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5" y="141317"/>
            <a:ext cx="6224394" cy="6206230"/>
          </a:xfrm>
        </p:spPr>
      </p:pic>
    </p:spTree>
    <p:extLst>
      <p:ext uri="{BB962C8B-B14F-4D97-AF65-F5344CB8AC3E}">
        <p14:creationId xmlns:p14="http://schemas.microsoft.com/office/powerpoint/2010/main" val="137701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75"/>
            <a:ext cx="5953816" cy="6367190"/>
          </a:xfrm>
        </p:spPr>
      </p:pic>
    </p:spTree>
    <p:extLst>
      <p:ext uri="{BB962C8B-B14F-4D97-AF65-F5344CB8AC3E}">
        <p14:creationId xmlns:p14="http://schemas.microsoft.com/office/powerpoint/2010/main" val="399191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" y="157942"/>
            <a:ext cx="7789942" cy="3845416"/>
          </a:xfrm>
        </p:spPr>
      </p:pic>
    </p:spTree>
    <p:extLst>
      <p:ext uri="{BB962C8B-B14F-4D97-AF65-F5344CB8AC3E}">
        <p14:creationId xmlns:p14="http://schemas.microsoft.com/office/powerpoint/2010/main" val="129235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92" y="216131"/>
            <a:ext cx="5867564" cy="5491336"/>
          </a:xfrm>
        </p:spPr>
      </p:pic>
    </p:spTree>
    <p:extLst>
      <p:ext uri="{BB962C8B-B14F-4D97-AF65-F5344CB8AC3E}">
        <p14:creationId xmlns:p14="http://schemas.microsoft.com/office/powerpoint/2010/main" val="148009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27"/>
            <a:ext cx="6138304" cy="6671744"/>
          </a:xfrm>
        </p:spPr>
      </p:pic>
    </p:spTree>
    <p:extLst>
      <p:ext uri="{BB962C8B-B14F-4D97-AF65-F5344CB8AC3E}">
        <p14:creationId xmlns:p14="http://schemas.microsoft.com/office/powerpoint/2010/main" val="29418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0" y="623454"/>
            <a:ext cx="8874096" cy="5574464"/>
          </a:xfrm>
        </p:spPr>
      </p:pic>
    </p:spTree>
    <p:extLst>
      <p:ext uri="{BB962C8B-B14F-4D97-AF65-F5344CB8AC3E}">
        <p14:creationId xmlns:p14="http://schemas.microsoft.com/office/powerpoint/2010/main" val="2640190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0</Words>
  <Application>Microsoft Office PowerPoint</Application>
  <PresentationFormat>寬螢幕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Century Gothic</vt:lpstr>
      <vt:lpstr>Wingdings 3</vt:lpstr>
      <vt:lpstr>離子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2022-10-18T07:41:47Z</dcterms:created>
  <dcterms:modified xsi:type="dcterms:W3CDTF">2022-10-18T07:56:37Z</dcterms:modified>
</cp:coreProperties>
</file>