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0" y="74814"/>
            <a:ext cx="6680652" cy="5906972"/>
          </a:xfrm>
        </p:spPr>
      </p:pic>
    </p:spTree>
    <p:extLst>
      <p:ext uri="{BB962C8B-B14F-4D97-AF65-F5344CB8AC3E}">
        <p14:creationId xmlns:p14="http://schemas.microsoft.com/office/powerpoint/2010/main" val="364415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85580" cy="4438996"/>
          </a:xfrm>
        </p:spPr>
      </p:pic>
    </p:spTree>
    <p:extLst>
      <p:ext uri="{BB962C8B-B14F-4D97-AF65-F5344CB8AC3E}">
        <p14:creationId xmlns:p14="http://schemas.microsoft.com/office/powerpoint/2010/main" val="247509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1439"/>
            <a:ext cx="7390015" cy="6234545"/>
          </a:xfrm>
        </p:spPr>
      </p:pic>
    </p:spTree>
    <p:extLst>
      <p:ext uri="{BB962C8B-B14F-4D97-AF65-F5344CB8AC3E}">
        <p14:creationId xmlns:p14="http://schemas.microsoft.com/office/powerpoint/2010/main" val="300222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68714" cy="6914944"/>
          </a:xfrm>
        </p:spPr>
      </p:pic>
    </p:spTree>
    <p:extLst>
      <p:ext uri="{BB962C8B-B14F-4D97-AF65-F5344CB8AC3E}">
        <p14:creationId xmlns:p14="http://schemas.microsoft.com/office/powerpoint/2010/main" val="175167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6758247" cy="6483927"/>
          </a:xfrm>
        </p:spPr>
      </p:pic>
    </p:spTree>
    <p:extLst>
      <p:ext uri="{BB962C8B-B14F-4D97-AF65-F5344CB8AC3E}">
        <p14:creationId xmlns:p14="http://schemas.microsoft.com/office/powerpoint/2010/main" val="1185887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0</Words>
  <Application>Microsoft Office PowerPoint</Application>
  <PresentationFormat>寬螢幕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Century Gothic</vt:lpstr>
      <vt:lpstr>Wingdings 3</vt:lpstr>
      <vt:lpstr>離子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</cp:revision>
  <dcterms:created xsi:type="dcterms:W3CDTF">2022-10-18T07:41:47Z</dcterms:created>
  <dcterms:modified xsi:type="dcterms:W3CDTF">2022-10-18T07:56:17Z</dcterms:modified>
</cp:coreProperties>
</file>