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25"/>
            <a:ext cx="9111520" cy="5348462"/>
          </a:xfrm>
        </p:spPr>
      </p:pic>
    </p:spTree>
    <p:extLst>
      <p:ext uri="{BB962C8B-B14F-4D97-AF65-F5344CB8AC3E}">
        <p14:creationId xmlns:p14="http://schemas.microsoft.com/office/powerpoint/2010/main" val="42404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" y="211194"/>
            <a:ext cx="7135864" cy="5458086"/>
          </a:xfrm>
        </p:spPr>
      </p:pic>
    </p:spTree>
    <p:extLst>
      <p:ext uri="{BB962C8B-B14F-4D97-AF65-F5344CB8AC3E}">
        <p14:creationId xmlns:p14="http://schemas.microsoft.com/office/powerpoint/2010/main" val="215395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7" y="198450"/>
            <a:ext cx="7516610" cy="6623976"/>
          </a:xfrm>
        </p:spPr>
      </p:pic>
    </p:spTree>
    <p:extLst>
      <p:ext uri="{BB962C8B-B14F-4D97-AF65-F5344CB8AC3E}">
        <p14:creationId xmlns:p14="http://schemas.microsoft.com/office/powerpoint/2010/main" val="7843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" y="66502"/>
            <a:ext cx="9832920" cy="6588618"/>
          </a:xfrm>
        </p:spPr>
      </p:pic>
    </p:spTree>
    <p:extLst>
      <p:ext uri="{BB962C8B-B14F-4D97-AF65-F5344CB8AC3E}">
        <p14:creationId xmlns:p14="http://schemas.microsoft.com/office/powerpoint/2010/main" val="31070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9701970" cy="6023350"/>
          </a:xfrm>
        </p:spPr>
      </p:pic>
    </p:spTree>
    <p:extLst>
      <p:ext uri="{BB962C8B-B14F-4D97-AF65-F5344CB8AC3E}">
        <p14:creationId xmlns:p14="http://schemas.microsoft.com/office/powerpoint/2010/main" val="130716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2022-10-18T07:41:47Z</dcterms:created>
  <dcterms:modified xsi:type="dcterms:W3CDTF">2022-10-18T07:55:23Z</dcterms:modified>
</cp:coreProperties>
</file>