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10/18/2022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10/18/2022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10/18/2022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10/18/2022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10/18/2022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10/18/2022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10/18/2022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10/18/2022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2823575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8188"/>
            <a:ext cx="9980612" cy="6799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340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831335" cy="6955419"/>
          </a:xfrm>
        </p:spPr>
      </p:pic>
    </p:spTree>
    <p:extLst>
      <p:ext uri="{BB962C8B-B14F-4D97-AF65-F5344CB8AC3E}">
        <p14:creationId xmlns:p14="http://schemas.microsoft.com/office/powerpoint/2010/main" val="216782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27332" cy="6655118"/>
          </a:xfrm>
        </p:spPr>
      </p:pic>
    </p:spTree>
    <p:extLst>
      <p:ext uri="{BB962C8B-B14F-4D97-AF65-F5344CB8AC3E}">
        <p14:creationId xmlns:p14="http://schemas.microsoft.com/office/powerpoint/2010/main" val="1408509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501"/>
            <a:ext cx="10208029" cy="5757344"/>
          </a:xfrm>
        </p:spPr>
      </p:pic>
    </p:spTree>
    <p:extLst>
      <p:ext uri="{BB962C8B-B14F-4D97-AF65-F5344CB8AC3E}">
        <p14:creationId xmlns:p14="http://schemas.microsoft.com/office/powerpoint/2010/main" val="2650440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7862"/>
            <a:ext cx="6276894" cy="5946144"/>
          </a:xfrm>
        </p:spPr>
      </p:pic>
    </p:spTree>
    <p:extLst>
      <p:ext uri="{BB962C8B-B14F-4D97-AF65-F5344CB8AC3E}">
        <p14:creationId xmlns:p14="http://schemas.microsoft.com/office/powerpoint/2010/main" val="16175677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離子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</TotalTime>
  <Words>0</Words>
  <Application>Microsoft Office PowerPoint</Application>
  <PresentationFormat>寬螢幕</PresentationFormat>
  <Paragraphs>0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0" baseType="lpstr">
      <vt:lpstr>新細明體</vt:lpstr>
      <vt:lpstr>Arial</vt:lpstr>
      <vt:lpstr>Century Gothic</vt:lpstr>
      <vt:lpstr>Wingdings 3</vt:lpstr>
      <vt:lpstr>離子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2</cp:revision>
  <dcterms:created xsi:type="dcterms:W3CDTF">2022-10-18T07:41:47Z</dcterms:created>
  <dcterms:modified xsi:type="dcterms:W3CDTF">2022-10-18T07:53:56Z</dcterms:modified>
</cp:coreProperties>
</file>