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44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82357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188"/>
            <a:ext cx="9980612" cy="679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40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27"/>
            <a:ext cx="6138304" cy="6671744"/>
          </a:xfrm>
        </p:spPr>
      </p:pic>
    </p:spTree>
    <p:extLst>
      <p:ext uri="{BB962C8B-B14F-4D97-AF65-F5344CB8AC3E}">
        <p14:creationId xmlns:p14="http://schemas.microsoft.com/office/powerpoint/2010/main" val="43140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0" y="623454"/>
            <a:ext cx="8874096" cy="5574464"/>
          </a:xfrm>
        </p:spPr>
      </p:pic>
    </p:spTree>
    <p:extLst>
      <p:ext uri="{BB962C8B-B14F-4D97-AF65-F5344CB8AC3E}">
        <p14:creationId xmlns:p14="http://schemas.microsoft.com/office/powerpoint/2010/main" val="450206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25"/>
            <a:ext cx="9111520" cy="5348462"/>
          </a:xfrm>
        </p:spPr>
      </p:pic>
    </p:spTree>
    <p:extLst>
      <p:ext uri="{BB962C8B-B14F-4D97-AF65-F5344CB8AC3E}">
        <p14:creationId xmlns:p14="http://schemas.microsoft.com/office/powerpoint/2010/main" val="192176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3" y="211194"/>
            <a:ext cx="7135864" cy="5458086"/>
          </a:xfrm>
        </p:spPr>
      </p:pic>
    </p:spTree>
    <p:extLst>
      <p:ext uri="{BB962C8B-B14F-4D97-AF65-F5344CB8AC3E}">
        <p14:creationId xmlns:p14="http://schemas.microsoft.com/office/powerpoint/2010/main" val="4008468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37" y="198450"/>
            <a:ext cx="7516610" cy="6623976"/>
          </a:xfrm>
        </p:spPr>
      </p:pic>
    </p:spTree>
    <p:extLst>
      <p:ext uri="{BB962C8B-B14F-4D97-AF65-F5344CB8AC3E}">
        <p14:creationId xmlns:p14="http://schemas.microsoft.com/office/powerpoint/2010/main" val="199551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8" y="66502"/>
            <a:ext cx="9832920" cy="6588618"/>
          </a:xfrm>
        </p:spPr>
      </p:pic>
    </p:spTree>
    <p:extLst>
      <p:ext uri="{BB962C8B-B14F-4D97-AF65-F5344CB8AC3E}">
        <p14:creationId xmlns:p14="http://schemas.microsoft.com/office/powerpoint/2010/main" val="3062971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"/>
            <a:ext cx="9701970" cy="6023350"/>
          </a:xfrm>
        </p:spPr>
      </p:pic>
    </p:spTree>
    <p:extLst>
      <p:ext uri="{BB962C8B-B14F-4D97-AF65-F5344CB8AC3E}">
        <p14:creationId xmlns:p14="http://schemas.microsoft.com/office/powerpoint/2010/main" val="423248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0" y="74814"/>
            <a:ext cx="6680652" cy="5906972"/>
          </a:xfrm>
        </p:spPr>
      </p:pic>
    </p:spTree>
    <p:extLst>
      <p:ext uri="{BB962C8B-B14F-4D97-AF65-F5344CB8AC3E}">
        <p14:creationId xmlns:p14="http://schemas.microsoft.com/office/powerpoint/2010/main" val="3880467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85580" cy="4438996"/>
          </a:xfrm>
        </p:spPr>
      </p:pic>
    </p:spTree>
    <p:extLst>
      <p:ext uri="{BB962C8B-B14F-4D97-AF65-F5344CB8AC3E}">
        <p14:creationId xmlns:p14="http://schemas.microsoft.com/office/powerpoint/2010/main" val="1381456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1439"/>
            <a:ext cx="7390015" cy="6234545"/>
          </a:xfrm>
        </p:spPr>
      </p:pic>
    </p:spTree>
    <p:extLst>
      <p:ext uri="{BB962C8B-B14F-4D97-AF65-F5344CB8AC3E}">
        <p14:creationId xmlns:p14="http://schemas.microsoft.com/office/powerpoint/2010/main" val="35561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31335" cy="6955419"/>
          </a:xfrm>
        </p:spPr>
      </p:pic>
    </p:spTree>
    <p:extLst>
      <p:ext uri="{BB962C8B-B14F-4D97-AF65-F5344CB8AC3E}">
        <p14:creationId xmlns:p14="http://schemas.microsoft.com/office/powerpoint/2010/main" val="216782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68714" cy="6914944"/>
          </a:xfrm>
        </p:spPr>
      </p:pic>
    </p:spTree>
    <p:extLst>
      <p:ext uri="{BB962C8B-B14F-4D97-AF65-F5344CB8AC3E}">
        <p14:creationId xmlns:p14="http://schemas.microsoft.com/office/powerpoint/2010/main" val="3137969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758247" cy="6483927"/>
          </a:xfrm>
        </p:spPr>
      </p:pic>
    </p:spTree>
    <p:extLst>
      <p:ext uri="{BB962C8B-B14F-4D97-AF65-F5344CB8AC3E}">
        <p14:creationId xmlns:p14="http://schemas.microsoft.com/office/powerpoint/2010/main" val="3101295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051C771-82A3-4FFB-B1B7-0A8EF0C98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49" y="156519"/>
            <a:ext cx="8670694" cy="5498757"/>
          </a:xfrm>
        </p:spPr>
      </p:pic>
    </p:spTree>
    <p:extLst>
      <p:ext uri="{BB962C8B-B14F-4D97-AF65-F5344CB8AC3E}">
        <p14:creationId xmlns:p14="http://schemas.microsoft.com/office/powerpoint/2010/main" val="3354635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EC4F7DE-2E0D-48A1-A6C4-B210221F4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86" y="80718"/>
            <a:ext cx="9498484" cy="5891714"/>
          </a:xfrm>
        </p:spPr>
      </p:pic>
    </p:spTree>
    <p:extLst>
      <p:ext uri="{BB962C8B-B14F-4D97-AF65-F5344CB8AC3E}">
        <p14:creationId xmlns:p14="http://schemas.microsoft.com/office/powerpoint/2010/main" val="251325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27332" cy="6655118"/>
          </a:xfrm>
        </p:spPr>
      </p:pic>
    </p:spTree>
    <p:extLst>
      <p:ext uri="{BB962C8B-B14F-4D97-AF65-F5344CB8AC3E}">
        <p14:creationId xmlns:p14="http://schemas.microsoft.com/office/powerpoint/2010/main" val="140850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01"/>
            <a:ext cx="10208029" cy="5757344"/>
          </a:xfrm>
        </p:spPr>
      </p:pic>
    </p:spTree>
    <p:extLst>
      <p:ext uri="{BB962C8B-B14F-4D97-AF65-F5344CB8AC3E}">
        <p14:creationId xmlns:p14="http://schemas.microsoft.com/office/powerpoint/2010/main" val="265044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862"/>
            <a:ext cx="6276894" cy="5946144"/>
          </a:xfrm>
        </p:spPr>
      </p:pic>
    </p:spTree>
    <p:extLst>
      <p:ext uri="{BB962C8B-B14F-4D97-AF65-F5344CB8AC3E}">
        <p14:creationId xmlns:p14="http://schemas.microsoft.com/office/powerpoint/2010/main" val="161756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5" y="141317"/>
            <a:ext cx="6224394" cy="6206230"/>
          </a:xfrm>
        </p:spPr>
      </p:pic>
    </p:spTree>
    <p:extLst>
      <p:ext uri="{BB962C8B-B14F-4D97-AF65-F5344CB8AC3E}">
        <p14:creationId xmlns:p14="http://schemas.microsoft.com/office/powerpoint/2010/main" val="308450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75"/>
            <a:ext cx="5953816" cy="6367190"/>
          </a:xfrm>
        </p:spPr>
      </p:pic>
    </p:spTree>
    <p:extLst>
      <p:ext uri="{BB962C8B-B14F-4D97-AF65-F5344CB8AC3E}">
        <p14:creationId xmlns:p14="http://schemas.microsoft.com/office/powerpoint/2010/main" val="198966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" y="157942"/>
            <a:ext cx="7789942" cy="3845416"/>
          </a:xfrm>
        </p:spPr>
      </p:pic>
    </p:spTree>
    <p:extLst>
      <p:ext uri="{BB962C8B-B14F-4D97-AF65-F5344CB8AC3E}">
        <p14:creationId xmlns:p14="http://schemas.microsoft.com/office/powerpoint/2010/main" val="44510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92" y="216131"/>
            <a:ext cx="5867564" cy="5491336"/>
          </a:xfrm>
        </p:spPr>
      </p:pic>
    </p:spTree>
    <p:extLst>
      <p:ext uri="{BB962C8B-B14F-4D97-AF65-F5344CB8AC3E}">
        <p14:creationId xmlns:p14="http://schemas.microsoft.com/office/powerpoint/2010/main" val="963449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0</Words>
  <Application>Microsoft Office PowerPoint</Application>
  <PresentationFormat>寬螢幕</PresentationFormat>
  <Paragraphs>0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離子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ru860319@outlook.com</cp:lastModifiedBy>
  <cp:revision>4</cp:revision>
  <dcterms:created xsi:type="dcterms:W3CDTF">2022-10-18T07:41:47Z</dcterms:created>
  <dcterms:modified xsi:type="dcterms:W3CDTF">2022-10-20T02:05:41Z</dcterms:modified>
</cp:coreProperties>
</file>