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74" r:id="rId3"/>
    <p:sldId id="276" r:id="rId4"/>
    <p:sldId id="278" r:id="rId5"/>
    <p:sldId id="279" r:id="rId6"/>
    <p:sldId id="281" r:id="rId7"/>
    <p:sldId id="275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E0F331-FE8E-7A8A-648B-F0C4B3D77FB5}" name="Shivang Pandey" initials="SP" userId="S::shivang.pandey@ki.se::5912e07b-bde4-4ccc-aa55-520c1288b1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0433"/>
    <a:srgbClr val="4C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8D133-AE3C-4277-A2B7-050429126061}" v="51" dt="2025-09-22T09:27:5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0508" autoAdjust="0"/>
  </p:normalViewPr>
  <p:slideViewPr>
    <p:cSldViewPr snapToGrid="0">
      <p:cViewPr varScale="1">
        <p:scale>
          <a:sx n="71" d="100"/>
          <a:sy n="71" d="100"/>
        </p:scale>
        <p:origin x="85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 Pandey" userId="5912e07b-bde4-4ccc-aa55-520c1288b1f9" providerId="ADAL" clId="{51E9757C-2F8A-4AFC-8973-41665DC0D3CB}"/>
    <pc:docChg chg="undo custSel addSld delSld modSld">
      <pc:chgData name="Shivang Pandey" userId="5912e07b-bde4-4ccc-aa55-520c1288b1f9" providerId="ADAL" clId="{51E9757C-2F8A-4AFC-8973-41665DC0D3CB}" dt="2025-09-11T18:11:06.444" v="876" actId="2696"/>
      <pc:docMkLst>
        <pc:docMk/>
      </pc:docMkLst>
      <pc:sldChg chg="addSp delSp modSp del mod">
        <pc:chgData name="Shivang Pandey" userId="5912e07b-bde4-4ccc-aa55-520c1288b1f9" providerId="ADAL" clId="{51E9757C-2F8A-4AFC-8973-41665DC0D3CB}" dt="2025-09-11T18:03:43.455" v="780" actId="47"/>
        <pc:sldMkLst>
          <pc:docMk/>
          <pc:sldMk cId="2194354055" sldId="260"/>
        </pc:sldMkLst>
      </pc:sldChg>
      <pc:sldChg chg="addSp delSp modSp mod">
        <pc:chgData name="Shivang Pandey" userId="5912e07b-bde4-4ccc-aa55-520c1288b1f9" providerId="ADAL" clId="{51E9757C-2F8A-4AFC-8973-41665DC0D3CB}" dt="2025-09-11T18:04:21.429" v="786" actId="1076"/>
        <pc:sldMkLst>
          <pc:docMk/>
          <pc:sldMk cId="1210793107" sldId="261"/>
        </pc:sldMkLst>
      </pc:sldChg>
      <pc:sldChg chg="addSp delSp modSp mod modAnim">
        <pc:chgData name="Shivang Pandey" userId="5912e07b-bde4-4ccc-aa55-520c1288b1f9" providerId="ADAL" clId="{51E9757C-2F8A-4AFC-8973-41665DC0D3CB}" dt="2025-09-11T17:57:31.389" v="606" actId="1076"/>
        <pc:sldMkLst>
          <pc:docMk/>
          <pc:sldMk cId="1369156783" sldId="264"/>
        </pc:sldMkLst>
      </pc:sldChg>
      <pc:sldChg chg="addSp delSp modSp add mod modNotesTx">
        <pc:chgData name="Shivang Pandey" userId="5912e07b-bde4-4ccc-aa55-520c1288b1f9" providerId="ADAL" clId="{51E9757C-2F8A-4AFC-8973-41665DC0D3CB}" dt="2025-09-11T18:02:31.501" v="779" actId="1076"/>
        <pc:sldMkLst>
          <pc:docMk/>
          <pc:sldMk cId="813916902" sldId="265"/>
        </pc:sldMkLst>
      </pc:sldChg>
      <pc:sldChg chg="addSp delSp modSp add mod setBg">
        <pc:chgData name="Shivang Pandey" userId="5912e07b-bde4-4ccc-aa55-520c1288b1f9" providerId="ADAL" clId="{51E9757C-2F8A-4AFC-8973-41665DC0D3CB}" dt="2025-09-11T18:10:54.950" v="875" actId="1076"/>
        <pc:sldMkLst>
          <pc:docMk/>
          <pc:sldMk cId="3364691205" sldId="266"/>
        </pc:sldMkLst>
      </pc:sldChg>
      <pc:sldChg chg="modSp add del mod">
        <pc:chgData name="Shivang Pandey" userId="5912e07b-bde4-4ccc-aa55-520c1288b1f9" providerId="ADAL" clId="{51E9757C-2F8A-4AFC-8973-41665DC0D3CB}" dt="2025-09-11T18:11:06.444" v="876" actId="2696"/>
        <pc:sldMkLst>
          <pc:docMk/>
          <pc:sldMk cId="2323869098" sldId="267"/>
        </pc:sldMkLst>
      </pc:sldChg>
    </pc:docChg>
  </pc:docChgLst>
  <pc:docChgLst>
    <pc:chgData name="Shivang Pandey" userId="5912e07b-bde4-4ccc-aa55-520c1288b1f9" providerId="ADAL" clId="{05D471EC-51F2-4C03-84F0-A5F09A487B8A}"/>
    <pc:docChg chg="undo redo custSel addSld delSld modSld sldOrd modMainMaster">
      <pc:chgData name="Shivang Pandey" userId="5912e07b-bde4-4ccc-aa55-520c1288b1f9" providerId="ADAL" clId="{05D471EC-51F2-4C03-84F0-A5F09A487B8A}" dt="2025-09-24T13:59:14.904" v="2862" actId="20577"/>
      <pc:docMkLst>
        <pc:docMk/>
      </pc:docMkLst>
      <pc:sldChg chg="addSp delSp modSp del mod">
        <pc:chgData name="Shivang Pandey" userId="5912e07b-bde4-4ccc-aa55-520c1288b1f9" providerId="ADAL" clId="{05D471EC-51F2-4C03-84F0-A5F09A487B8A}" dt="2025-09-19T11:46:14.894" v="1451" actId="47"/>
        <pc:sldMkLst>
          <pc:docMk/>
          <pc:sldMk cId="885432561" sldId="256"/>
        </pc:sldMkLst>
      </pc:sldChg>
      <pc:sldChg chg="modSp del mod">
        <pc:chgData name="Shivang Pandey" userId="5912e07b-bde4-4ccc-aa55-520c1288b1f9" providerId="ADAL" clId="{05D471EC-51F2-4C03-84F0-A5F09A487B8A}" dt="2025-09-22T09:04:33.535" v="2746" actId="47"/>
        <pc:sldMkLst>
          <pc:docMk/>
          <pc:sldMk cId="2372497247" sldId="257"/>
        </pc:sldMkLst>
      </pc:sldChg>
      <pc:sldChg chg="addSp delSp modSp mod setBg">
        <pc:chgData name="Shivang Pandey" userId="5912e07b-bde4-4ccc-aa55-520c1288b1f9" providerId="ADAL" clId="{05D471EC-51F2-4C03-84F0-A5F09A487B8A}" dt="2025-09-10T20:49:23.782" v="10" actId="26606"/>
        <pc:sldMkLst>
          <pc:docMk/>
          <pc:sldMk cId="2194354055" sldId="260"/>
        </pc:sldMkLst>
      </pc:sldChg>
      <pc:sldChg chg="addSp delSp modSp add mod setBg chgLayout">
        <pc:chgData name="Shivang Pandey" userId="5912e07b-bde4-4ccc-aa55-520c1288b1f9" providerId="ADAL" clId="{05D471EC-51F2-4C03-84F0-A5F09A487B8A}" dt="2025-09-20T09:26:04.777" v="1866" actId="478"/>
        <pc:sldMkLst>
          <pc:docMk/>
          <pc:sldMk cId="4116704812" sldId="260"/>
        </pc:sldMkLst>
      </pc:sldChg>
      <pc:sldChg chg="addSp delSp modSp del mod ord modAnim modNotesTx">
        <pc:chgData name="Shivang Pandey" userId="5912e07b-bde4-4ccc-aa55-520c1288b1f9" providerId="ADAL" clId="{05D471EC-51F2-4C03-84F0-A5F09A487B8A}" dt="2025-09-22T05:52:41.494" v="2019" actId="47"/>
        <pc:sldMkLst>
          <pc:docMk/>
          <pc:sldMk cId="1210793107" sldId="261"/>
        </pc:sldMkLst>
      </pc:sldChg>
      <pc:sldChg chg="addSp delSp modSp del mod modAnim">
        <pc:chgData name="Shivang Pandey" userId="5912e07b-bde4-4ccc-aa55-520c1288b1f9" providerId="ADAL" clId="{05D471EC-51F2-4C03-84F0-A5F09A487B8A}" dt="2025-09-22T05:52:41.703" v="2021" actId="47"/>
        <pc:sldMkLst>
          <pc:docMk/>
          <pc:sldMk cId="3105765116" sldId="262"/>
        </pc:sldMkLst>
      </pc:sldChg>
      <pc:sldChg chg="addSp delSp modSp del mod modAnim">
        <pc:chgData name="Shivang Pandey" userId="5912e07b-bde4-4ccc-aa55-520c1288b1f9" providerId="ADAL" clId="{05D471EC-51F2-4C03-84F0-A5F09A487B8A}" dt="2025-09-22T05:52:42.367" v="2024" actId="47"/>
        <pc:sldMkLst>
          <pc:docMk/>
          <pc:sldMk cId="4188521534" sldId="263"/>
        </pc:sldMkLst>
      </pc:sldChg>
      <pc:sldChg chg="addSp delSp modSp add del mod setBg modAnim delDesignElem">
        <pc:chgData name="Shivang Pandey" userId="5912e07b-bde4-4ccc-aa55-520c1288b1f9" providerId="ADAL" clId="{05D471EC-51F2-4C03-84F0-A5F09A487B8A}" dt="2025-09-19T12:03:07.576" v="1480" actId="47"/>
        <pc:sldMkLst>
          <pc:docMk/>
          <pc:sldMk cId="1369156783" sldId="264"/>
        </pc:sldMkLst>
      </pc:sldChg>
      <pc:sldChg chg="addSp delSp modSp del mod setBg modAnim delDesignElem">
        <pc:chgData name="Shivang Pandey" userId="5912e07b-bde4-4ccc-aa55-520c1288b1f9" providerId="ADAL" clId="{05D471EC-51F2-4C03-84F0-A5F09A487B8A}" dt="2025-09-19T12:03:28.301" v="1485" actId="47"/>
        <pc:sldMkLst>
          <pc:docMk/>
          <pc:sldMk cId="813916902" sldId="265"/>
        </pc:sldMkLst>
      </pc:sldChg>
      <pc:sldChg chg="addSp delSp modSp del mod delAnim modAnim modNotesTx">
        <pc:chgData name="Shivang Pandey" userId="5912e07b-bde4-4ccc-aa55-520c1288b1f9" providerId="ADAL" clId="{05D471EC-51F2-4C03-84F0-A5F09A487B8A}" dt="2025-09-22T05:52:41.252" v="2018" actId="47"/>
        <pc:sldMkLst>
          <pc:docMk/>
          <pc:sldMk cId="3364691205" sldId="266"/>
        </pc:sldMkLst>
      </pc:sldChg>
      <pc:sldChg chg="addSp delSp modSp new del mod setBg modAnim">
        <pc:chgData name="Shivang Pandey" userId="5912e07b-bde4-4ccc-aa55-520c1288b1f9" providerId="ADAL" clId="{05D471EC-51F2-4C03-84F0-A5F09A487B8A}" dt="2025-09-22T05:52:41.892" v="2022" actId="47"/>
        <pc:sldMkLst>
          <pc:docMk/>
          <pc:sldMk cId="1321105700" sldId="267"/>
        </pc:sldMkLst>
      </pc:sldChg>
      <pc:sldChg chg="addSp delSp modSp new del mod">
        <pc:chgData name="Shivang Pandey" userId="5912e07b-bde4-4ccc-aa55-520c1288b1f9" providerId="ADAL" clId="{05D471EC-51F2-4C03-84F0-A5F09A487B8A}" dt="2025-09-22T05:52:42.104" v="2023" actId="47"/>
        <pc:sldMkLst>
          <pc:docMk/>
          <pc:sldMk cId="3327301658" sldId="268"/>
        </pc:sldMkLst>
      </pc:sldChg>
      <pc:sldChg chg="addSp modSp add del mod modAnim">
        <pc:chgData name="Shivang Pandey" userId="5912e07b-bde4-4ccc-aa55-520c1288b1f9" providerId="ADAL" clId="{05D471EC-51F2-4C03-84F0-A5F09A487B8A}" dt="2025-09-20T09:18:39.994" v="1856" actId="47"/>
        <pc:sldMkLst>
          <pc:docMk/>
          <pc:sldMk cId="411155619" sldId="269"/>
        </pc:sldMkLst>
      </pc:sldChg>
      <pc:sldChg chg="delSp modSp add del mod">
        <pc:chgData name="Shivang Pandey" userId="5912e07b-bde4-4ccc-aa55-520c1288b1f9" providerId="ADAL" clId="{05D471EC-51F2-4C03-84F0-A5F09A487B8A}" dt="2025-09-20T09:17:55.224" v="1852" actId="47"/>
        <pc:sldMkLst>
          <pc:docMk/>
          <pc:sldMk cId="3776734383" sldId="270"/>
        </pc:sldMkLst>
      </pc:sldChg>
      <pc:sldChg chg="modSp add del mod">
        <pc:chgData name="Shivang Pandey" userId="5912e07b-bde4-4ccc-aa55-520c1288b1f9" providerId="ADAL" clId="{05D471EC-51F2-4C03-84F0-A5F09A487B8A}" dt="2025-09-20T09:17:53.526" v="1851" actId="47"/>
        <pc:sldMkLst>
          <pc:docMk/>
          <pc:sldMk cId="2088308028" sldId="271"/>
        </pc:sldMkLst>
      </pc:sldChg>
      <pc:sldChg chg="addSp modSp add del mod modAnim">
        <pc:chgData name="Shivang Pandey" userId="5912e07b-bde4-4ccc-aa55-520c1288b1f9" providerId="ADAL" clId="{05D471EC-51F2-4C03-84F0-A5F09A487B8A}" dt="2025-09-22T05:52:41.102" v="2017" actId="47"/>
        <pc:sldMkLst>
          <pc:docMk/>
          <pc:sldMk cId="1203419200" sldId="272"/>
        </pc:sldMkLst>
      </pc:sldChg>
      <pc:sldChg chg="addSp delSp modSp add mod setBg">
        <pc:chgData name="Shivang Pandey" userId="5912e07b-bde4-4ccc-aa55-520c1288b1f9" providerId="ADAL" clId="{05D471EC-51F2-4C03-84F0-A5F09A487B8A}" dt="2025-09-22T09:30:16.225" v="2860" actId="20577"/>
        <pc:sldMkLst>
          <pc:docMk/>
          <pc:sldMk cId="3788114839" sldId="273"/>
        </pc:sldMkLst>
        <pc:spChg chg="mod">
          <ac:chgData name="Shivang Pandey" userId="5912e07b-bde4-4ccc-aa55-520c1288b1f9" providerId="ADAL" clId="{05D471EC-51F2-4C03-84F0-A5F09A487B8A}" dt="2025-09-22T05:53:15.386" v="2109" actId="20577"/>
          <ac:spMkLst>
            <pc:docMk/>
            <pc:sldMk cId="3788114839" sldId="273"/>
            <ac:spMk id="185" creationId="{9E57630E-387D-A218-67B1-F1FC4C2F02F1}"/>
          </ac:spMkLst>
        </pc:spChg>
        <pc:spChg chg="mod">
          <ac:chgData name="Shivang Pandey" userId="5912e07b-bde4-4ccc-aa55-520c1288b1f9" providerId="ADAL" clId="{05D471EC-51F2-4C03-84F0-A5F09A487B8A}" dt="2025-09-22T09:30:16.225" v="2860" actId="20577"/>
          <ac:spMkLst>
            <pc:docMk/>
            <pc:sldMk cId="3788114839" sldId="273"/>
            <ac:spMk id="186" creationId="{AA9F1F6E-D253-FCB8-1901-4127F2BFC806}"/>
          </ac:spMkLst>
        </pc:spChg>
        <pc:spChg chg="mod">
          <ac:chgData name="Shivang Pandey" userId="5912e07b-bde4-4ccc-aa55-520c1288b1f9" providerId="ADAL" clId="{05D471EC-51F2-4C03-84F0-A5F09A487B8A}" dt="2025-09-22T05:53:22.429" v="2116" actId="20577"/>
          <ac:spMkLst>
            <pc:docMk/>
            <pc:sldMk cId="3788114839" sldId="273"/>
            <ac:spMk id="189" creationId="{1F0DF2C8-25CD-F572-362C-50A1C156D4EF}"/>
          </ac:spMkLst>
        </pc:spChg>
        <pc:spChg chg="mod">
          <ac:chgData name="Shivang Pandey" userId="5912e07b-bde4-4ccc-aa55-520c1288b1f9" providerId="ADAL" clId="{05D471EC-51F2-4C03-84F0-A5F09A487B8A}" dt="2025-09-19T11:46:42.391" v="1455"/>
          <ac:spMkLst>
            <pc:docMk/>
            <pc:sldMk cId="3788114839" sldId="273"/>
            <ac:spMk id="190" creationId="{7E380B9C-9D28-2307-22A0-932F3581AA3A}"/>
          </ac:spMkLst>
        </pc:spChg>
        <pc:picChg chg="mod">
          <ac:chgData name="Shivang Pandey" userId="5912e07b-bde4-4ccc-aa55-520c1288b1f9" providerId="ADAL" clId="{05D471EC-51F2-4C03-84F0-A5F09A487B8A}" dt="2025-09-19T11:46:42.391" v="1455"/>
          <ac:picMkLst>
            <pc:docMk/>
            <pc:sldMk cId="3788114839" sldId="273"/>
            <ac:picMk id="4" creationId="{CC22A513-C703-16E8-9510-61727223289D}"/>
          </ac:picMkLst>
        </pc:picChg>
        <pc:picChg chg="mod">
          <ac:chgData name="Shivang Pandey" userId="5912e07b-bde4-4ccc-aa55-520c1288b1f9" providerId="ADAL" clId="{05D471EC-51F2-4C03-84F0-A5F09A487B8A}" dt="2025-09-19T11:46:42.391" v="1455"/>
          <ac:picMkLst>
            <pc:docMk/>
            <pc:sldMk cId="3788114839" sldId="273"/>
            <ac:picMk id="5" creationId="{DB7C6C8F-9D24-2F64-78DA-C5A951C44C4B}"/>
          </ac:picMkLst>
        </pc:picChg>
      </pc:sldChg>
      <pc:sldChg chg="addSp delSp modSp add del mod modAnim">
        <pc:chgData name="Shivang Pandey" userId="5912e07b-bde4-4ccc-aa55-520c1288b1f9" providerId="ADAL" clId="{05D471EC-51F2-4C03-84F0-A5F09A487B8A}" dt="2025-09-22T05:52:40.765" v="2015" actId="47"/>
        <pc:sldMkLst>
          <pc:docMk/>
          <pc:sldMk cId="3461274397" sldId="274"/>
        </pc:sldMkLst>
      </pc:sldChg>
      <pc:sldChg chg="modSp add mod">
        <pc:chgData name="Shivang Pandey" userId="5912e07b-bde4-4ccc-aa55-520c1288b1f9" providerId="ADAL" clId="{05D471EC-51F2-4C03-84F0-A5F09A487B8A}" dt="2025-09-24T13:59:14.904" v="2862" actId="20577"/>
        <pc:sldMkLst>
          <pc:docMk/>
          <pc:sldMk cId="3745657855" sldId="274"/>
        </pc:sldMkLst>
        <pc:spChg chg="mod">
          <ac:chgData name="Shivang Pandey" userId="5912e07b-bde4-4ccc-aa55-520c1288b1f9" providerId="ADAL" clId="{05D471EC-51F2-4C03-84F0-A5F09A487B8A}" dt="2025-09-24T13:59:14.904" v="2862" actId="20577"/>
          <ac:spMkLst>
            <pc:docMk/>
            <pc:sldMk cId="3745657855" sldId="274"/>
            <ac:spMk id="3" creationId="{89C9FEF6-D2FD-CEB5-05C5-44E01C293742}"/>
          </ac:spMkLst>
        </pc:spChg>
      </pc:sldChg>
      <pc:sldChg chg="addSp delSp modSp add del mod modAnim">
        <pc:chgData name="Shivang Pandey" userId="5912e07b-bde4-4ccc-aa55-520c1288b1f9" providerId="ADAL" clId="{05D471EC-51F2-4C03-84F0-A5F09A487B8A}" dt="2025-09-22T05:52:40.928" v="2016" actId="47"/>
        <pc:sldMkLst>
          <pc:docMk/>
          <pc:sldMk cId="1086642705" sldId="275"/>
        </pc:sldMkLst>
      </pc:sldChg>
      <pc:sldChg chg="new del">
        <pc:chgData name="Shivang Pandey" userId="5912e07b-bde4-4ccc-aa55-520c1288b1f9" providerId="ADAL" clId="{05D471EC-51F2-4C03-84F0-A5F09A487B8A}" dt="2025-09-22T06:01:31.820" v="2253" actId="680"/>
        <pc:sldMkLst>
          <pc:docMk/>
          <pc:sldMk cId="2940733550" sldId="275"/>
        </pc:sldMkLst>
      </pc:sldChg>
      <pc:sldChg chg="modSp add mod ord">
        <pc:chgData name="Shivang Pandey" userId="5912e07b-bde4-4ccc-aa55-520c1288b1f9" providerId="ADAL" clId="{05D471EC-51F2-4C03-84F0-A5F09A487B8A}" dt="2025-09-22T09:28:05.397" v="2859" actId="113"/>
        <pc:sldMkLst>
          <pc:docMk/>
          <pc:sldMk cId="3372455127" sldId="275"/>
        </pc:sldMkLst>
        <pc:spChg chg="mod">
          <ac:chgData name="Shivang Pandey" userId="5912e07b-bde4-4ccc-aa55-520c1288b1f9" providerId="ADAL" clId="{05D471EC-51F2-4C03-84F0-A5F09A487B8A}" dt="2025-09-22T09:04:47.526" v="2760" actId="20577"/>
          <ac:spMkLst>
            <pc:docMk/>
            <pc:sldMk cId="3372455127" sldId="275"/>
            <ac:spMk id="2" creationId="{030ABA01-716D-4254-A765-48A1B2340356}"/>
          </ac:spMkLst>
        </pc:spChg>
        <pc:spChg chg="mod">
          <ac:chgData name="Shivang Pandey" userId="5912e07b-bde4-4ccc-aa55-520c1288b1f9" providerId="ADAL" clId="{05D471EC-51F2-4C03-84F0-A5F09A487B8A}" dt="2025-09-22T09:28:05.397" v="2859" actId="113"/>
          <ac:spMkLst>
            <pc:docMk/>
            <pc:sldMk cId="3372455127" sldId="275"/>
            <ac:spMk id="3" creationId="{228DB149-01C3-EA90-3F1F-21E7ED9F8396}"/>
          </ac:spMkLst>
        </pc:spChg>
      </pc:sldChg>
      <pc:sldChg chg="modSp add del mod">
        <pc:chgData name="Shivang Pandey" userId="5912e07b-bde4-4ccc-aa55-520c1288b1f9" providerId="ADAL" clId="{05D471EC-51F2-4C03-84F0-A5F09A487B8A}" dt="2025-09-22T05:52:41.542" v="2020" actId="47"/>
        <pc:sldMkLst>
          <pc:docMk/>
          <pc:sldMk cId="527946861" sldId="276"/>
        </pc:sldMkLst>
      </pc:sldChg>
      <pc:sldChg chg="addSp delSp modSp add mod modShow">
        <pc:chgData name="Shivang Pandey" userId="5912e07b-bde4-4ccc-aa55-520c1288b1f9" providerId="ADAL" clId="{05D471EC-51F2-4C03-84F0-A5F09A487B8A}" dt="2025-09-22T08:16:55.108" v="2390" actId="729"/>
        <pc:sldMkLst>
          <pc:docMk/>
          <pc:sldMk cId="3952888588" sldId="276"/>
        </pc:sldMkLst>
        <pc:spChg chg="mod">
          <ac:chgData name="Shivang Pandey" userId="5912e07b-bde4-4ccc-aa55-520c1288b1f9" providerId="ADAL" clId="{05D471EC-51F2-4C03-84F0-A5F09A487B8A}" dt="2025-09-22T07:27:59.473" v="2388" actId="20577"/>
          <ac:spMkLst>
            <pc:docMk/>
            <pc:sldMk cId="3952888588" sldId="276"/>
            <ac:spMk id="2" creationId="{8303A155-6D62-8B09-F7EC-219C25DEDF7B}"/>
          </ac:spMkLst>
        </pc:spChg>
        <pc:picChg chg="add mod">
          <ac:chgData name="Shivang Pandey" userId="5912e07b-bde4-4ccc-aa55-520c1288b1f9" providerId="ADAL" clId="{05D471EC-51F2-4C03-84F0-A5F09A487B8A}" dt="2025-09-22T07:27:28.923" v="2346" actId="14100"/>
          <ac:picMkLst>
            <pc:docMk/>
            <pc:sldMk cId="3952888588" sldId="276"/>
            <ac:picMk id="20" creationId="{B81D8885-A08C-1C6C-E8FD-E655D5A26726}"/>
          </ac:picMkLst>
        </pc:picChg>
        <pc:picChg chg="add mod">
          <ac:chgData name="Shivang Pandey" userId="5912e07b-bde4-4ccc-aa55-520c1288b1f9" providerId="ADAL" clId="{05D471EC-51F2-4C03-84F0-A5F09A487B8A}" dt="2025-09-22T07:27:36.787" v="2348" actId="14100"/>
          <ac:picMkLst>
            <pc:docMk/>
            <pc:sldMk cId="3952888588" sldId="276"/>
            <ac:picMk id="26" creationId="{2DD28996-8ACF-A248-03D7-426B083828A6}"/>
          </ac:picMkLst>
        </pc:picChg>
      </pc:sldChg>
      <pc:sldChg chg="modSp new del mod modAnim">
        <pc:chgData name="Shivang Pandey" userId="5912e07b-bde4-4ccc-aa55-520c1288b1f9" providerId="ADAL" clId="{05D471EC-51F2-4C03-84F0-A5F09A487B8A}" dt="2025-09-22T05:52:42.864" v="2025" actId="47"/>
        <pc:sldMkLst>
          <pc:docMk/>
          <pc:sldMk cId="1139982440" sldId="277"/>
        </pc:sldMkLst>
      </pc:sldChg>
      <pc:sldChg chg="new del">
        <pc:chgData name="Shivang Pandey" userId="5912e07b-bde4-4ccc-aa55-520c1288b1f9" providerId="ADAL" clId="{05D471EC-51F2-4C03-84F0-A5F09A487B8A}" dt="2025-09-22T08:17:05.883" v="2394" actId="47"/>
        <pc:sldMkLst>
          <pc:docMk/>
          <pc:sldMk cId="2179768503" sldId="277"/>
        </pc:sldMkLst>
      </pc:sldChg>
      <pc:sldChg chg="modSp add mod ord modNotesTx">
        <pc:chgData name="Shivang Pandey" userId="5912e07b-bde4-4ccc-aa55-520c1288b1f9" providerId="ADAL" clId="{05D471EC-51F2-4C03-84F0-A5F09A487B8A}" dt="2025-09-22T08:27:19.300" v="2582" actId="20577"/>
        <pc:sldMkLst>
          <pc:docMk/>
          <pc:sldMk cId="40757615" sldId="278"/>
        </pc:sldMkLst>
        <pc:spChg chg="mod">
          <ac:chgData name="Shivang Pandey" userId="5912e07b-bde4-4ccc-aa55-520c1288b1f9" providerId="ADAL" clId="{05D471EC-51F2-4C03-84F0-A5F09A487B8A}" dt="2025-09-22T08:17:22.643" v="2409" actId="20577"/>
          <ac:spMkLst>
            <pc:docMk/>
            <pc:sldMk cId="40757615" sldId="278"/>
            <ac:spMk id="2" creationId="{DE9E9EC8-AC27-9D41-CB0A-AE9452F1320D}"/>
          </ac:spMkLst>
        </pc:spChg>
        <pc:spChg chg="mod">
          <ac:chgData name="Shivang Pandey" userId="5912e07b-bde4-4ccc-aa55-520c1288b1f9" providerId="ADAL" clId="{05D471EC-51F2-4C03-84F0-A5F09A487B8A}" dt="2025-09-22T08:27:19.300" v="2582" actId="20577"/>
          <ac:spMkLst>
            <pc:docMk/>
            <pc:sldMk cId="40757615" sldId="278"/>
            <ac:spMk id="3" creationId="{F8260E4C-AFC9-906F-3D24-A8E79ED465C6}"/>
          </ac:spMkLst>
        </pc:spChg>
      </pc:sldChg>
      <pc:sldChg chg="modSp add mod">
        <pc:chgData name="Shivang Pandey" userId="5912e07b-bde4-4ccc-aa55-520c1288b1f9" providerId="ADAL" clId="{05D471EC-51F2-4C03-84F0-A5F09A487B8A}" dt="2025-09-22T08:28:23.254" v="2621" actId="113"/>
        <pc:sldMkLst>
          <pc:docMk/>
          <pc:sldMk cId="3195539105" sldId="279"/>
        </pc:sldMkLst>
        <pc:spChg chg="mod">
          <ac:chgData name="Shivang Pandey" userId="5912e07b-bde4-4ccc-aa55-520c1288b1f9" providerId="ADAL" clId="{05D471EC-51F2-4C03-84F0-A5F09A487B8A}" dt="2025-09-22T08:25:29.035" v="2537" actId="20577"/>
          <ac:spMkLst>
            <pc:docMk/>
            <pc:sldMk cId="3195539105" sldId="279"/>
            <ac:spMk id="2" creationId="{0674B0F5-C15B-2B24-C3B9-85CBD9D6A8D6}"/>
          </ac:spMkLst>
        </pc:spChg>
        <pc:spChg chg="mod">
          <ac:chgData name="Shivang Pandey" userId="5912e07b-bde4-4ccc-aa55-520c1288b1f9" providerId="ADAL" clId="{05D471EC-51F2-4C03-84F0-A5F09A487B8A}" dt="2025-09-22T08:28:23.254" v="2621" actId="113"/>
          <ac:spMkLst>
            <pc:docMk/>
            <pc:sldMk cId="3195539105" sldId="279"/>
            <ac:spMk id="3" creationId="{AB206219-E5DA-50BA-7587-C1FFAB228481}"/>
          </ac:spMkLst>
        </pc:spChg>
      </pc:sldChg>
      <pc:sldChg chg="new del">
        <pc:chgData name="Shivang Pandey" userId="5912e07b-bde4-4ccc-aa55-520c1288b1f9" providerId="ADAL" clId="{05D471EC-51F2-4C03-84F0-A5F09A487B8A}" dt="2025-09-22T08:29:12.061" v="2626" actId="47"/>
        <pc:sldMkLst>
          <pc:docMk/>
          <pc:sldMk cId="116370027" sldId="280"/>
        </pc:sldMkLst>
      </pc:sldChg>
      <pc:sldChg chg="addSp delSp modSp add mod">
        <pc:chgData name="Shivang Pandey" userId="5912e07b-bde4-4ccc-aa55-520c1288b1f9" providerId="ADAL" clId="{05D471EC-51F2-4C03-84F0-A5F09A487B8A}" dt="2025-09-22T09:05:21.112" v="2781" actId="21"/>
        <pc:sldMkLst>
          <pc:docMk/>
          <pc:sldMk cId="3952511491" sldId="281"/>
        </pc:sldMkLst>
        <pc:spChg chg="mod">
          <ac:chgData name="Shivang Pandey" userId="5912e07b-bde4-4ccc-aa55-520c1288b1f9" providerId="ADAL" clId="{05D471EC-51F2-4C03-84F0-A5F09A487B8A}" dt="2025-09-22T08:29:26.956" v="2632" actId="27636"/>
          <ac:spMkLst>
            <pc:docMk/>
            <pc:sldMk cId="3952511491" sldId="281"/>
            <ac:spMk id="2" creationId="{3D65FAF3-9F80-C9F9-27EC-B33E6F641AF5}"/>
          </ac:spMkLst>
        </pc:spChg>
        <pc:spChg chg="mod">
          <ac:chgData name="Shivang Pandey" userId="5912e07b-bde4-4ccc-aa55-520c1288b1f9" providerId="ADAL" clId="{05D471EC-51F2-4C03-84F0-A5F09A487B8A}" dt="2025-09-22T08:32:23.458" v="2736" actId="15"/>
          <ac:spMkLst>
            <pc:docMk/>
            <pc:sldMk cId="3952511491" sldId="281"/>
            <ac:spMk id="3" creationId="{EE539DA4-FFC4-2097-D1B2-5FFF5B5A59E6}"/>
          </ac:spMkLst>
        </pc:spChg>
      </pc:sldChg>
      <pc:sldChg chg="new del">
        <pc:chgData name="Shivang Pandey" userId="5912e07b-bde4-4ccc-aa55-520c1288b1f9" providerId="ADAL" clId="{05D471EC-51F2-4C03-84F0-A5F09A487B8A}" dt="2025-09-22T09:26:25.223" v="2785" actId="2696"/>
        <pc:sldMkLst>
          <pc:docMk/>
          <pc:sldMk cId="2064609367" sldId="282"/>
        </pc:sldMkLst>
      </pc:sldChg>
      <pc:sldMasterChg chg="setBg modSldLayout">
        <pc:chgData name="Shivang Pandey" userId="5912e07b-bde4-4ccc-aa55-520c1288b1f9" providerId="ADAL" clId="{05D471EC-51F2-4C03-84F0-A5F09A487B8A}" dt="2025-09-19T11:52:14.767" v="1464"/>
        <pc:sldMasterMkLst>
          <pc:docMk/>
          <pc:sldMasterMk cId="857282126" sldId="2147483648"/>
        </pc:sldMasterMkLst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3192575549" sldId="2147483649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867592370" sldId="2147483650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2933919056" sldId="2147483651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38205265" sldId="2147483652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1376644504" sldId="2147483653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3359178834" sldId="2147483654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3163401734" sldId="2147483655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1444348911" sldId="2147483656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661910187" sldId="2147483657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2086196462" sldId="2147483658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4132610765" sldId="2147483659"/>
          </pc:sldLayoutMkLst>
        </pc:sldLayoutChg>
        <pc:sldLayoutChg chg="setBg">
          <pc:chgData name="Shivang Pandey" userId="5912e07b-bde4-4ccc-aa55-520c1288b1f9" providerId="ADAL" clId="{05D471EC-51F2-4C03-84F0-A5F09A487B8A}" dt="2025-09-19T11:52:14.767" v="1464"/>
          <pc:sldLayoutMkLst>
            <pc:docMk/>
            <pc:sldMasterMk cId="857282126" sldId="2147483648"/>
            <pc:sldLayoutMk cId="3827532323" sldId="2147483660"/>
          </pc:sldLayoutMkLst>
        </pc:sldLayoutChg>
      </pc:sldMasterChg>
    </pc:docChg>
  </pc:docChgLst>
  <pc:docChgLst>
    <pc:chgData name="Shivang Pandey" userId="5912e07b-bde4-4ccc-aa55-520c1288b1f9" providerId="ADAL" clId="{C9664093-9B49-467C-B1F8-AB3C9D5B810E}"/>
    <pc:docChg chg="modSld">
      <pc:chgData name="Shivang Pandey" userId="5912e07b-bde4-4ccc-aa55-520c1288b1f9" providerId="ADAL" clId="{C9664093-9B49-467C-B1F8-AB3C9D5B810E}" dt="2025-09-08T09:20:37.872" v="123" actId="20577"/>
      <pc:docMkLst>
        <pc:docMk/>
      </pc:docMkLst>
      <pc:sldChg chg="modSp mod">
        <pc:chgData name="Shivang Pandey" userId="5912e07b-bde4-4ccc-aa55-520c1288b1f9" providerId="ADAL" clId="{C9664093-9B49-467C-B1F8-AB3C9D5B810E}" dt="2025-09-08T09:20:37.872" v="123" actId="20577"/>
        <pc:sldMkLst>
          <pc:docMk/>
          <pc:sldMk cId="3105765116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A6F324-FD67-308C-C5BD-9C24655F40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672DB-70B3-44E1-5217-339A8007F8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86AB4-0AE0-40C4-983E-B0583A60FEA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50669-3F53-3565-CA02-68CF74879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8E4B7-94BB-067D-8FF2-47A01B5A96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CE0DD-52D0-4D35-A90F-8BC2250A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320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59B3-5E9E-43CE-92EA-4A392EE2257E}" type="datetimeFigureOut">
              <a:rPr lang="en-SE" smtClean="0"/>
              <a:t>2025-09-24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AB5BF-CDDA-4C54-B204-53EA57606E4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1474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intersection creates new polygons where population grid cells overlap with administrative districts. This allows us to calculate how much of each population grid cell falls within each district.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AB5BF-CDDA-4C54-B204-53EA57606E49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63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B622-B838-21D7-1A4D-762A470AB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7826DB-C4E1-7D2C-A104-1088E4DB5E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005B4-A792-2B46-1C9D-ECD5D95A9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intersection creates new polygons where population grid cells overlap with administrative districts. This allows us to calculate how much of each population grid cell falls within each district.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2C205-1D7A-EE63-1301-5447DC5CF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AB5BF-CDDA-4C54-B204-53EA57606E49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5855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9F1AD-BF63-ADDD-6F6E-AA069C9E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3B4375-B597-A13A-8CCB-B9EDCBFEB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139DF-60FC-CC78-A0EB-E510617CA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Spatial intersection creates new polygons where population grid cells overlap with administrative districts. This allows us to calculate how much of each population grid cell falls within each district.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FA17D-8522-0423-77BD-539C4ADEE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0AB5BF-CDDA-4C54-B204-53EA57606E49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679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A692-0B1B-48C2-AC2F-EAC3104A1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B261B-7961-BDDC-5B17-ECD07F40F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CD5E-5722-7C35-AEC7-C27B0F83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7A1F-FA25-F737-1096-7E9CF21B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435F-F58B-57B4-7284-F629B1A5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57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C7CA-3EC7-9146-1AD9-4287CEC9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1F534-2EDD-8C8A-7E30-0A5007B59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33B8-0AB0-916E-D472-FF02B88B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B618C-22E2-A1BE-FD8B-A24100A2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3EB3-B31E-2B0B-44ED-A9D9748F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9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2B4E4-0E05-F3FF-C51A-933ED6276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E48A8-8524-7688-BAE5-B39E7789F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3808-E68D-53A1-B027-24B2923E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AA62-A609-ECCB-339D-BED457ED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415F-E9F0-28A8-38B0-231A2344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1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I-mall plomm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6BDD946D-011E-0497-341E-B6313F514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6108" y="353869"/>
            <a:ext cx="5749719" cy="362533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B9D82EE8-3BE2-AC66-8FE4-BAA0A6AB41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6326" y="3954424"/>
            <a:ext cx="1671164" cy="311579"/>
          </a:xfrm>
        </p:spPr>
        <p:txBody>
          <a:bodyPr>
            <a:noAutofit/>
          </a:bodyPr>
          <a:lstStyle>
            <a:lvl1pPr marL="0" indent="0" algn="r">
              <a:buNone/>
              <a:defRPr sz="625">
                <a:solidFill>
                  <a:schemeClr val="bg1"/>
                </a:solidFill>
              </a:defRPr>
            </a:lvl1pPr>
            <a:lvl2pPr marL="302180" indent="0">
              <a:buNone/>
              <a:defRPr sz="351">
                <a:solidFill>
                  <a:schemeClr val="bg1"/>
                </a:solidFill>
              </a:defRPr>
            </a:lvl2pPr>
            <a:lvl3pPr marL="604362" indent="0">
              <a:buNone/>
              <a:defRPr sz="351">
                <a:solidFill>
                  <a:schemeClr val="bg1"/>
                </a:solidFill>
              </a:defRPr>
            </a:lvl3pPr>
            <a:lvl4pPr marL="906544" indent="0">
              <a:buNone/>
              <a:defRPr sz="351">
                <a:solidFill>
                  <a:schemeClr val="bg1"/>
                </a:solidFill>
              </a:defRPr>
            </a:lvl4pPr>
            <a:lvl5pPr marL="1208724" indent="0">
              <a:buNone/>
              <a:defRPr sz="351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© Fotografens namn</a:t>
            </a:r>
          </a:p>
          <a:p>
            <a:pPr lvl="0"/>
            <a:endParaRPr lang="sv-SE" dirty="0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496075" y="432432"/>
            <a:ext cx="5173467" cy="2533835"/>
          </a:xfrm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 ska skrivas </a:t>
            </a:r>
            <a:br>
              <a:rPr lang="sv-SE" dirty="0"/>
            </a:br>
            <a:r>
              <a:rPr lang="sv-SE" dirty="0"/>
              <a:t>i vitt och bör ligga på </a:t>
            </a:r>
            <a:br>
              <a:rPr lang="sv-SE" dirty="0"/>
            </a:br>
            <a:r>
              <a:rPr lang="sv-SE" dirty="0"/>
              <a:t>max fyra rader</a:t>
            </a:r>
            <a:br>
              <a:rPr lang="sv-SE" dirty="0"/>
            </a:b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6515375" y="2739698"/>
            <a:ext cx="5154167" cy="2432193"/>
          </a:xfrm>
        </p:spPr>
        <p:txBody>
          <a:bodyPr>
            <a:normAutofit/>
          </a:bodyPr>
          <a:lstStyle>
            <a:lvl1pPr marL="0" indent="0" algn="l">
              <a:lnSpc>
                <a:spcPts val="1805"/>
              </a:lnSpc>
              <a:spcBef>
                <a:spcPts val="0"/>
              </a:spcBef>
              <a:buNone/>
              <a:defRPr spc="-13" baseline="0">
                <a:solidFill>
                  <a:schemeClr val="bg1"/>
                </a:solidFill>
              </a:defRPr>
            </a:lvl1pPr>
            <a:lvl2pPr marL="302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06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0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10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1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15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1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E2F5689-241D-3CEE-2528-C1282195CA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6282" y="4186126"/>
            <a:ext cx="5749719" cy="984757"/>
          </a:xfrm>
          <a:solidFill>
            <a:srgbClr val="EDF4F4"/>
          </a:solidFill>
        </p:spPr>
        <p:txBody>
          <a:bodyPr lIns="396000" tIns="324000" rIns="396000" bIns="324000">
            <a:noAutofit/>
          </a:bodyPr>
          <a:lstStyle>
            <a:lvl1pPr marL="0" indent="0">
              <a:buNone/>
              <a:defRPr sz="1667" b="1"/>
            </a:lvl1pPr>
          </a:lstStyle>
          <a:p>
            <a:pPr lvl="0"/>
            <a:r>
              <a:rPr lang="sv-SE" dirty="0"/>
              <a:t>Här kan du ange datum, tid och plats och annan viktig information</a:t>
            </a:r>
          </a:p>
        </p:txBody>
      </p:sp>
      <p:pic>
        <p:nvPicPr>
          <p:cNvPr id="22" name="Bild 21" descr="Logotyp Karolinska Institutet.">
            <a:extLst>
              <a:ext uri="{FF2B5EF4-FFF2-40B4-BE49-F238E27FC236}">
                <a16:creationId xmlns:a16="http://schemas.microsoft.com/office/drawing/2014/main" id="{ABAE45BA-8D31-AD97-CD94-9AE62BBC86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5188" y="5561067"/>
            <a:ext cx="2285803" cy="952543"/>
          </a:xfrm>
          <a:prstGeom prst="rect">
            <a:avLst/>
          </a:prstGeom>
        </p:spPr>
      </p:pic>
      <p:sp>
        <p:nvSpPr>
          <p:cNvPr id="4" name="Platshållare för text 20">
            <a:extLst>
              <a:ext uri="{FF2B5EF4-FFF2-40B4-BE49-F238E27FC236}">
                <a16:creationId xmlns:a16="http://schemas.microsoft.com/office/drawing/2014/main" id="{552E5325-C836-5F19-1A3C-BD65390C6D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88043" y="6193906"/>
            <a:ext cx="1607863" cy="452444"/>
          </a:xfrm>
        </p:spPr>
        <p:txBody>
          <a:bodyPr>
            <a:noAutofit/>
          </a:bodyPr>
          <a:lstStyle>
            <a:lvl1pPr marL="0" indent="0">
              <a:buNone/>
              <a:defRPr sz="972">
                <a:solidFill>
                  <a:schemeClr val="bg1"/>
                </a:solidFill>
              </a:defRPr>
            </a:lvl1pPr>
            <a:lvl2pPr marL="537307" indent="0">
              <a:buNone/>
              <a:defRPr sz="1805">
                <a:solidFill>
                  <a:schemeClr val="bg1"/>
                </a:solidFill>
              </a:defRPr>
            </a:lvl2pPr>
            <a:lvl3pPr marL="1074613" indent="0">
              <a:buNone/>
              <a:defRPr sz="1805">
                <a:solidFill>
                  <a:schemeClr val="bg1"/>
                </a:solidFill>
              </a:defRPr>
            </a:lvl3pPr>
            <a:lvl4pPr marL="1611920" indent="0">
              <a:buNone/>
              <a:defRPr sz="1805">
                <a:solidFill>
                  <a:schemeClr val="bg1"/>
                </a:solidFill>
              </a:defRPr>
            </a:lvl4pPr>
            <a:lvl5pPr marL="2149226" indent="0">
              <a:buNone/>
              <a:defRPr sz="1805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För mer information scanna QR-koden</a:t>
            </a:r>
          </a:p>
        </p:txBody>
      </p:sp>
      <p:sp>
        <p:nvSpPr>
          <p:cNvPr id="6" name="Platshållare för bild 8">
            <a:extLst>
              <a:ext uri="{FF2B5EF4-FFF2-40B4-BE49-F238E27FC236}">
                <a16:creationId xmlns:a16="http://schemas.microsoft.com/office/drawing/2014/main" id="{41009938-73F1-74DC-6BA1-C75E5225610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50271" y="5579492"/>
            <a:ext cx="924615" cy="9247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72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på ikonen för att lägga till en QR-kod</a:t>
            </a:r>
          </a:p>
        </p:txBody>
      </p:sp>
    </p:spTree>
    <p:extLst>
      <p:ext uri="{BB962C8B-B14F-4D97-AF65-F5344CB8AC3E}">
        <p14:creationId xmlns:p14="http://schemas.microsoft.com/office/powerpoint/2010/main" val="3827532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Logotype Karolinska Institutet.">
            <a:extLst>
              <a:ext uri="{FF2B5EF4-FFF2-40B4-BE49-F238E27FC236}">
                <a16:creationId xmlns:a16="http://schemas.microsoft.com/office/drawing/2014/main" id="{7AC1AD67-1AF6-B109-ABEC-31FF3DEF0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5935" y="2553972"/>
            <a:ext cx="4200128" cy="17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3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061C-9AE1-005F-4229-6BF46FAB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7A4D-AB16-C22E-F258-E885518A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A7F3-FDF2-17D0-8DD4-062947A3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DCE03-8972-BBCD-F9EA-6D5F813D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3ED3-566A-BEA2-3ED0-370564C3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A3B2-1D33-38A3-F45E-D6EFDB4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4CA44-6D3D-75E9-9B2F-5A1482284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5B5C-92D6-03F1-8565-5FCB5E79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1A171-8279-41E5-B48F-B2EEFFA9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82F8-1355-C98B-9827-33465C8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1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4AE6-1BE7-2573-3168-3AA8B7B2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6340-FF01-2BE5-5D14-E4ACC2444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CBE8B-78E7-C0EE-2F62-4E7AE3045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678E-A52C-FC3B-A9F6-910B3A70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5798-400F-8665-4AA1-FAC2AC8BE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83B0-EA15-24DD-A3C5-E4A719C7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E5A5-A278-1C09-2F45-9247F1E8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9FF8-F8AA-FABA-1005-D718953D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E007E-E680-A969-A263-048CD9EE4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8E4FB-6E01-3CEC-CD95-AA617AA6F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D9548-2B24-AC9F-7246-2F16291E8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E7662-9E85-9012-6262-2A9A8AB6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7C553-7C0C-512E-3687-2569892B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37EE5-98AE-52EC-63A5-B4E2DF7E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4BF3-8F79-79DF-E8A2-757CD0A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C7715-8CEA-E11B-D5B9-066D16EB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067E-6164-EDCF-EBDB-D7B1A14D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A04DF-F89A-DD00-B1C1-928704B1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573BF-1813-242B-51E7-88112FA6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ED08-BFAA-4543-8311-A3F1417BB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B936-4187-CC7B-9FB7-DB898C1E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0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E3F7-E47A-7FD2-9F0B-2BB40D3B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7715-BB08-7E75-C3A7-89CDB7C5E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04A16-A20B-7AF6-518A-12328BBA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F6A1A-95ED-1B25-C925-929A3104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A8F4A-827A-37C8-27B2-4B8CE635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B5385-097C-80CA-E185-D2343D78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34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83EC-4097-E544-DAAD-584E8607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5FFF5-F257-FABE-BE80-F68140744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6175C-DD67-6D50-E3E4-465626D6C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10007-6EF7-F50B-5028-80955DCC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01-10-2025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C399C-CD33-2E7E-D538-4794A71B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F4B6E-8936-9151-0AC5-87D58437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1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0BB51-EA8A-29D9-6B5B-51995078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1A4E5-1812-7A23-818F-29128CF22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99D5-4D39-1509-211E-2395931B8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01-10-2025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B35E-FD4D-3EE0-FAF8-D9043713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Karolinska Institutet | climes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664B-8771-A27B-9AB2-2F312D05C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A8F10-FA26-46C0-8BE8-0CA6105E4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-up of icons&#10;&#10;AI-generated content may be incorrect.">
            <a:extLst>
              <a:ext uri="{FF2B5EF4-FFF2-40B4-BE49-F238E27FC236}">
                <a16:creationId xmlns:a16="http://schemas.microsoft.com/office/drawing/2014/main" id="{CC22A513-C703-16E8-9510-6172722328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708" b="2708"/>
          <a:stretch>
            <a:fillRect/>
          </a:stretch>
        </p:blipFill>
        <p:spPr/>
      </p:pic>
      <p:sp>
        <p:nvSpPr>
          <p:cNvPr id="185" name="Rubrik 184">
            <a:extLst>
              <a:ext uri="{FF2B5EF4-FFF2-40B4-BE49-F238E27FC236}">
                <a16:creationId xmlns:a16="http://schemas.microsoft.com/office/drawing/2014/main" id="{9E57630E-387D-A218-67B1-F1FC4C2F0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6075" y="432822"/>
            <a:ext cx="5173467" cy="2201436"/>
          </a:xfrm>
        </p:spPr>
        <p:txBody>
          <a:bodyPr/>
          <a:lstStyle/>
          <a:p>
            <a:r>
              <a:rPr lang="en-US" sz="2000" dirty="0"/>
              <a:t>Practical Day01</a:t>
            </a:r>
            <a:br>
              <a:rPr lang="en-US" dirty="0"/>
            </a:br>
            <a:r>
              <a:rPr lang="en-US" dirty="0"/>
              <a:t>Workshop Linking Climate data with Health</a:t>
            </a:r>
            <a:endParaRPr lang="sv-SE" dirty="0"/>
          </a:p>
        </p:txBody>
      </p:sp>
      <p:sp>
        <p:nvSpPr>
          <p:cNvPr id="186" name="Underrubrik 185">
            <a:extLst>
              <a:ext uri="{FF2B5EF4-FFF2-40B4-BE49-F238E27FC236}">
                <a16:creationId xmlns:a16="http://schemas.microsoft.com/office/drawing/2014/main" id="{AA9F1F6E-D253-FCB8-1901-4127F2BFC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375" y="2852935"/>
            <a:ext cx="5154167" cy="2318956"/>
          </a:xfrm>
        </p:spPr>
        <p:txBody>
          <a:bodyPr anchor="ctr"/>
          <a:lstStyle/>
          <a:p>
            <a:pPr algn="r"/>
            <a:r>
              <a:rPr lang="sv-SE" dirty="0"/>
              <a:t>Alexia Sampri, Shivang Pandey</a:t>
            </a:r>
          </a:p>
        </p:txBody>
      </p:sp>
      <p:sp>
        <p:nvSpPr>
          <p:cNvPr id="189" name="Platshållare för text 188">
            <a:extLst>
              <a:ext uri="{FF2B5EF4-FFF2-40B4-BE49-F238E27FC236}">
                <a16:creationId xmlns:a16="http://schemas.microsoft.com/office/drawing/2014/main" id="{1F0DF2C8-25CD-F572-362C-50A1C156D4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Population Health Impacts from Climate Extremes and Climatic Factors: </a:t>
            </a:r>
            <a:r>
              <a:rPr lang="sv-SE" dirty="0"/>
              <a:t>1st October, 14:00 Hrs</a:t>
            </a:r>
          </a:p>
        </p:txBody>
      </p:sp>
      <p:sp>
        <p:nvSpPr>
          <p:cNvPr id="190" name="Platshållare för text 189">
            <a:extLst>
              <a:ext uri="{FF2B5EF4-FFF2-40B4-BE49-F238E27FC236}">
                <a16:creationId xmlns:a16="http://schemas.microsoft.com/office/drawing/2014/main" id="{7E380B9C-9D28-2307-22A0-932F3581AA3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Placeholder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DB7C6C8F-9D24-2F64-78DA-C5A951C44C4B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171" b="1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811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7EF2E-91A6-DA6B-8F5B-C6C5CCA5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F976-F660-4018-4BB8-D735E738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4F0433"/>
                </a:solidFill>
                <a:latin typeface="Garamond" panose="02020404030301010803" pitchFamily="18" charset="0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9FEF6-D2FD-CEB5-05C5-44E01C293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Garamond" panose="02020404030301010803" pitchFamily="18" charset="0"/>
              </a:rPr>
              <a:t>Population weighting: </a:t>
            </a:r>
            <a:r>
              <a:rPr lang="en-US" sz="3000" dirty="0">
                <a:latin typeface="Garamond" panose="02020404030301010803" pitchFamily="18" charset="0"/>
              </a:rPr>
              <a:t>Adjusting environmental exposures based on where people actually live</a:t>
            </a:r>
          </a:p>
          <a:p>
            <a:r>
              <a:rPr lang="en-US" sz="3000" b="1" dirty="0">
                <a:latin typeface="Garamond" panose="02020404030301010803" pitchFamily="18" charset="0"/>
              </a:rPr>
              <a:t>Spatial intersection: </a:t>
            </a:r>
            <a:r>
              <a:rPr lang="en-US" sz="3000" dirty="0">
                <a:latin typeface="Garamond" panose="02020404030301010803" pitchFamily="18" charset="0"/>
              </a:rPr>
              <a:t>Combining different spatial datasets to create new analytical units</a:t>
            </a:r>
          </a:p>
          <a:p>
            <a:r>
              <a:rPr lang="en-US" sz="3000" b="1" dirty="0">
                <a:latin typeface="Garamond" panose="02020404030301010803" pitchFamily="18" charset="0"/>
              </a:rPr>
              <a:t>Time series preparation: </a:t>
            </a:r>
            <a:r>
              <a:rPr lang="en-US" sz="3000" dirty="0">
                <a:latin typeface="Garamond" panose="02020404030301010803" pitchFamily="18" charset="0"/>
              </a:rPr>
              <a:t>Creating complete datasets with daily observations for </a:t>
            </a:r>
            <a:r>
              <a:rPr lang="en-US" sz="3000">
                <a:latin typeface="Garamond" panose="02020404030301010803" pitchFamily="18" charset="0"/>
              </a:rPr>
              <a:t>each individual</a:t>
            </a:r>
            <a:endParaRPr lang="en-IN" b="1" dirty="0">
              <a:latin typeface="Garamond" panose="02020404030301010803" pitchFamily="18" charset="0"/>
            </a:endParaRPr>
          </a:p>
          <a:p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42C6-DABB-10CA-2D04-3AE63893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F0433"/>
                </a:solidFill>
                <a:latin typeface="Garamond" panose="02020404030301010803" pitchFamily="18" charset="0"/>
              </a:rPr>
              <a:t>01-10-2025</a:t>
            </a:r>
            <a:endParaRPr lang="en-IN" dirty="0">
              <a:solidFill>
                <a:srgbClr val="4F043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DA5E-C336-F4C7-5283-DA557FA3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F0433"/>
                </a:solidFill>
              </a:rPr>
              <a:t>Karolinska </a:t>
            </a:r>
            <a:r>
              <a:rPr lang="en-US" dirty="0" err="1">
                <a:solidFill>
                  <a:srgbClr val="4F0433"/>
                </a:solidFill>
              </a:rPr>
              <a:t>Institutet</a:t>
            </a:r>
            <a:r>
              <a:rPr lang="en-US" dirty="0">
                <a:solidFill>
                  <a:srgbClr val="4F0433"/>
                </a:solidFill>
              </a:rPr>
              <a:t> | climes</a:t>
            </a:r>
            <a:endParaRPr lang="en-IN" dirty="0">
              <a:solidFill>
                <a:srgbClr val="4F0433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5FA463-5B9D-3CC0-66C7-9E066FF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>
                <a:solidFill>
                  <a:srgbClr val="4F0433"/>
                </a:solidFill>
              </a:rPr>
              <a:t>2</a:t>
            </a:fld>
            <a:endParaRPr lang="en-IN" dirty="0">
              <a:solidFill>
                <a:srgbClr val="4F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5E2D69-5A39-5E6C-0753-9B649A974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A155-6D62-8B09-F7EC-219C25DE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4F0433"/>
                </a:solidFill>
                <a:latin typeface="Garamond" panose="02020404030301010803" pitchFamily="18" charset="0"/>
              </a:rPr>
              <a:t>Districts and population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9383-2715-6BA1-284F-9F6C8083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F0433"/>
                </a:solidFill>
                <a:latin typeface="Garamond" panose="02020404030301010803" pitchFamily="18" charset="0"/>
              </a:rPr>
              <a:t>01-10-2025</a:t>
            </a:r>
            <a:endParaRPr lang="en-IN" dirty="0">
              <a:solidFill>
                <a:srgbClr val="4F043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C6E1-E581-DA55-F0FF-FD2B05B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F0433"/>
                </a:solidFill>
              </a:rPr>
              <a:t>Karolinska </a:t>
            </a:r>
            <a:r>
              <a:rPr lang="en-US" dirty="0" err="1">
                <a:solidFill>
                  <a:srgbClr val="4F0433"/>
                </a:solidFill>
              </a:rPr>
              <a:t>Institutet</a:t>
            </a:r>
            <a:r>
              <a:rPr lang="en-US" dirty="0">
                <a:solidFill>
                  <a:srgbClr val="4F0433"/>
                </a:solidFill>
              </a:rPr>
              <a:t> | climes</a:t>
            </a:r>
            <a:endParaRPr lang="en-IN" dirty="0">
              <a:solidFill>
                <a:srgbClr val="4F0433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1414EA-F295-EB82-ED24-F7BD9445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>
                <a:solidFill>
                  <a:srgbClr val="4F0433"/>
                </a:solidFill>
              </a:rPr>
              <a:t>3</a:t>
            </a:fld>
            <a:endParaRPr lang="en-IN" dirty="0">
              <a:solidFill>
                <a:srgbClr val="4F0433"/>
              </a:solidFill>
            </a:endParaRPr>
          </a:p>
        </p:txBody>
      </p:sp>
      <p:pic>
        <p:nvPicPr>
          <p:cNvPr id="20" name="Picture 19" descr="A map of the districts with population grid&#10;&#10;AI-generated content may be incorrect.">
            <a:extLst>
              <a:ext uri="{FF2B5EF4-FFF2-40B4-BE49-F238E27FC236}">
                <a16:creationId xmlns:a16="http://schemas.microsoft.com/office/drawing/2014/main" id="{B81D8885-A08C-1C6C-E8FD-E655D5A26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487" y="1403253"/>
            <a:ext cx="5209286" cy="4680000"/>
          </a:xfrm>
          <a:prstGeom prst="rect">
            <a:avLst/>
          </a:prstGeom>
        </p:spPr>
      </p:pic>
      <p:pic>
        <p:nvPicPr>
          <p:cNvPr id="26" name="Picture 25" descr="A map of the districts of stockholm&#10;&#10;AI-generated content may be incorrect.">
            <a:extLst>
              <a:ext uri="{FF2B5EF4-FFF2-40B4-BE49-F238E27FC236}">
                <a16:creationId xmlns:a16="http://schemas.microsoft.com/office/drawing/2014/main" id="{2DD28996-8ACF-A248-03D7-426B0838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18" y="1403253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24DA-8459-B62E-C765-CE3061B7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9EC8-AC27-9D41-CB0A-AE9452F1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F0433"/>
                </a:solidFill>
                <a:latin typeface="Garamond" panose="02020404030301010803" pitchFamily="18" charset="0"/>
              </a:rPr>
              <a:t>Part A: Spatial Data Preparation and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0E4C-AFC9-906F-3D24-A8E79ED4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Garamond" panose="02020404030301010803" pitchFamily="18" charset="0"/>
              </a:rPr>
              <a:t>Spatial intersection </a:t>
            </a:r>
            <a:r>
              <a:rPr lang="en-US" dirty="0">
                <a:latin typeface="Garamond" panose="02020404030301010803" pitchFamily="18" charset="0"/>
              </a:rPr>
              <a:t>creates new polygons where population grid cells overlap with administrative districts. This allows us to calculate how much of each population grid cell falls within each district.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The process involves: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Combine different spatial datasets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Calculate area-weighted contributions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Preserve spatial relationships in our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89D4-B347-8BAB-BA19-8E0D1DC0D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F0433"/>
                </a:solidFill>
                <a:latin typeface="Garamond" panose="02020404030301010803" pitchFamily="18" charset="0"/>
              </a:rPr>
              <a:t>01-10-2025</a:t>
            </a:r>
            <a:endParaRPr lang="en-IN" dirty="0">
              <a:solidFill>
                <a:srgbClr val="4F043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18E37-C0E1-3316-AB75-2F62D5DB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F0433"/>
                </a:solidFill>
              </a:rPr>
              <a:t>Karolinska </a:t>
            </a:r>
            <a:r>
              <a:rPr lang="en-US" dirty="0" err="1">
                <a:solidFill>
                  <a:srgbClr val="4F0433"/>
                </a:solidFill>
              </a:rPr>
              <a:t>Institutet</a:t>
            </a:r>
            <a:r>
              <a:rPr lang="en-US" dirty="0">
                <a:solidFill>
                  <a:srgbClr val="4F0433"/>
                </a:solidFill>
              </a:rPr>
              <a:t> | climes</a:t>
            </a:r>
            <a:endParaRPr lang="en-IN" dirty="0">
              <a:solidFill>
                <a:srgbClr val="4F0433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EA16AF-E9DF-8361-37CA-2832CE84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>
                <a:solidFill>
                  <a:srgbClr val="4F0433"/>
                </a:solidFill>
              </a:rPr>
              <a:t>4</a:t>
            </a:fld>
            <a:endParaRPr lang="en-IN" dirty="0">
              <a:solidFill>
                <a:srgbClr val="4F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F9426-3976-56C5-1274-61DCB0452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B0F5-C15B-2B24-C3B9-85CBD9D6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4F0433"/>
                </a:solidFill>
                <a:latin typeface="Garamond" panose="02020404030301010803" pitchFamily="18" charset="0"/>
              </a:rPr>
              <a:t>Part B: </a:t>
            </a:r>
            <a:r>
              <a:rPr lang="en-IN" b="1" dirty="0">
                <a:solidFill>
                  <a:srgbClr val="4F0433"/>
                </a:solidFill>
                <a:latin typeface="Garamond" panose="02020404030301010803" pitchFamily="18" charset="0"/>
              </a:rPr>
              <a:t>Population-Weighted Temperature Calculation</a:t>
            </a:r>
            <a:endParaRPr lang="en-US" b="1" dirty="0">
              <a:solidFill>
                <a:srgbClr val="4F0433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6219-E5DA-50BA-7587-C1FFAB22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Population weighting </a:t>
            </a:r>
            <a:r>
              <a:rPr lang="en-US" dirty="0">
                <a:latin typeface="Garamond" panose="02020404030301010803" pitchFamily="18" charset="0"/>
              </a:rPr>
              <a:t>is crucial in environmental epidemiology because: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Environmental monitors don't always represent where people live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Administrative boundaries don't align with population distribution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We need to account for population density when calculating exposures</a:t>
            </a:r>
            <a:endParaRPr lang="en-IN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The process involves: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Extracting temperature </a:t>
            </a:r>
            <a:r>
              <a:rPr lang="en-US" dirty="0">
                <a:latin typeface="Garamond" panose="02020404030301010803" pitchFamily="18" charset="0"/>
              </a:rPr>
              <a:t>values for each intersection polygon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Weighting</a:t>
            </a:r>
            <a:r>
              <a:rPr lang="en-US" dirty="0">
                <a:latin typeface="Garamond" panose="02020404030301010803" pitchFamily="18" charset="0"/>
              </a:rPr>
              <a:t> by population density within each polygon 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latin typeface="Garamond" panose="02020404030301010803" pitchFamily="18" charset="0"/>
              </a:rPr>
              <a:t>Aggregating</a:t>
            </a:r>
            <a:r>
              <a:rPr lang="en-US" dirty="0">
                <a:latin typeface="Garamond" panose="02020404030301010803" pitchFamily="18" charset="0"/>
              </a:rPr>
              <a:t> to district level using population weights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0C04-FC0C-E142-6246-E6E1D2ED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F0433"/>
                </a:solidFill>
                <a:latin typeface="Garamond" panose="02020404030301010803" pitchFamily="18" charset="0"/>
              </a:rPr>
              <a:t>01-10-2025</a:t>
            </a:r>
            <a:endParaRPr lang="en-IN" dirty="0">
              <a:solidFill>
                <a:srgbClr val="4F043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D38D-0DE8-E746-E813-CC34ABEA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F0433"/>
                </a:solidFill>
              </a:rPr>
              <a:t>Karolinska </a:t>
            </a:r>
            <a:r>
              <a:rPr lang="en-US" dirty="0" err="1">
                <a:solidFill>
                  <a:srgbClr val="4F0433"/>
                </a:solidFill>
              </a:rPr>
              <a:t>Institutet</a:t>
            </a:r>
            <a:r>
              <a:rPr lang="en-US" dirty="0">
                <a:solidFill>
                  <a:srgbClr val="4F0433"/>
                </a:solidFill>
              </a:rPr>
              <a:t> | climes</a:t>
            </a:r>
            <a:endParaRPr lang="en-IN" dirty="0">
              <a:solidFill>
                <a:srgbClr val="4F0433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EE5951-ABB4-7B74-07FA-D20C1B9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>
                <a:solidFill>
                  <a:srgbClr val="4F0433"/>
                </a:solidFill>
              </a:rPr>
              <a:t>5</a:t>
            </a:fld>
            <a:endParaRPr lang="en-IN" dirty="0">
              <a:solidFill>
                <a:srgbClr val="4F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53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60294-6DDC-E86D-71D6-CCEE2D61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FAF3-9F80-C9F9-27EC-B33E6F64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4F0433"/>
                </a:solidFill>
                <a:latin typeface="Garamond" panose="02020404030301010803" pitchFamily="18" charset="0"/>
              </a:rPr>
              <a:t>Part C: Linking Climate Data with Health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9DA4-FFC4-2097-D1B2-5FFF5B5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Garamond" panose="02020404030301010803" pitchFamily="18" charset="0"/>
              </a:rPr>
              <a:t>Theoretical Background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Complete time series (no missing days)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Binary outcome indicators (event/no event)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Consistent exposure data for all individuals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Relevant confounding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Garamond" panose="02020404030301010803" pitchFamily="18" charset="0"/>
              </a:rPr>
              <a:t>T</a:t>
            </a:r>
            <a:r>
              <a:rPr lang="en-US" b="1" dirty="0" err="1">
                <a:latin typeface="Garamond" panose="02020404030301010803" pitchFamily="18" charset="0"/>
              </a:rPr>
              <a:t>ime</a:t>
            </a:r>
            <a:r>
              <a:rPr lang="en-US" b="1" dirty="0">
                <a:latin typeface="Garamond" panose="02020404030301010803" pitchFamily="18" charset="0"/>
              </a:rPr>
              <a:t> series structure</a:t>
            </a:r>
            <a:r>
              <a:rPr lang="en-US" dirty="0">
                <a:latin typeface="Garamond" panose="02020404030301010803" pitchFamily="18" charset="0"/>
              </a:rPr>
              <a:t> ensures we can:</a:t>
            </a:r>
            <a:endParaRPr lang="en-IN" dirty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Extracting temperature </a:t>
            </a:r>
            <a:r>
              <a:rPr lang="en-IN" dirty="0">
                <a:latin typeface="Garamond" panose="02020404030301010803" pitchFamily="18" charset="0"/>
              </a:rPr>
              <a:t>Model lag effects properly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Account for temporal correlation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Include sufficient baseline period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Garamond" panose="02020404030301010803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6054-0C94-B5F6-6839-5DB7C56D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F0433"/>
                </a:solidFill>
                <a:latin typeface="Garamond" panose="02020404030301010803" pitchFamily="18" charset="0"/>
              </a:rPr>
              <a:t>01-10-2025</a:t>
            </a:r>
            <a:endParaRPr lang="en-IN" dirty="0">
              <a:solidFill>
                <a:srgbClr val="4F043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C79C1-0215-5C03-69DA-F59CDCF4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F0433"/>
                </a:solidFill>
              </a:rPr>
              <a:t>Karolinska </a:t>
            </a:r>
            <a:r>
              <a:rPr lang="en-US" dirty="0" err="1">
                <a:solidFill>
                  <a:srgbClr val="4F0433"/>
                </a:solidFill>
              </a:rPr>
              <a:t>Institutet</a:t>
            </a:r>
            <a:r>
              <a:rPr lang="en-US" dirty="0">
                <a:solidFill>
                  <a:srgbClr val="4F0433"/>
                </a:solidFill>
              </a:rPr>
              <a:t> | climes</a:t>
            </a:r>
            <a:endParaRPr lang="en-IN" dirty="0">
              <a:solidFill>
                <a:srgbClr val="4F0433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AE8D56-14DD-4727-2732-98B0B8FE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>
                <a:solidFill>
                  <a:srgbClr val="4F0433"/>
                </a:solidFill>
              </a:rPr>
              <a:t>6</a:t>
            </a:fld>
            <a:endParaRPr lang="en-IN" dirty="0">
              <a:solidFill>
                <a:srgbClr val="4F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11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D0549-07CD-278F-1BA5-8A9731D9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BA01-716D-4254-A765-48A1B234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4F0433"/>
                </a:solidFill>
                <a:latin typeface="Garamond" panose="02020404030301010803" pitchFamily="18" charset="0"/>
              </a:rPr>
              <a:t>Data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B149-01C3-EA90-3F1F-21E7ED9F8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4015" cy="435133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01_Workshop_Practical_Code.R – </a:t>
            </a:r>
            <a:r>
              <a:rPr lang="en-US" b="1" dirty="0">
                <a:latin typeface="Garamond" panose="02020404030301010803" pitchFamily="18" charset="0"/>
              </a:rPr>
              <a:t>R code for exercise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Garamond" panose="02020404030301010803" pitchFamily="18" charset="0"/>
              </a:rPr>
              <a:t>01_Workshop_Practical_Details.Rmd – </a:t>
            </a:r>
            <a:r>
              <a:rPr lang="en-US" b="1" dirty="0">
                <a:latin typeface="Garamond" panose="02020404030301010803" pitchFamily="18" charset="0"/>
              </a:rPr>
              <a:t>Details and solutions</a:t>
            </a:r>
            <a:endParaRPr lang="en-IN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Garamond" panose="02020404030301010803" pitchFamily="18" charset="0"/>
              </a:rPr>
              <a:t>totalbefolkning_stockholm_lan.gpkg</a:t>
            </a: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b="1" dirty="0">
                <a:latin typeface="Garamond" panose="02020404030301010803" pitchFamily="18" charset="0"/>
              </a:rPr>
              <a:t>- Population grid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Garamond" panose="02020404030301010803" pitchFamily="18" charset="0"/>
              </a:rPr>
              <a:t>stockholm_lan_district.gpk</a:t>
            </a:r>
            <a:r>
              <a:rPr lang="en-IN" dirty="0">
                <a:latin typeface="Garamond" panose="02020404030301010803" pitchFamily="18" charset="0"/>
              </a:rPr>
              <a:t> </a:t>
            </a:r>
            <a:r>
              <a:rPr lang="en-IN" b="1" dirty="0">
                <a:latin typeface="Garamond" panose="02020404030301010803" pitchFamily="18" charset="0"/>
              </a:rPr>
              <a:t>- Administrative district boundaries 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tas_NORDIC-3_SMHI-UERRA-Harmonie_RegRean_v1_Gridpp_v1.0.1_day_20180701-20180731.nc </a:t>
            </a:r>
            <a:r>
              <a:rPr lang="en-IN" b="1" dirty="0">
                <a:latin typeface="Garamond" panose="02020404030301010803" pitchFamily="18" charset="0"/>
              </a:rPr>
              <a:t>- Temperature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health_events.csv </a:t>
            </a:r>
            <a:r>
              <a:rPr lang="en-IN" b="1" dirty="0">
                <a:latin typeface="Garamond" panose="02020404030301010803" pitchFamily="18" charset="0"/>
              </a:rPr>
              <a:t>- Health outcomes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cohort_info.csv </a:t>
            </a:r>
            <a:r>
              <a:rPr lang="en-IN" b="1" dirty="0">
                <a:latin typeface="Garamond" panose="02020404030301010803" pitchFamily="18" charset="0"/>
              </a:rPr>
              <a:t>- Individual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Garamond" panose="02020404030301010803" pitchFamily="18" charset="0"/>
              </a:rPr>
              <a:t>tas_212098_daily.csv </a:t>
            </a:r>
            <a:r>
              <a:rPr lang="en-IN" b="1" dirty="0">
                <a:latin typeface="Garamond" panose="02020404030301010803" pitchFamily="18" charset="0"/>
              </a:rPr>
              <a:t>- Daily temperature series for 2018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6911-5441-8BC8-6226-76CE7FF0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F0433"/>
                </a:solidFill>
                <a:latin typeface="Garamond" panose="02020404030301010803" pitchFamily="18" charset="0"/>
              </a:rPr>
              <a:t>01-10-2025</a:t>
            </a:r>
            <a:endParaRPr lang="en-IN" dirty="0">
              <a:solidFill>
                <a:srgbClr val="4F0433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BC92B-39B3-5A7E-FEBD-5D7B27B4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4F0433"/>
                </a:solidFill>
              </a:rPr>
              <a:t>Karolinska </a:t>
            </a:r>
            <a:r>
              <a:rPr lang="en-US" dirty="0" err="1">
                <a:solidFill>
                  <a:srgbClr val="4F0433"/>
                </a:solidFill>
              </a:rPr>
              <a:t>Institutet</a:t>
            </a:r>
            <a:r>
              <a:rPr lang="en-US" dirty="0">
                <a:solidFill>
                  <a:srgbClr val="4F0433"/>
                </a:solidFill>
              </a:rPr>
              <a:t> | climes</a:t>
            </a:r>
            <a:endParaRPr lang="en-IN" dirty="0">
              <a:solidFill>
                <a:srgbClr val="4F0433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833538-46AA-3E43-AA2F-A6468A17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A8F10-FA26-46C0-8BE8-0CA6105E43EF}" type="slidenum">
              <a:rPr lang="en-IN" smtClean="0">
                <a:solidFill>
                  <a:srgbClr val="4F0433"/>
                </a:solidFill>
              </a:rPr>
              <a:t>7</a:t>
            </a:fld>
            <a:endParaRPr lang="en-IN" dirty="0">
              <a:solidFill>
                <a:srgbClr val="4F0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5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0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70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3316</TotalTime>
  <Words>486</Words>
  <Application>Microsoft Office PowerPoint</Application>
  <PresentationFormat>Widescreen</PresentationFormat>
  <Paragraphs>69</Paragraphs>
  <Slides>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Garamond</vt:lpstr>
      <vt:lpstr>Wingdings</vt:lpstr>
      <vt:lpstr>Office Theme</vt:lpstr>
      <vt:lpstr>Practical Day01 Workshop Linking Climate data with Health</vt:lpstr>
      <vt:lpstr>Learning Objectives</vt:lpstr>
      <vt:lpstr>Districts and population</vt:lpstr>
      <vt:lpstr>Part A: Spatial Data Preparation and Intersection</vt:lpstr>
      <vt:lpstr>Part B: Population-Weighted Temperature Calculation</vt:lpstr>
      <vt:lpstr>Part C: Linking Climate Data with Health Data</vt:lpstr>
      <vt:lpstr>Data required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 Pandey</dc:creator>
  <cp:lastModifiedBy>Shivang Pandey</cp:lastModifiedBy>
  <cp:revision>1</cp:revision>
  <dcterms:created xsi:type="dcterms:W3CDTF">2025-09-08T07:56:52Z</dcterms:created>
  <dcterms:modified xsi:type="dcterms:W3CDTF">2025-09-24T13:59:25Z</dcterms:modified>
</cp:coreProperties>
</file>