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BE2"/>
    <a:srgbClr val="1B1B1B"/>
    <a:srgbClr val="F5C800"/>
    <a:srgbClr val="4973CE"/>
    <a:srgbClr val="25539D"/>
    <a:srgbClr val="23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6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3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99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2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2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19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69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8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2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4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4B65-01B3-4585-8F7A-C737B8742EB3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6984-1E50-4365-B10B-C5099581C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hyperlink" Target="https://ru.wikipedia.org/wiki/%D0%9A%D0%BE%D0%BC%D0%BF%D1%8C%D1%8E%D1%82%D0%B5%D1%80%D0%BD%D0%B0%D1%8F_%D0%B8%D0%B3%D1%80%D0%B0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36C50-4C13-44C9-B308-CBB23AE2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685" y="906654"/>
            <a:ext cx="10363200" cy="1269804"/>
          </a:xfrm>
        </p:spPr>
        <p:txBody>
          <a:bodyPr>
            <a:normAutofit/>
          </a:bodyPr>
          <a:lstStyle/>
          <a:p>
            <a:r>
              <a:rPr lang="en-US" sz="7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platform game</a:t>
            </a:r>
            <a:endParaRPr lang="ru-RU" sz="7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8EB39-3CF7-4D7F-8487-BAC1D80EC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7798" y="1911126"/>
            <a:ext cx="5294616" cy="1655762"/>
          </a:xfrm>
        </p:spPr>
        <p:txBody>
          <a:bodyPr>
            <a:normAutofit/>
          </a:bodyPr>
          <a:lstStyle/>
          <a:p>
            <a:r>
              <a:rPr lang="en-US" sz="5400" i="1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C++</a:t>
            </a:r>
            <a:endParaRPr lang="ru-RU" sz="5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D5383-1777-4F04-B8C8-F52414EC9C5C}"/>
              </a:ext>
            </a:extLst>
          </p:cNvPr>
          <p:cNvSpPr txBox="1"/>
          <p:nvPr/>
        </p:nvSpPr>
        <p:spPr>
          <a:xfrm>
            <a:off x="6278614" y="5212682"/>
            <a:ext cx="5550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Подготовила: студентка гр. ИДБ-18-11</a:t>
            </a:r>
            <a:br>
              <a:rPr lang="ru-RU" sz="24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Скрицкая Д. С.</a:t>
            </a:r>
            <a:br>
              <a:rPr lang="ru-RU" sz="24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Преподаватель: Звонарев А. А.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2D67A1-5B89-4096-A4FB-85DFF58C4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/>
          <a:stretch/>
        </p:blipFill>
        <p:spPr>
          <a:xfrm rot="21100571">
            <a:off x="418413" y="3088080"/>
            <a:ext cx="5971296" cy="26552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2460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F044A-BA6F-441F-9392-71C6A4A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76"/>
            <a:ext cx="3014609" cy="5907641"/>
          </a:xfrm>
        </p:spPr>
        <p:txBody>
          <a:bodyPr>
            <a:noAutofit/>
          </a:bodyPr>
          <a:lstStyle/>
          <a:p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</a:rPr>
              <a:t>Платфо́рмер</a:t>
            </a:r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 (</a:t>
            </a:r>
            <a:r>
              <a:rPr lang="ru-RU" sz="2400" i="1" dirty="0">
                <a:solidFill>
                  <a:schemeClr val="tx2">
                    <a:lumMod val="75000"/>
                  </a:schemeClr>
                </a:solidFill>
                <a:hlinkClick r:id="rId4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br>
              <a:rPr lang="ru-RU" sz="24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platformer, platform game) — жанр </a:t>
            </a:r>
            <a:r>
              <a:rPr lang="ru-RU" sz="2400" i="1" dirty="0">
                <a:solidFill>
                  <a:schemeClr val="tx2">
                    <a:lumMod val="75000"/>
                  </a:schemeClr>
                </a:solidFill>
                <a:hlinkClick r:id="rId5" tooltip="Компьютерная игр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компьютерных игр</a:t>
            </a:r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, в которых основной чертой игрового процесса является прыгание по платформам, лазанье по лестницам, собирание предметов, обычно необходимых для завершения уровня.</a:t>
            </a:r>
          </a:p>
        </p:txBody>
      </p:sp>
      <p:pic>
        <p:nvPicPr>
          <p:cNvPr id="4" name="platformer_">
            <a:hlinkClick r:id="" action="ppaction://media"/>
            <a:extLst>
              <a:ext uri="{FF2B5EF4-FFF2-40B4-BE49-F238E27FC236}">
                <a16:creationId xmlns:a16="http://schemas.microsoft.com/office/drawing/2014/main" id="{AEDD686B-D781-4E12-AAE5-46C58C2A2BD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39379" y="287677"/>
            <a:ext cx="7293708" cy="5825448"/>
          </a:xfrm>
          <a:prstGeom prst="rect">
            <a:avLst/>
          </a:prstGeom>
          <a:ln w="127000" cap="flat">
            <a:solidFill>
              <a:srgbClr val="D9D9D9"/>
            </a:solidFill>
            <a:miter lim="800000"/>
          </a:ln>
          <a:effectLst>
            <a:outerShdw blurRad="190500" dist="25400" dir="5400000" sx="104000" sy="104000" kx="100000" ky="100000" algn="t" rotWithShape="0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 contourW="25400"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72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BD0B46-DC69-4BF8-B9C0-454A8CDA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4" y="297446"/>
            <a:ext cx="1557499" cy="15574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9E64F2-5A75-41DB-AC14-C65291644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9" y="2216064"/>
            <a:ext cx="1557499" cy="15574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019393-A3CC-4279-91C5-D70468B9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8" y="3773561"/>
            <a:ext cx="3092544" cy="10463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E5F958-A0CD-4FF7-B0D2-F95E87872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2" y="5331794"/>
            <a:ext cx="2808857" cy="711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3E80C7-2FF5-49AE-86DF-3BD650244598}"/>
              </a:ext>
            </a:extLst>
          </p:cNvPr>
          <p:cNvSpPr txBox="1"/>
          <p:nvPr/>
        </p:nvSpPr>
        <p:spPr>
          <a:xfrm>
            <a:off x="2266393" y="814629"/>
            <a:ext cx="5495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Microsoft Visual Studio 2017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C7906-424D-46B5-90F7-3E3C0175969B}"/>
              </a:ext>
            </a:extLst>
          </p:cNvPr>
          <p:cNvSpPr txBox="1"/>
          <p:nvPr/>
        </p:nvSpPr>
        <p:spPr>
          <a:xfrm>
            <a:off x="2379378" y="2702425"/>
            <a:ext cx="312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Tiled Map Editor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0312E-5E4F-4C58-8031-66176F47B29F}"/>
              </a:ext>
            </a:extLst>
          </p:cNvPr>
          <p:cNvSpPr txBox="1"/>
          <p:nvPr/>
        </p:nvSpPr>
        <p:spPr>
          <a:xfrm>
            <a:off x="3682339" y="5395194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Physics library </a:t>
            </a:r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Box2D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8F540-7AD4-41CC-983C-797CC19DDA2D}"/>
              </a:ext>
            </a:extLst>
          </p:cNvPr>
          <p:cNvSpPr txBox="1"/>
          <p:nvPr/>
        </p:nvSpPr>
        <p:spPr>
          <a:xfrm>
            <a:off x="3682339" y="4048809"/>
            <a:ext cx="798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Simple and Fast Multimedia Library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 (</a:t>
            </a:r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SFML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)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0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44A7-9A68-4606-AA06-CE849F1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0DBD575-7DAC-4A16-9A07-DB112DD9A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365127"/>
            <a:ext cx="8288698" cy="400039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C81B20-34B8-47B4-AF3A-4B4E838B3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61" y="2039695"/>
            <a:ext cx="8288698" cy="44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103AD-F251-44B8-A0A7-ECA0BB6B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263565-27D9-4157-B7F6-61F3FE2C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6" y="1198511"/>
            <a:ext cx="5296602" cy="20620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3BFC1A-7F77-432B-9E76-0F502C70A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2" y="2944677"/>
            <a:ext cx="4284954" cy="28967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C1CF44-4E3F-474F-A587-03E2DA1540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 t="-1" b="27585"/>
          <a:stretch/>
        </p:blipFill>
        <p:spPr>
          <a:xfrm>
            <a:off x="7562765" y="4220478"/>
            <a:ext cx="4414530" cy="18936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353D6F-3C21-44F7-BA72-AAD0252E3C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6947"/>
          <a:stretch/>
        </p:blipFill>
        <p:spPr>
          <a:xfrm>
            <a:off x="8701235" y="515407"/>
            <a:ext cx="3146482" cy="29135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E6239C-75B5-4B1E-83FB-D64E1651B3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9" t="13351" r="5080"/>
          <a:stretch/>
        </p:blipFill>
        <p:spPr>
          <a:xfrm>
            <a:off x="6740691" y="1690690"/>
            <a:ext cx="3921088" cy="267620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257A939-5904-47D4-B180-D2DDD50C2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35046">
            <a:off x="4845127" y="4104361"/>
            <a:ext cx="1702416" cy="4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3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8B4D8-23AC-4A98-B9D8-62B53749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26" y="2766218"/>
            <a:ext cx="10006780" cy="1325563"/>
          </a:xfrm>
        </p:spPr>
        <p:txBody>
          <a:bodyPr>
            <a:normAutofit/>
          </a:bodyPr>
          <a:lstStyle/>
          <a:p>
            <a:r>
              <a:rPr lang="ru-RU" sz="7200" i="1" dirty="0">
                <a:solidFill>
                  <a:schemeClr val="tx2">
                    <a:lumMod val="75000"/>
                  </a:schemeClr>
                </a:solidFill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5664324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powerpointbase.com-823</Template>
  <TotalTime>268</TotalTime>
  <Words>33</Words>
  <Application>Microsoft Office PowerPoint</Application>
  <PresentationFormat>Широкоэкранный</PresentationFormat>
  <Paragraphs>10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Britannic Bold</vt:lpstr>
      <vt:lpstr>Calibri</vt:lpstr>
      <vt:lpstr>Calibri Light</vt:lpstr>
      <vt:lpstr>powerpointbase.com-823</vt:lpstr>
      <vt:lpstr>platform game</vt:lpstr>
      <vt:lpstr>Платфо́рмер (англ.  platformer, platform game) — жанр компьютерных игр, в которых основной чертой игрового процесса является прыгание по платформам, лазанье по лестницам, собирание предметов, обычно необходимых для завершения уровня.</vt:lpstr>
      <vt:lpstr>Презентация PowerPoint</vt:lpstr>
      <vt:lpstr>Презентация PowerPoint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Скрицкая</dc:creator>
  <cp:lastModifiedBy>Дарья Скрицкая</cp:lastModifiedBy>
  <cp:revision>12</cp:revision>
  <dcterms:created xsi:type="dcterms:W3CDTF">2019-05-20T18:53:37Z</dcterms:created>
  <dcterms:modified xsi:type="dcterms:W3CDTF">2019-05-21T16:39:10Z</dcterms:modified>
</cp:coreProperties>
</file>