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2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2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9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9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3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155017-F996-41B1-BB7E-4E7E153ADAE7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1D3551-B97C-4E8D-8257-B82A3009E9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0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AA529-21DE-C0E1-BD23-81C1BB6C1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AFAF6-43C8-757D-45BC-C1C641263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7" y="758952"/>
            <a:ext cx="10485120" cy="3566160"/>
          </a:xfrm>
        </p:spPr>
        <p:txBody>
          <a:bodyPr>
            <a:normAutofit/>
          </a:bodyPr>
          <a:lstStyle/>
          <a:p>
            <a:r>
              <a:rPr lang="en-US" sz="4000" dirty="0"/>
              <a:t>CS 598 DL4H - Deepr Model Reproducibility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0BE3F-1CB3-55F3-31A5-C5448CF7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Mony Chhen and Sanjib Kumar Panigrahi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69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3AEC-5891-5260-FA93-19041E8F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Deepr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F735-7051-C363-DC57-4B10A904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Modern Medicine does not have the capability of estimating future medical risks for individual patient.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Risks include: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Readmission after discharge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onset of specific diseases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Worsening from a condition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With such capability would facilitate prevention or intervention for maximum health impact and provide major step toward personalized healthcare to patient.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ABFD-39A4-0603-3DAC-D396BBFE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5111"/>
          </a:xfrm>
        </p:spPr>
        <p:txBody>
          <a:bodyPr/>
          <a:lstStyle/>
          <a:p>
            <a:r>
              <a:rPr lang="en-US" sz="4000" dirty="0"/>
              <a:t>Deepr Model Overview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8BD3-CE3C-AB0C-CC41-B43E1034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New Prediction Framework based on 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New revolutionary approach aims to build multilayered neural learning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 multilayered architecture base on CNNs.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C440B-7A20-9F0C-A777-AA36CCE3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09" y="3165832"/>
            <a:ext cx="5503481" cy="24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ED7C-B038-BF05-0F0F-D57D908E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Author’s Deepr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569E5-9D2F-8A9F-2639-DE62BC83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Deepr is the use of a multi-view CNN architecture, which enables the model to incorporate multiple sources of information from the EMR data.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Multi-Layers Includes: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Sequencing EMR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Embedding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Convolution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Classifier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9C4F-ADB0-27EB-6A8D-56E4997D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Deepr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E41B-1170-A578-3E3E-9018B039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We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compared the performance of Bag-of-Words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and logistic regression (LR) with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Deepr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 convolutional neural network (CNN) model, for predicting patient readmission using electronic medical records (EMRs) of UCI dataset.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Bag-of-Words + Logistic Regression</a:t>
            </a:r>
          </a:p>
          <a:p>
            <a:pPr algn="l"/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BoW+LR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simple but effective method for text classification, where the text is represented as a bag of individual words and a logistic regression model is trained on the word frequencies. In the context of EMRs, each medical event (e.g., diagnosis, medication, procedure) can be represented as a word, and the entire sequence of medical events for a patient can be represented as a bag of words.</a:t>
            </a:r>
          </a:p>
          <a:p>
            <a:pPr algn="l"/>
            <a:r>
              <a:rPr lang="en-US" b="1" i="0" dirty="0" err="1">
                <a:effectLst/>
                <a:latin typeface="Söhne"/>
              </a:rPr>
              <a:t>Deepr</a:t>
            </a:r>
            <a:r>
              <a:rPr lang="en-US" b="1" i="0" dirty="0">
                <a:effectLst/>
                <a:latin typeface="Söhne"/>
              </a:rPr>
              <a:t> (with Random Initialization)</a:t>
            </a:r>
          </a:p>
          <a:p>
            <a:pPr algn="l"/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Deepr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deep learning model based on CNNs that operates directly on sequences of medical events in the EMRs.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Deepr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designed to capture complex patterns and relationships in the sequential data by using convolutional filters to detect relevant features at different levels of abstraction.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authors experiment with a version of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Deepr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with random initialization of the word embeddings.</a:t>
            </a:r>
          </a:p>
          <a:p>
            <a:pPr algn="l"/>
            <a:r>
              <a:rPr lang="en-US" b="1" i="0" dirty="0" err="1">
                <a:effectLst/>
                <a:latin typeface="Söhne"/>
              </a:rPr>
              <a:t>Deepr</a:t>
            </a:r>
            <a:r>
              <a:rPr lang="en-US" b="1" i="0" dirty="0">
                <a:effectLst/>
                <a:latin typeface="Söhne"/>
              </a:rPr>
              <a:t> (with Word2Vec Initialization)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also experiment with a version of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Deepr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that uses pre-trained word embeddings using Word2Vec. Word2Vec is a popular algorithm for learning word embeddings, which are dense vector representations of words that capture their semantic meaning based on their context.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0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2BB7-3124-61E9-4EE4-A351DF3D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86AC549-2CFF-0ADC-389E-A42B653C0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75062"/>
              </p:ext>
            </p:extLst>
          </p:nvPr>
        </p:nvGraphicFramePr>
        <p:xfrm>
          <a:off x="2032000" y="415084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1821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57569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773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Author’s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3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5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Deepr (rand 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Deepr (word2vec)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7809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8BA117-7919-F41B-FE1B-28569809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1666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Difference shown below are due to the dataset difference between Authors and our implementations: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Authors used MIMIC-III Dataset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 used Diabetes Dataset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221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319</TotalTime>
  <Words>444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Söhne</vt:lpstr>
      <vt:lpstr>Retrospect</vt:lpstr>
      <vt:lpstr>CS 598 DL4H - Deepr Model Reproducibility Project</vt:lpstr>
      <vt:lpstr>Motivation for Deepr</vt:lpstr>
      <vt:lpstr>Deepr Model Overview </vt:lpstr>
      <vt:lpstr>Author’s Deepr Implementation</vt:lpstr>
      <vt:lpstr>Our Deepr Implementation</vt:lpstr>
      <vt:lpstr>Results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598 - Deepr Model Reproducibility Project</dc:title>
  <dc:creator>Mony Chhen</dc:creator>
  <cp:lastModifiedBy>Sanjib Kumar Panigrahi</cp:lastModifiedBy>
  <cp:revision>8</cp:revision>
  <dcterms:created xsi:type="dcterms:W3CDTF">2023-05-03T04:22:57Z</dcterms:created>
  <dcterms:modified xsi:type="dcterms:W3CDTF">2023-05-07T02:42:16Z</dcterms:modified>
</cp:coreProperties>
</file>