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9" r:id="rId3"/>
    <p:sldId id="261" r:id="rId4"/>
    <p:sldId id="313" r:id="rId5"/>
    <p:sldId id="315" r:id="rId6"/>
    <p:sldId id="268" r:id="rId7"/>
    <p:sldId id="272" r:id="rId8"/>
    <p:sldId id="275" r:id="rId9"/>
    <p:sldId id="299" r:id="rId10"/>
    <p:sldId id="297" r:id="rId11"/>
    <p:sldId id="280" r:id="rId12"/>
    <p:sldId id="282" r:id="rId13"/>
    <p:sldId id="284" r:id="rId14"/>
    <p:sldId id="317" r:id="rId15"/>
    <p:sldId id="288" r:id="rId16"/>
    <p:sldId id="289" r:id="rId17"/>
    <p:sldId id="290" r:id="rId18"/>
    <p:sldId id="346" r:id="rId19"/>
    <p:sldId id="291" r:id="rId20"/>
    <p:sldId id="292" r:id="rId21"/>
    <p:sldId id="294" r:id="rId22"/>
    <p:sldId id="336" r:id="rId23"/>
    <p:sldId id="337" r:id="rId24"/>
    <p:sldId id="344" r:id="rId25"/>
    <p:sldId id="318" r:id="rId26"/>
  </p:sldIdLst>
  <p:sldSz cx="9144000" cy="683895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6" d="100"/>
          <a:sy n="86" d="100"/>
        </p:scale>
        <p:origin x="1339" y="72"/>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366186" y="1143000"/>
            <a:ext cx="4125628"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Shape 134"/>
          <p:cNvSpPr>
            <a:spLocks noGrp="1" noRot="1" noChangeAspect="1"/>
          </p:cNvSpPr>
          <p:nvPr>
            <p:ph type="sldImg" idx="2"/>
          </p:nvPr>
        </p:nvSpPr>
        <p:spPr>
          <a:xfrm>
            <a:off x="1136650" y="685800"/>
            <a:ext cx="45847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a:spLocks noGrp="1" noRot="1" noChangeAspect="1"/>
          </p:cNvSpPr>
          <p:nvPr>
            <p:ph type="sldImg" idx="2"/>
          </p:nvPr>
        </p:nvSpPr>
        <p:spPr>
          <a:xfrm>
            <a:off x="1137321" y="685800"/>
            <a:ext cx="4584031"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37359" y="685800"/>
            <a:ext cx="4584031"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37359" y="685800"/>
            <a:ext cx="4584031"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a:spLocks noGrp="1" noRot="1" noChangeAspect="1"/>
          </p:cNvSpPr>
          <p:nvPr>
            <p:ph type="sldImg" idx="2"/>
          </p:nvPr>
        </p:nvSpPr>
        <p:spPr>
          <a:xfrm>
            <a:off x="1137321" y="685800"/>
            <a:ext cx="4584031"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a:spLocks noGrp="1" noRot="1" noChangeAspect="1"/>
          </p:cNvSpPr>
          <p:nvPr>
            <p:ph type="sldImg" idx="2"/>
          </p:nvPr>
        </p:nvSpPr>
        <p:spPr>
          <a:xfrm>
            <a:off x="1137321" y="685800"/>
            <a:ext cx="4584031"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Shape 218"/>
          <p:cNvSpPr>
            <a:spLocks noGrp="1" noRot="1" noChangeAspect="1"/>
          </p:cNvSpPr>
          <p:nvPr>
            <p:ph type="sldImg" idx="2"/>
          </p:nvPr>
        </p:nvSpPr>
        <p:spPr>
          <a:xfrm>
            <a:off x="1137321" y="685800"/>
            <a:ext cx="4584031"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5" y="1119558"/>
            <a:ext cx="6858030" cy="2381633"/>
          </a:xfrm>
        </p:spPr>
        <p:txBody>
          <a:bodyPr anchor="b"/>
          <a:lstStyle>
            <a:lvl1pPr algn="ctr">
              <a:defRPr sz="5985"/>
            </a:lvl1pPr>
          </a:lstStyle>
          <a:p>
            <a:r>
              <a:rPr lang="en-US"/>
              <a:t>Click to edit Master title style</a:t>
            </a:r>
          </a:p>
        </p:txBody>
      </p:sp>
      <p:sp>
        <p:nvSpPr>
          <p:cNvPr id="3" name="Subtitle 2"/>
          <p:cNvSpPr>
            <a:spLocks noGrp="1"/>
          </p:cNvSpPr>
          <p:nvPr>
            <p:ph type="subTitle" idx="1"/>
          </p:nvPr>
        </p:nvSpPr>
        <p:spPr>
          <a:xfrm>
            <a:off x="1143005" y="3593036"/>
            <a:ext cx="6858030" cy="1651624"/>
          </a:xfrm>
        </p:spPr>
        <p:txBody>
          <a:bodyPr/>
          <a:lstStyle>
            <a:lvl1pPr marL="0" indent="0" algn="ctr">
              <a:buNone/>
              <a:defRPr sz="2395"/>
            </a:lvl1pPr>
            <a:lvl2pPr marL="455930" indent="0" algn="ctr">
              <a:buNone/>
              <a:defRPr sz="1995"/>
            </a:lvl2pPr>
            <a:lvl3pPr marL="911860" indent="0" algn="ctr">
              <a:buNone/>
              <a:defRPr sz="1795"/>
            </a:lvl3pPr>
            <a:lvl4pPr marL="1367790" indent="0" algn="ctr">
              <a:buNone/>
              <a:defRPr sz="1595"/>
            </a:lvl4pPr>
            <a:lvl5pPr marL="1823720" indent="0" algn="ctr">
              <a:buNone/>
              <a:defRPr sz="1595"/>
            </a:lvl5pPr>
            <a:lvl6pPr marL="2280285" indent="0" algn="ctr">
              <a:buNone/>
              <a:defRPr sz="1595"/>
            </a:lvl6pPr>
            <a:lvl7pPr marL="2736215" indent="0" algn="ctr">
              <a:buNone/>
              <a:defRPr sz="1595"/>
            </a:lvl7pPr>
            <a:lvl8pPr marL="3192145" indent="0" algn="ctr">
              <a:buNone/>
              <a:defRPr sz="1595"/>
            </a:lvl8pPr>
            <a:lvl9pPr marL="3648075" indent="0" algn="ctr">
              <a:buNone/>
              <a:defRPr sz="1595"/>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705" y="364212"/>
            <a:ext cx="1971684" cy="579731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3" y="364212"/>
            <a:ext cx="5800751" cy="57973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90" y="1705465"/>
            <a:ext cx="7886736" cy="2845608"/>
          </a:xfrm>
        </p:spPr>
        <p:txBody>
          <a:bodyPr anchor="b"/>
          <a:lstStyle>
            <a:lvl1pPr>
              <a:defRPr sz="5985"/>
            </a:lvl1pPr>
          </a:lstStyle>
          <a:p>
            <a:r>
              <a:rPr lang="en-US"/>
              <a:t>Click to edit Master title style</a:t>
            </a:r>
          </a:p>
        </p:txBody>
      </p:sp>
      <p:sp>
        <p:nvSpPr>
          <p:cNvPr id="3" name="Text Placeholder 2"/>
          <p:cNvSpPr>
            <a:spLocks noGrp="1"/>
          </p:cNvSpPr>
          <p:nvPr>
            <p:ph type="body" idx="1"/>
          </p:nvPr>
        </p:nvSpPr>
        <p:spPr>
          <a:xfrm>
            <a:off x="623890" y="4577993"/>
            <a:ext cx="7886736" cy="1496438"/>
          </a:xfrm>
        </p:spPr>
        <p:txBody>
          <a:bodyPr/>
          <a:lstStyle>
            <a:lvl1pPr marL="0" indent="0">
              <a:buNone/>
              <a:defRPr sz="2395">
                <a:solidFill>
                  <a:schemeClr val="tx1">
                    <a:tint val="75000"/>
                  </a:schemeClr>
                </a:solidFill>
              </a:defRPr>
            </a:lvl1pPr>
            <a:lvl2pPr marL="455930" indent="0">
              <a:buNone/>
              <a:defRPr sz="1995">
                <a:solidFill>
                  <a:schemeClr val="tx1">
                    <a:tint val="75000"/>
                  </a:schemeClr>
                </a:solidFill>
              </a:defRPr>
            </a:lvl2pPr>
            <a:lvl3pPr marL="911860" indent="0">
              <a:buNone/>
              <a:defRPr sz="1795">
                <a:solidFill>
                  <a:schemeClr val="tx1">
                    <a:tint val="75000"/>
                  </a:schemeClr>
                </a:solidFill>
              </a:defRPr>
            </a:lvl3pPr>
            <a:lvl4pPr marL="1367790" indent="0">
              <a:buNone/>
              <a:defRPr sz="1595">
                <a:solidFill>
                  <a:schemeClr val="tx1">
                    <a:tint val="75000"/>
                  </a:schemeClr>
                </a:solidFill>
              </a:defRPr>
            </a:lvl4pPr>
            <a:lvl5pPr marL="1823720" indent="0">
              <a:buNone/>
              <a:defRPr sz="1595">
                <a:solidFill>
                  <a:schemeClr val="tx1">
                    <a:tint val="75000"/>
                  </a:schemeClr>
                </a:solidFill>
              </a:defRPr>
            </a:lvl5pPr>
            <a:lvl6pPr marL="2280285" indent="0">
              <a:buNone/>
              <a:defRPr sz="1595">
                <a:solidFill>
                  <a:schemeClr val="tx1">
                    <a:tint val="75000"/>
                  </a:schemeClr>
                </a:solidFill>
              </a:defRPr>
            </a:lvl6pPr>
            <a:lvl7pPr marL="2736215" indent="0">
              <a:buNone/>
              <a:defRPr sz="1595">
                <a:solidFill>
                  <a:schemeClr val="tx1">
                    <a:tint val="75000"/>
                  </a:schemeClr>
                </a:solidFill>
              </a:defRPr>
            </a:lvl7pPr>
            <a:lvl8pPr marL="3192145" indent="0">
              <a:buNone/>
              <a:defRPr sz="1595">
                <a:solidFill>
                  <a:schemeClr val="tx1">
                    <a:tint val="75000"/>
                  </a:schemeClr>
                </a:solidFill>
              </a:defRPr>
            </a:lvl8pPr>
            <a:lvl9pPr marL="3648075" indent="0">
              <a:buNone/>
              <a:defRPr sz="15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3" y="1821063"/>
            <a:ext cx="3886218" cy="43404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71" y="1821063"/>
            <a:ext cx="3886218" cy="43404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4" y="364212"/>
            <a:ext cx="7886736" cy="1322250"/>
          </a:xfrm>
        </p:spPr>
        <p:txBody>
          <a:bodyPr/>
          <a:lstStyle/>
          <a:p>
            <a:r>
              <a:rPr lang="en-US"/>
              <a:t>Click to edit Master title style</a:t>
            </a:r>
          </a:p>
        </p:txBody>
      </p:sp>
      <p:sp>
        <p:nvSpPr>
          <p:cNvPr id="3" name="Text Placeholder 2"/>
          <p:cNvSpPr>
            <a:spLocks noGrp="1"/>
          </p:cNvSpPr>
          <p:nvPr>
            <p:ph type="body" idx="1"/>
          </p:nvPr>
        </p:nvSpPr>
        <p:spPr>
          <a:xfrm>
            <a:off x="629844" y="1676962"/>
            <a:ext cx="3868358" cy="821853"/>
          </a:xfrm>
        </p:spPr>
        <p:txBody>
          <a:bodyPr anchor="b"/>
          <a:lstStyle>
            <a:lvl1pPr marL="0" indent="0">
              <a:buNone/>
              <a:defRPr sz="2395" b="1"/>
            </a:lvl1pPr>
            <a:lvl2pPr marL="455930" indent="0">
              <a:buNone/>
              <a:defRPr sz="1995" b="1"/>
            </a:lvl2pPr>
            <a:lvl3pPr marL="911860" indent="0">
              <a:buNone/>
              <a:defRPr sz="1795" b="1"/>
            </a:lvl3pPr>
            <a:lvl4pPr marL="1367790" indent="0">
              <a:buNone/>
              <a:defRPr sz="1595" b="1"/>
            </a:lvl4pPr>
            <a:lvl5pPr marL="1823720" indent="0">
              <a:buNone/>
              <a:defRPr sz="1595" b="1"/>
            </a:lvl5pPr>
            <a:lvl6pPr marL="2280285" indent="0">
              <a:buNone/>
              <a:defRPr sz="1595" b="1"/>
            </a:lvl6pPr>
            <a:lvl7pPr marL="2736215" indent="0">
              <a:buNone/>
              <a:defRPr sz="1595" b="1"/>
            </a:lvl7pPr>
            <a:lvl8pPr marL="3192145" indent="0">
              <a:buNone/>
              <a:defRPr sz="1595" b="1"/>
            </a:lvl8pPr>
            <a:lvl9pPr marL="3648075" indent="0">
              <a:buNone/>
              <a:defRPr sz="1595" b="1"/>
            </a:lvl9pPr>
          </a:lstStyle>
          <a:p>
            <a:pPr lvl="0"/>
            <a:r>
              <a:rPr lang="en-US"/>
              <a:t>Click to edit Master text styles</a:t>
            </a:r>
          </a:p>
        </p:txBody>
      </p:sp>
      <p:sp>
        <p:nvSpPr>
          <p:cNvPr id="4" name="Content Placeholder 3"/>
          <p:cNvSpPr>
            <a:spLocks noGrp="1"/>
          </p:cNvSpPr>
          <p:nvPr>
            <p:ph sz="half" idx="2"/>
          </p:nvPr>
        </p:nvSpPr>
        <p:spPr>
          <a:xfrm>
            <a:off x="629844" y="2498815"/>
            <a:ext cx="3868358" cy="36753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71" y="1676962"/>
            <a:ext cx="3887409" cy="821853"/>
          </a:xfrm>
        </p:spPr>
        <p:txBody>
          <a:bodyPr anchor="b"/>
          <a:lstStyle>
            <a:lvl1pPr marL="0" indent="0">
              <a:buNone/>
              <a:defRPr sz="2395" b="1"/>
            </a:lvl1pPr>
            <a:lvl2pPr marL="455930" indent="0">
              <a:buNone/>
              <a:defRPr sz="1995" b="1"/>
            </a:lvl2pPr>
            <a:lvl3pPr marL="911860" indent="0">
              <a:buNone/>
              <a:defRPr sz="1795" b="1"/>
            </a:lvl3pPr>
            <a:lvl4pPr marL="1367790" indent="0">
              <a:buNone/>
              <a:defRPr sz="1595" b="1"/>
            </a:lvl4pPr>
            <a:lvl5pPr marL="1823720" indent="0">
              <a:buNone/>
              <a:defRPr sz="1595" b="1"/>
            </a:lvl5pPr>
            <a:lvl6pPr marL="2280285" indent="0">
              <a:buNone/>
              <a:defRPr sz="1595" b="1"/>
            </a:lvl6pPr>
            <a:lvl7pPr marL="2736215" indent="0">
              <a:buNone/>
              <a:defRPr sz="1595" b="1"/>
            </a:lvl7pPr>
            <a:lvl8pPr marL="3192145" indent="0">
              <a:buNone/>
              <a:defRPr sz="1595" b="1"/>
            </a:lvl8pPr>
            <a:lvl9pPr marL="3648075" indent="0">
              <a:buNone/>
              <a:defRPr sz="1595" b="1"/>
            </a:lvl9pPr>
          </a:lstStyle>
          <a:p>
            <a:pPr lvl="0"/>
            <a:r>
              <a:rPr lang="en-US"/>
              <a:t>Click to edit Master text styles</a:t>
            </a:r>
          </a:p>
        </p:txBody>
      </p:sp>
      <p:sp>
        <p:nvSpPr>
          <p:cNvPr id="6" name="Content Placeholder 5"/>
          <p:cNvSpPr>
            <a:spLocks noGrp="1"/>
          </p:cNvSpPr>
          <p:nvPr>
            <p:ph sz="quarter" idx="4"/>
          </p:nvPr>
        </p:nvSpPr>
        <p:spPr>
          <a:xfrm>
            <a:off x="4629171" y="2498815"/>
            <a:ext cx="3887409" cy="36753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4" y="456058"/>
            <a:ext cx="2949191" cy="1596201"/>
          </a:xfrm>
        </p:spPr>
        <p:txBody>
          <a:bodyPr anchor="b"/>
          <a:lstStyle>
            <a:lvl1pPr>
              <a:defRPr sz="3190"/>
            </a:lvl1pPr>
          </a:lstStyle>
          <a:p>
            <a:r>
              <a:rPr lang="en-US"/>
              <a:t>Click to edit Master title style</a:t>
            </a:r>
          </a:p>
        </p:txBody>
      </p:sp>
      <p:sp>
        <p:nvSpPr>
          <p:cNvPr id="3" name="Content Placeholder 2"/>
          <p:cNvSpPr>
            <a:spLocks noGrp="1"/>
          </p:cNvSpPr>
          <p:nvPr>
            <p:ph idx="1"/>
          </p:nvPr>
        </p:nvSpPr>
        <p:spPr>
          <a:xfrm>
            <a:off x="3887409" y="984958"/>
            <a:ext cx="4629171" cy="4861446"/>
          </a:xfrm>
        </p:spPr>
        <p:txBody>
          <a:bodyPr/>
          <a:lstStyle>
            <a:lvl1pPr>
              <a:defRPr sz="3190"/>
            </a:lvl1pPr>
            <a:lvl2pPr>
              <a:defRPr sz="2795"/>
            </a:lvl2pPr>
            <a:lvl3pPr>
              <a:defRPr sz="2395"/>
            </a:lvl3pPr>
            <a:lvl4pPr>
              <a:defRPr sz="1995"/>
            </a:lvl4pPr>
            <a:lvl5pPr>
              <a:defRPr sz="1995"/>
            </a:lvl5pPr>
            <a:lvl6pPr>
              <a:defRPr sz="1995"/>
            </a:lvl6pPr>
            <a:lvl7pPr>
              <a:defRPr sz="1995"/>
            </a:lvl7pPr>
            <a:lvl8pPr>
              <a:defRPr sz="1995"/>
            </a:lvl8pPr>
            <a:lvl9pPr>
              <a:defRPr sz="19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4" y="2052258"/>
            <a:ext cx="2949191" cy="3802063"/>
          </a:xfrm>
        </p:spPr>
        <p:txBody>
          <a:bodyPr/>
          <a:lstStyle>
            <a:lvl1pPr marL="0" indent="0">
              <a:buNone/>
              <a:defRPr sz="1595"/>
            </a:lvl1pPr>
            <a:lvl2pPr marL="455930" indent="0">
              <a:buNone/>
              <a:defRPr sz="1395"/>
            </a:lvl2pPr>
            <a:lvl3pPr marL="911860" indent="0">
              <a:buNone/>
              <a:defRPr sz="1195"/>
            </a:lvl3pPr>
            <a:lvl4pPr marL="1367790" indent="0">
              <a:buNone/>
              <a:defRPr sz="995"/>
            </a:lvl4pPr>
            <a:lvl5pPr marL="1823720" indent="0">
              <a:buNone/>
              <a:defRPr sz="995"/>
            </a:lvl5pPr>
            <a:lvl6pPr marL="2280285" indent="0">
              <a:buNone/>
              <a:defRPr sz="995"/>
            </a:lvl6pPr>
            <a:lvl7pPr marL="2736215" indent="0">
              <a:buNone/>
              <a:defRPr sz="995"/>
            </a:lvl7pPr>
            <a:lvl8pPr marL="3192145" indent="0">
              <a:buNone/>
              <a:defRPr sz="995"/>
            </a:lvl8pPr>
            <a:lvl9pPr marL="3648075" indent="0">
              <a:buNone/>
              <a:defRPr sz="99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4" y="456058"/>
            <a:ext cx="2949191" cy="1596201"/>
          </a:xfrm>
        </p:spPr>
        <p:txBody>
          <a:bodyPr anchor="b"/>
          <a:lstStyle>
            <a:lvl1pPr>
              <a:defRPr sz="3190"/>
            </a:lvl1pPr>
          </a:lstStyle>
          <a:p>
            <a:r>
              <a:rPr lang="en-US"/>
              <a:t>Click to edit Master title style</a:t>
            </a:r>
          </a:p>
        </p:txBody>
      </p:sp>
      <p:sp>
        <p:nvSpPr>
          <p:cNvPr id="3" name="Picture Placeholder 2"/>
          <p:cNvSpPr>
            <a:spLocks noGrp="1"/>
          </p:cNvSpPr>
          <p:nvPr>
            <p:ph type="pic" idx="1"/>
          </p:nvPr>
        </p:nvSpPr>
        <p:spPr>
          <a:xfrm>
            <a:off x="3887409" y="984958"/>
            <a:ext cx="4629171" cy="4861446"/>
          </a:xfrm>
        </p:spPr>
        <p:txBody>
          <a:bodyPr/>
          <a:lstStyle>
            <a:lvl1pPr marL="0" indent="0">
              <a:buNone/>
              <a:defRPr sz="3190"/>
            </a:lvl1pPr>
            <a:lvl2pPr marL="455930" indent="0">
              <a:buNone/>
              <a:defRPr sz="2795"/>
            </a:lvl2pPr>
            <a:lvl3pPr marL="911860" indent="0">
              <a:buNone/>
              <a:defRPr sz="2395"/>
            </a:lvl3pPr>
            <a:lvl4pPr marL="1367790" indent="0">
              <a:buNone/>
              <a:defRPr sz="1995"/>
            </a:lvl4pPr>
            <a:lvl5pPr marL="1823720" indent="0">
              <a:buNone/>
              <a:defRPr sz="1995"/>
            </a:lvl5pPr>
            <a:lvl6pPr marL="2280285" indent="0">
              <a:buNone/>
              <a:defRPr sz="1995"/>
            </a:lvl6pPr>
            <a:lvl7pPr marL="2736215" indent="0">
              <a:buNone/>
              <a:defRPr sz="1995"/>
            </a:lvl7pPr>
            <a:lvl8pPr marL="3192145" indent="0">
              <a:buNone/>
              <a:defRPr sz="1995"/>
            </a:lvl8pPr>
            <a:lvl9pPr marL="3648075" indent="0">
              <a:buNone/>
              <a:defRPr sz="1995"/>
            </a:lvl9pPr>
          </a:lstStyle>
          <a:p>
            <a:endParaRPr lang="en-US"/>
          </a:p>
        </p:txBody>
      </p:sp>
      <p:sp>
        <p:nvSpPr>
          <p:cNvPr id="4" name="Text Placeholder 3"/>
          <p:cNvSpPr>
            <a:spLocks noGrp="1"/>
          </p:cNvSpPr>
          <p:nvPr>
            <p:ph type="body" sz="half" idx="2"/>
          </p:nvPr>
        </p:nvSpPr>
        <p:spPr>
          <a:xfrm>
            <a:off x="629844" y="2052258"/>
            <a:ext cx="2949191" cy="3802063"/>
          </a:xfrm>
        </p:spPr>
        <p:txBody>
          <a:bodyPr/>
          <a:lstStyle>
            <a:lvl1pPr marL="0" indent="0">
              <a:buNone/>
              <a:defRPr sz="1595"/>
            </a:lvl1pPr>
            <a:lvl2pPr marL="455930" indent="0">
              <a:buNone/>
              <a:defRPr sz="1395"/>
            </a:lvl2pPr>
            <a:lvl3pPr marL="911860" indent="0">
              <a:buNone/>
              <a:defRPr sz="1195"/>
            </a:lvl3pPr>
            <a:lvl4pPr marL="1367790" indent="0">
              <a:buNone/>
              <a:defRPr sz="995"/>
            </a:lvl4pPr>
            <a:lvl5pPr marL="1823720" indent="0">
              <a:buNone/>
              <a:defRPr sz="995"/>
            </a:lvl5pPr>
            <a:lvl6pPr marL="2280285" indent="0">
              <a:buNone/>
              <a:defRPr sz="995"/>
            </a:lvl6pPr>
            <a:lvl7pPr marL="2736215" indent="0">
              <a:buNone/>
              <a:defRPr sz="995"/>
            </a:lvl7pPr>
            <a:lvl8pPr marL="3192145" indent="0">
              <a:buNone/>
              <a:defRPr sz="995"/>
            </a:lvl8pPr>
            <a:lvl9pPr marL="3648075" indent="0">
              <a:buNone/>
              <a:defRPr sz="99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3" y="364212"/>
            <a:ext cx="7886736" cy="1322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3" y="1821063"/>
            <a:ext cx="7886736" cy="43404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3" y="6340465"/>
            <a:ext cx="2057409" cy="364212"/>
          </a:xfrm>
          <a:prstGeom prst="rect">
            <a:avLst/>
          </a:prstGeom>
        </p:spPr>
        <p:txBody>
          <a:bodyPr vert="horz" lIns="91440" tIns="45720" rIns="91440" bIns="45720" rtlCol="0" anchor="ctr"/>
          <a:lstStyle>
            <a:lvl1pPr algn="l">
              <a:defRPr sz="1195">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64" y="6340465"/>
            <a:ext cx="3086114" cy="364212"/>
          </a:xfrm>
          <a:prstGeom prst="rect">
            <a:avLst/>
          </a:prstGeom>
        </p:spPr>
        <p:txBody>
          <a:bodyPr vert="horz" lIns="91440" tIns="45720" rIns="91440" bIns="45720" rtlCol="0" anchor="ctr"/>
          <a:lstStyle>
            <a:lvl1pPr algn="ctr">
              <a:defRPr sz="119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79" y="6340465"/>
            <a:ext cx="2057409" cy="364212"/>
          </a:xfrm>
          <a:prstGeom prst="rect">
            <a:avLst/>
          </a:prstGeom>
        </p:spPr>
        <p:txBody>
          <a:bodyPr vert="horz" lIns="91440" tIns="45720" rIns="91440" bIns="45720" rtlCol="0" anchor="ctr"/>
          <a:lstStyle>
            <a:lvl1pPr algn="r">
              <a:defRPr sz="1195">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1860" rtl="0" eaLnBrk="1" latinLnBrk="0" hangingPunct="1">
        <a:lnSpc>
          <a:spcPct val="90000"/>
        </a:lnSpc>
        <a:spcBef>
          <a:spcPct val="0"/>
        </a:spcBef>
        <a:buNone/>
        <a:defRPr sz="4390" kern="1200">
          <a:solidFill>
            <a:schemeClr val="tx1"/>
          </a:solidFill>
          <a:latin typeface="+mj-lt"/>
          <a:ea typeface="+mj-ea"/>
          <a:cs typeface="+mj-cs"/>
        </a:defRPr>
      </a:lvl1pPr>
    </p:titleStyle>
    <p:bodyStyle>
      <a:lvl1pPr marL="227965" indent="-226060" algn="l" defTabSz="911860" rtl="0" eaLnBrk="1" latinLnBrk="0" hangingPunct="1">
        <a:lnSpc>
          <a:spcPct val="90000"/>
        </a:lnSpc>
        <a:spcBef>
          <a:spcPct val="200000"/>
        </a:spcBef>
        <a:buFont typeface="Arial" pitchFamily="34" charset="0"/>
        <a:buChar char="•"/>
        <a:defRPr sz="2795" kern="1200">
          <a:solidFill>
            <a:schemeClr val="tx1"/>
          </a:solidFill>
          <a:latin typeface="+mn-lt"/>
          <a:ea typeface="+mn-ea"/>
          <a:cs typeface="+mn-cs"/>
        </a:defRPr>
      </a:lvl1pPr>
      <a:lvl2pPr marL="683895" indent="-226060" algn="l" defTabSz="911860" rtl="0" eaLnBrk="1" latinLnBrk="0" hangingPunct="1">
        <a:lnSpc>
          <a:spcPct val="90000"/>
        </a:lnSpc>
        <a:spcBef>
          <a:spcPct val="100000"/>
        </a:spcBef>
        <a:buFont typeface="Arial" pitchFamily="34" charset="0"/>
        <a:buChar char="•"/>
        <a:defRPr sz="2395" kern="1200">
          <a:solidFill>
            <a:schemeClr val="tx1"/>
          </a:solidFill>
          <a:latin typeface="+mn-lt"/>
          <a:ea typeface="+mn-ea"/>
          <a:cs typeface="+mn-cs"/>
        </a:defRPr>
      </a:lvl2pPr>
      <a:lvl3pPr marL="1139825" indent="-226060" algn="l" defTabSz="911860" rtl="0" eaLnBrk="1" latinLnBrk="0" hangingPunct="1">
        <a:lnSpc>
          <a:spcPct val="90000"/>
        </a:lnSpc>
        <a:spcBef>
          <a:spcPct val="100000"/>
        </a:spcBef>
        <a:buFont typeface="Arial" pitchFamily="34" charset="0"/>
        <a:buChar char="•"/>
        <a:defRPr sz="1995" kern="1200">
          <a:solidFill>
            <a:schemeClr val="tx1"/>
          </a:solidFill>
          <a:latin typeface="+mn-lt"/>
          <a:ea typeface="+mn-ea"/>
          <a:cs typeface="+mn-cs"/>
        </a:defRPr>
      </a:lvl3pPr>
      <a:lvl4pPr marL="1595755" indent="-226060" algn="l" defTabSz="911860" rtl="0" eaLnBrk="1" latinLnBrk="0" hangingPunct="1">
        <a:lnSpc>
          <a:spcPct val="90000"/>
        </a:lnSpc>
        <a:spcBef>
          <a:spcPct val="100000"/>
        </a:spcBef>
        <a:buFont typeface="Arial" pitchFamily="34" charset="0"/>
        <a:buChar char="•"/>
        <a:defRPr sz="1795" kern="1200">
          <a:solidFill>
            <a:schemeClr val="tx1"/>
          </a:solidFill>
          <a:latin typeface="+mn-lt"/>
          <a:ea typeface="+mn-ea"/>
          <a:cs typeface="+mn-cs"/>
        </a:defRPr>
      </a:lvl4pPr>
      <a:lvl5pPr marL="2052320" indent="-226060" algn="l" defTabSz="911860" rtl="0" eaLnBrk="1" latinLnBrk="0" hangingPunct="1">
        <a:lnSpc>
          <a:spcPct val="90000"/>
        </a:lnSpc>
        <a:spcBef>
          <a:spcPct val="100000"/>
        </a:spcBef>
        <a:buFont typeface="Arial" pitchFamily="34" charset="0"/>
        <a:buChar char="•"/>
        <a:defRPr sz="1795" kern="1200">
          <a:solidFill>
            <a:schemeClr val="tx1"/>
          </a:solidFill>
          <a:latin typeface="+mn-lt"/>
          <a:ea typeface="+mn-ea"/>
          <a:cs typeface="+mn-cs"/>
        </a:defRPr>
      </a:lvl5pPr>
      <a:lvl6pPr marL="2508250" indent="-226060" algn="l" defTabSz="911860" rtl="0" eaLnBrk="1" latinLnBrk="0" hangingPunct="1">
        <a:lnSpc>
          <a:spcPct val="90000"/>
        </a:lnSpc>
        <a:spcBef>
          <a:spcPct val="100000"/>
        </a:spcBef>
        <a:buFont typeface="Arial" pitchFamily="34" charset="0"/>
        <a:buChar char="•"/>
        <a:defRPr sz="1795" kern="1200">
          <a:solidFill>
            <a:schemeClr val="tx1"/>
          </a:solidFill>
          <a:latin typeface="+mn-lt"/>
          <a:ea typeface="+mn-ea"/>
          <a:cs typeface="+mn-cs"/>
        </a:defRPr>
      </a:lvl6pPr>
      <a:lvl7pPr marL="2964180" indent="-226060" algn="l" defTabSz="911860" rtl="0" eaLnBrk="1" latinLnBrk="0" hangingPunct="1">
        <a:lnSpc>
          <a:spcPct val="90000"/>
        </a:lnSpc>
        <a:spcBef>
          <a:spcPct val="100000"/>
        </a:spcBef>
        <a:buFont typeface="Arial" pitchFamily="34" charset="0"/>
        <a:buChar char="•"/>
        <a:defRPr sz="1795" kern="1200">
          <a:solidFill>
            <a:schemeClr val="tx1"/>
          </a:solidFill>
          <a:latin typeface="+mn-lt"/>
          <a:ea typeface="+mn-ea"/>
          <a:cs typeface="+mn-cs"/>
        </a:defRPr>
      </a:lvl7pPr>
      <a:lvl8pPr marL="3420110" indent="-226060" algn="l" defTabSz="911860" rtl="0" eaLnBrk="1" latinLnBrk="0" hangingPunct="1">
        <a:lnSpc>
          <a:spcPct val="90000"/>
        </a:lnSpc>
        <a:spcBef>
          <a:spcPct val="100000"/>
        </a:spcBef>
        <a:buFont typeface="Arial" pitchFamily="34" charset="0"/>
        <a:buChar char="•"/>
        <a:defRPr sz="1795" kern="1200">
          <a:solidFill>
            <a:schemeClr val="tx1"/>
          </a:solidFill>
          <a:latin typeface="+mn-lt"/>
          <a:ea typeface="+mn-ea"/>
          <a:cs typeface="+mn-cs"/>
        </a:defRPr>
      </a:lvl8pPr>
      <a:lvl9pPr marL="3876040" indent="-226060" algn="l" defTabSz="911860" rtl="0" eaLnBrk="1" latinLnBrk="0" hangingPunct="1">
        <a:lnSpc>
          <a:spcPct val="90000"/>
        </a:lnSpc>
        <a:spcBef>
          <a:spcPct val="100000"/>
        </a:spcBef>
        <a:buFont typeface="Arial" pitchFamily="34" charset="0"/>
        <a:buChar char="•"/>
        <a:defRPr sz="1795" kern="1200">
          <a:solidFill>
            <a:schemeClr val="tx1"/>
          </a:solidFill>
          <a:latin typeface="+mn-lt"/>
          <a:ea typeface="+mn-ea"/>
          <a:cs typeface="+mn-cs"/>
        </a:defRPr>
      </a:lvl9pPr>
    </p:bodyStyle>
    <p:otherStyle>
      <a:defPPr>
        <a:defRPr lang="en-US"/>
      </a:defPPr>
      <a:lvl1pPr marL="0" algn="l" defTabSz="911860" rtl="0" eaLnBrk="1" latinLnBrk="0" hangingPunct="1">
        <a:defRPr sz="1795" kern="1200">
          <a:solidFill>
            <a:schemeClr val="tx1"/>
          </a:solidFill>
          <a:latin typeface="+mn-lt"/>
          <a:ea typeface="+mn-ea"/>
          <a:cs typeface="+mn-cs"/>
        </a:defRPr>
      </a:lvl1pPr>
      <a:lvl2pPr marL="455930" algn="l" defTabSz="911860" rtl="0" eaLnBrk="1" latinLnBrk="0" hangingPunct="1">
        <a:defRPr sz="1795" kern="1200">
          <a:solidFill>
            <a:schemeClr val="tx1"/>
          </a:solidFill>
          <a:latin typeface="+mn-lt"/>
          <a:ea typeface="+mn-ea"/>
          <a:cs typeface="+mn-cs"/>
        </a:defRPr>
      </a:lvl2pPr>
      <a:lvl3pPr marL="911860" algn="l" defTabSz="911860" rtl="0" eaLnBrk="1" latinLnBrk="0" hangingPunct="1">
        <a:defRPr sz="1795" kern="1200">
          <a:solidFill>
            <a:schemeClr val="tx1"/>
          </a:solidFill>
          <a:latin typeface="+mn-lt"/>
          <a:ea typeface="+mn-ea"/>
          <a:cs typeface="+mn-cs"/>
        </a:defRPr>
      </a:lvl3pPr>
      <a:lvl4pPr marL="1367790" algn="l" defTabSz="911860" rtl="0" eaLnBrk="1" latinLnBrk="0" hangingPunct="1">
        <a:defRPr sz="1795" kern="1200">
          <a:solidFill>
            <a:schemeClr val="tx1"/>
          </a:solidFill>
          <a:latin typeface="+mn-lt"/>
          <a:ea typeface="+mn-ea"/>
          <a:cs typeface="+mn-cs"/>
        </a:defRPr>
      </a:lvl4pPr>
      <a:lvl5pPr marL="1823720" algn="l" defTabSz="911860" rtl="0" eaLnBrk="1" latinLnBrk="0" hangingPunct="1">
        <a:defRPr sz="1795" kern="1200">
          <a:solidFill>
            <a:schemeClr val="tx1"/>
          </a:solidFill>
          <a:latin typeface="+mn-lt"/>
          <a:ea typeface="+mn-ea"/>
          <a:cs typeface="+mn-cs"/>
        </a:defRPr>
      </a:lvl5pPr>
      <a:lvl6pPr marL="2280285" algn="l" defTabSz="911860" rtl="0" eaLnBrk="1" latinLnBrk="0" hangingPunct="1">
        <a:defRPr sz="1795" kern="1200">
          <a:solidFill>
            <a:schemeClr val="tx1"/>
          </a:solidFill>
          <a:latin typeface="+mn-lt"/>
          <a:ea typeface="+mn-ea"/>
          <a:cs typeface="+mn-cs"/>
        </a:defRPr>
      </a:lvl6pPr>
      <a:lvl7pPr marL="2736215" algn="l" defTabSz="911860" rtl="0" eaLnBrk="1" latinLnBrk="0" hangingPunct="1">
        <a:defRPr sz="1795" kern="1200">
          <a:solidFill>
            <a:schemeClr val="tx1"/>
          </a:solidFill>
          <a:latin typeface="+mn-lt"/>
          <a:ea typeface="+mn-ea"/>
          <a:cs typeface="+mn-cs"/>
        </a:defRPr>
      </a:lvl7pPr>
      <a:lvl8pPr marL="3192145" algn="l" defTabSz="911860" rtl="0" eaLnBrk="1" latinLnBrk="0" hangingPunct="1">
        <a:defRPr sz="1795" kern="1200">
          <a:solidFill>
            <a:schemeClr val="tx1"/>
          </a:solidFill>
          <a:latin typeface="+mn-lt"/>
          <a:ea typeface="+mn-ea"/>
          <a:cs typeface="+mn-cs"/>
        </a:defRPr>
      </a:lvl8pPr>
      <a:lvl9pPr marL="3648075" algn="l" defTabSz="911860"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p:nvPr/>
        </p:nvSpPr>
        <p:spPr>
          <a:xfrm>
            <a:off x="1076217" y="380394"/>
            <a:ext cx="6763620" cy="1565452"/>
          </a:xfrm>
          <a:prstGeom prst="rect">
            <a:avLst/>
          </a:prstGeom>
          <a:noFill/>
          <a:ln>
            <a:noFill/>
          </a:ln>
        </p:spPr>
        <p:txBody>
          <a:bodyPr spcFirstLastPara="1" wrap="square" lIns="91179" tIns="45577" rIns="91179" bIns="45577" anchor="t" anchorCtr="0">
            <a:noAutofit/>
          </a:bodyPr>
          <a:lstStyle/>
          <a:p>
            <a:pPr marL="0" marR="0" lvl="0" indent="0" algn="ctr" rtl="0">
              <a:spcBef>
                <a:spcPts val="0"/>
              </a:spcBef>
              <a:spcAft>
                <a:spcPts val="0"/>
              </a:spcAft>
              <a:buNone/>
            </a:pPr>
            <a:endParaRPr sz="1795" b="1" i="0" u="none" strike="noStrike" cap="none">
              <a:solidFill>
                <a:schemeClr val="dk1"/>
              </a:solidFill>
              <a:latin typeface="Century Schoolbook"/>
              <a:ea typeface="Century Schoolbook"/>
              <a:cs typeface="Century Schoolbook"/>
              <a:sym typeface="Century Schoolbook"/>
            </a:endParaRPr>
          </a:p>
        </p:txBody>
      </p:sp>
      <p:sp>
        <p:nvSpPr>
          <p:cNvPr id="137" name="Shape 137"/>
          <p:cNvSpPr/>
          <p:nvPr/>
        </p:nvSpPr>
        <p:spPr>
          <a:xfrm>
            <a:off x="4116046" y="3344227"/>
            <a:ext cx="4559744" cy="1504061"/>
          </a:xfrm>
          <a:prstGeom prst="rect">
            <a:avLst/>
          </a:prstGeom>
          <a:noFill/>
          <a:ln>
            <a:noFill/>
          </a:ln>
        </p:spPr>
        <p:txBody>
          <a:bodyPr spcFirstLastPara="1" wrap="square" lIns="91179" tIns="45577" rIns="91179" bIns="45577" anchor="t" anchorCtr="0">
            <a:noAutofit/>
          </a:bodyPr>
          <a:lstStyle/>
          <a:p>
            <a:pPr marL="0" marR="0" lvl="0" indent="0" algn="ctr" rtl="0">
              <a:spcBef>
                <a:spcPts val="0"/>
              </a:spcBef>
              <a:spcAft>
                <a:spcPts val="0"/>
              </a:spcAft>
              <a:buNone/>
            </a:pPr>
            <a:r>
              <a:rPr lang="en-US" sz="1795" b="0" i="0" u="none" strike="noStrike" cap="none" dirty="0">
                <a:solidFill>
                  <a:schemeClr val="dk1"/>
                </a:solidFill>
                <a:latin typeface="Times New Roman"/>
                <a:ea typeface="Times New Roman"/>
                <a:cs typeface="Times New Roman"/>
                <a:sym typeface="Times New Roman"/>
              </a:rPr>
              <a:t>By:</a:t>
            </a:r>
          </a:p>
          <a:p>
            <a:pPr marL="0" marR="0" lvl="0" indent="0" algn="ctr" rtl="0">
              <a:spcBef>
                <a:spcPts val="0"/>
              </a:spcBef>
              <a:spcAft>
                <a:spcPts val="0"/>
              </a:spcAft>
              <a:buNone/>
            </a:pPr>
            <a:r>
              <a:rPr lang="en-US" sz="1795" dirty="0">
                <a:solidFill>
                  <a:schemeClr val="dk1"/>
                </a:solidFill>
                <a:latin typeface="Times New Roman"/>
                <a:ea typeface="Times New Roman"/>
                <a:cs typeface="Times New Roman"/>
                <a:sym typeface="Times New Roman"/>
              </a:rPr>
              <a:t>            </a:t>
            </a:r>
            <a:r>
              <a:rPr lang="en-US" sz="1795" dirty="0" err="1">
                <a:solidFill>
                  <a:schemeClr val="dk1"/>
                </a:solidFill>
                <a:latin typeface="Times New Roman"/>
                <a:ea typeface="Times New Roman"/>
                <a:cs typeface="Times New Roman"/>
                <a:sym typeface="Times New Roman"/>
              </a:rPr>
              <a:t>D</a:t>
            </a:r>
            <a:r>
              <a:rPr lang="en-US" sz="1795" b="0" i="0" u="none" strike="noStrike" cap="none" dirty="0" err="1">
                <a:solidFill>
                  <a:schemeClr val="dk1"/>
                </a:solidFill>
                <a:latin typeface="Times New Roman"/>
                <a:ea typeface="Times New Roman"/>
                <a:cs typeface="Times New Roman"/>
                <a:sym typeface="Times New Roman"/>
              </a:rPr>
              <a:t>.Asha</a:t>
            </a:r>
            <a:r>
              <a:rPr lang="en-US" sz="1795" b="0" i="0" u="none" strike="noStrike" cap="none" dirty="0">
                <a:solidFill>
                  <a:schemeClr val="dk1"/>
                </a:solidFill>
                <a:latin typeface="Times New Roman"/>
                <a:ea typeface="Times New Roman"/>
                <a:cs typeface="Times New Roman"/>
                <a:sym typeface="Times New Roman"/>
              </a:rPr>
              <a:t> Jyothi(158W5A0217)</a:t>
            </a:r>
          </a:p>
          <a:p>
            <a:pPr marL="0" marR="0" lvl="0" indent="0" algn="ctr" rtl="0">
              <a:spcBef>
                <a:spcPts val="0"/>
              </a:spcBef>
              <a:spcAft>
                <a:spcPts val="0"/>
              </a:spcAft>
              <a:buNone/>
            </a:pPr>
            <a:r>
              <a:rPr lang="en-US" sz="1795" b="0" i="0" u="none" strike="noStrike" cap="none" dirty="0" err="1">
                <a:solidFill>
                  <a:schemeClr val="dk1"/>
                </a:solidFill>
                <a:latin typeface="Times New Roman"/>
                <a:ea typeface="Times New Roman"/>
                <a:cs typeface="Times New Roman"/>
                <a:sym typeface="Times New Roman"/>
              </a:rPr>
              <a:t>P.Anil</a:t>
            </a:r>
            <a:r>
              <a:rPr lang="en-US" sz="1795" b="0" i="0" u="none" strike="noStrike" cap="none" dirty="0">
                <a:solidFill>
                  <a:schemeClr val="dk1"/>
                </a:solidFill>
                <a:latin typeface="Times New Roman"/>
                <a:ea typeface="Times New Roman"/>
                <a:cs typeface="Times New Roman"/>
                <a:sym typeface="Times New Roman"/>
              </a:rPr>
              <a:t>(148W1A02A3)</a:t>
            </a:r>
          </a:p>
          <a:p>
            <a:pPr marL="0" marR="0" lvl="0" indent="0" algn="ctr" rtl="0">
              <a:spcBef>
                <a:spcPts val="0"/>
              </a:spcBef>
              <a:spcAft>
                <a:spcPts val="0"/>
              </a:spcAft>
              <a:buNone/>
            </a:pPr>
            <a:r>
              <a:rPr lang="en-US" sz="1795" b="0" i="0" u="none" strike="noStrike" cap="none" dirty="0">
                <a:solidFill>
                  <a:schemeClr val="dk1"/>
                </a:solidFill>
                <a:latin typeface="Times New Roman"/>
                <a:ea typeface="Times New Roman"/>
                <a:cs typeface="Times New Roman"/>
                <a:sym typeface="Times New Roman"/>
              </a:rPr>
              <a:t>   </a:t>
            </a:r>
            <a:endParaRPr sz="1795" dirty="0"/>
          </a:p>
        </p:txBody>
      </p:sp>
      <p:sp>
        <p:nvSpPr>
          <p:cNvPr id="138" name="Shape 138"/>
          <p:cNvSpPr txBox="1"/>
          <p:nvPr/>
        </p:nvSpPr>
        <p:spPr>
          <a:xfrm>
            <a:off x="620243" y="3648210"/>
            <a:ext cx="3495803" cy="920855"/>
          </a:xfrm>
          <a:prstGeom prst="rect">
            <a:avLst/>
          </a:prstGeom>
          <a:noFill/>
          <a:ln>
            <a:noFill/>
          </a:ln>
        </p:spPr>
        <p:txBody>
          <a:bodyPr spcFirstLastPara="1" wrap="square" lIns="91179" tIns="45577" rIns="91179" bIns="45577" anchor="t" anchorCtr="0">
            <a:noAutofit/>
          </a:bodyPr>
          <a:lstStyle/>
          <a:p>
            <a:pPr marL="0" marR="0" lvl="0" indent="0" algn="l" rtl="0">
              <a:spcBef>
                <a:spcPts val="0"/>
              </a:spcBef>
              <a:spcAft>
                <a:spcPts val="0"/>
              </a:spcAft>
              <a:buNone/>
            </a:pPr>
            <a:r>
              <a:rPr lang="en-US" sz="1795" b="0" i="0" u="none" strike="noStrike" cap="none">
                <a:solidFill>
                  <a:schemeClr val="dk1"/>
                </a:solidFill>
                <a:latin typeface="Century Schoolbook"/>
                <a:ea typeface="Century Schoolbook"/>
                <a:cs typeface="Century Schoolbook"/>
                <a:sym typeface="Century Schoolbook"/>
              </a:rPr>
              <a:t>Under the Guidance of:</a:t>
            </a:r>
          </a:p>
          <a:p>
            <a:pPr marL="0" marR="0" lvl="0" indent="0" algn="l" rtl="0">
              <a:spcBef>
                <a:spcPts val="0"/>
              </a:spcBef>
              <a:spcAft>
                <a:spcPts val="0"/>
              </a:spcAft>
              <a:buNone/>
            </a:pPr>
            <a:r>
              <a:rPr lang="en-US" sz="1795">
                <a:solidFill>
                  <a:schemeClr val="dk1"/>
                </a:solidFill>
                <a:latin typeface="Century Schoolbook"/>
                <a:ea typeface="Century Schoolbook"/>
                <a:cs typeface="Century Schoolbook"/>
                <a:sym typeface="Century Schoolbook"/>
              </a:rPr>
              <a:t>S.ManmadhaRao,</a:t>
            </a:r>
          </a:p>
          <a:p>
            <a:pPr marL="0" marR="0" lvl="0" indent="0" algn="l" rtl="0">
              <a:spcBef>
                <a:spcPts val="0"/>
              </a:spcBef>
              <a:spcAft>
                <a:spcPts val="0"/>
              </a:spcAft>
              <a:buNone/>
            </a:pPr>
            <a:r>
              <a:rPr lang="en-US" sz="1795">
                <a:solidFill>
                  <a:schemeClr val="dk1"/>
                </a:solidFill>
                <a:latin typeface="Century Schoolbook"/>
                <a:ea typeface="Century Schoolbook"/>
                <a:cs typeface="Century Schoolbook"/>
                <a:sym typeface="Century Schoolbook"/>
              </a:rPr>
              <a:t>Assistant Professor</a:t>
            </a:r>
            <a:endParaRPr sz="1795">
              <a:solidFill>
                <a:schemeClr val="dk1"/>
              </a:solidFill>
              <a:latin typeface="Century Schoolbook"/>
              <a:ea typeface="Century Schoolbook"/>
              <a:cs typeface="Century Schoolbook"/>
              <a:sym typeface="Century Schoolbook"/>
            </a:endParaRPr>
          </a:p>
        </p:txBody>
      </p:sp>
      <p:sp>
        <p:nvSpPr>
          <p:cNvPr id="2" name="Title 0"/>
          <p:cNvSpPr>
            <a:spLocks noGrp="1"/>
          </p:cNvSpPr>
          <p:nvPr>
            <p:ph type="title"/>
          </p:nvPr>
        </p:nvSpPr>
        <p:spPr>
          <a:xfrm>
            <a:off x="93345" y="-188815"/>
            <a:ext cx="10260361" cy="1838965"/>
          </a:xfrm>
          <a:prstGeom prst="rect">
            <a:avLst/>
          </a:prstGeom>
        </p:spPr>
        <p:txBody>
          <a:bodyPr vert="horz" lIns="91194" tIns="45597" rIns="91194" bIns="45597" rtlCol="0" anchor="ctr">
            <a:normAutofit fontScale="90000"/>
          </a:bodyPr>
          <a:lstStyle/>
          <a:p>
            <a:r>
              <a:rPr lang="en-US" altLang="zh-CN"/>
              <a:t>  </a:t>
            </a:r>
            <a:r>
              <a:rPr lang="en-US" altLang="zh-CN">
                <a:latin typeface="Times New Roman" charset="0"/>
              </a:rPr>
              <a:t>  </a:t>
            </a:r>
            <a:br>
              <a:rPr lang="en-US" altLang="zh-CN">
                <a:latin typeface="Times New Roman" charset="0"/>
              </a:rPr>
            </a:br>
            <a:r>
              <a:rPr lang="en-US" altLang="zh-CN">
                <a:latin typeface="Times New Roman" charset="0"/>
              </a:rPr>
              <a:t> </a:t>
            </a:r>
            <a:r>
              <a:rPr lang="en-US" altLang="zh-CN" sz="4400">
                <a:latin typeface="Times New Roman" charset="0"/>
              </a:rPr>
              <a:t>A HIGH PERFORMANCE VOLTAGE </a:t>
            </a:r>
            <a:br>
              <a:rPr lang="en-US" altLang="zh-CN" sz="4400">
                <a:latin typeface="Times New Roman" charset="0"/>
              </a:rPr>
            </a:br>
            <a:r>
              <a:rPr lang="en-US" altLang="zh-CN" sz="4400">
                <a:latin typeface="Times New Roman" charset="0"/>
              </a:rPr>
              <a:t> SAG DETECTION ALGORTHIM for a         Dynamic Voltage Restorer (DVR)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b="1">
                <a:latin typeface="Times New Roman" charset="0"/>
                <a:sym typeface="+mn-ea"/>
              </a:rPr>
              <a:t>Series and Shunt compensation</a:t>
            </a:r>
            <a:r>
              <a:rPr lang="en-US" sz="2800" b="1">
                <a:latin typeface="Times New Roman" charset="0"/>
                <a:sym typeface="+mn-ea"/>
              </a:rPr>
              <a:t>:</a:t>
            </a:r>
            <a:endParaRPr sz="2800" b="1">
              <a:latin typeface="Times New Roman" charset="0"/>
            </a:endParaRPr>
          </a:p>
          <a:p>
            <a:endParaRPr lang="en-US"/>
          </a:p>
        </p:txBody>
      </p:sp>
      <p:sp>
        <p:nvSpPr>
          <p:cNvPr id="5" name="Content Placeholder 4"/>
          <p:cNvSpPr>
            <a:spLocks noGrp="1"/>
          </p:cNvSpPr>
          <p:nvPr>
            <p:ph sz="half" idx="1"/>
          </p:nvPr>
        </p:nvSpPr>
        <p:spPr/>
        <p:txBody>
          <a:bodyPr/>
          <a:lstStyle/>
          <a:p>
            <a:pPr marL="457200" lvl="0" indent="-335280" rtl="0">
              <a:spcBef>
                <a:spcPts val="600"/>
              </a:spcBef>
              <a:spcAft>
                <a:spcPts val="0"/>
              </a:spcAft>
              <a:buSzPts val="1680"/>
              <a:buChar char="●"/>
            </a:pPr>
            <a:r>
              <a:rPr lang="en-US" sz="2695">
                <a:sym typeface="+mn-ea"/>
              </a:rPr>
              <a:t>In this series and shunt compensation method both voltage and current can be improved in the system.</a:t>
            </a:r>
            <a:endParaRPr lang="en-US" sz="2695"/>
          </a:p>
          <a:p>
            <a:pPr marL="457200" lvl="0" indent="-335280" rtl="0">
              <a:spcBef>
                <a:spcPts val="0"/>
              </a:spcBef>
              <a:spcAft>
                <a:spcPts val="0"/>
              </a:spcAft>
              <a:buSzPts val="1680"/>
              <a:buChar char="●"/>
            </a:pPr>
            <a:r>
              <a:rPr lang="en-US" sz="2695">
                <a:sym typeface="+mn-ea"/>
              </a:rPr>
              <a:t>example for series and shunt compensation is upqc.</a:t>
            </a:r>
          </a:p>
          <a:p>
            <a:pPr marL="457200" lvl="0" indent="-335280" rtl="0">
              <a:spcBef>
                <a:spcPts val="0"/>
              </a:spcBef>
              <a:spcAft>
                <a:spcPts val="0"/>
              </a:spcAft>
              <a:buSzPts val="1680"/>
              <a:buChar char="●"/>
            </a:pPr>
            <a:endParaRPr lang="en-US"/>
          </a:p>
        </p:txBody>
      </p:sp>
      <p:pic>
        <p:nvPicPr>
          <p:cNvPr id="6" name="Content Placeholder 5"/>
          <p:cNvPicPr>
            <a:picLocks noGrp="1" noChangeAspect="1"/>
          </p:cNvPicPr>
          <p:nvPr>
            <p:ph sz="half" idx="2"/>
          </p:nvPr>
        </p:nvPicPr>
        <p:blipFill>
          <a:blip r:embed="rId2"/>
          <a:stretch>
            <a:fillRect/>
          </a:stretch>
        </p:blipFill>
        <p:spPr>
          <a:xfrm>
            <a:off x="4387228" y="2281977"/>
            <a:ext cx="4665994" cy="32023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p:nvPr/>
        </p:nvSpPr>
        <p:spPr>
          <a:xfrm>
            <a:off x="544247" y="836368"/>
            <a:ext cx="7295590" cy="1749623"/>
          </a:xfrm>
          <a:prstGeom prst="rect">
            <a:avLst/>
          </a:prstGeom>
          <a:noFill/>
          <a:ln>
            <a:noFill/>
          </a:ln>
        </p:spPr>
        <p:txBody>
          <a:bodyPr spcFirstLastPara="1" wrap="square" lIns="91179" tIns="45577" rIns="91179" bIns="45577" anchor="t" anchorCtr="0">
            <a:noAutofit/>
          </a:bodyPr>
          <a:lstStyle/>
          <a:p>
            <a:pPr marL="0" marR="0" lvl="0" indent="0" algn="just" rtl="0">
              <a:spcBef>
                <a:spcPts val="0"/>
              </a:spcBef>
              <a:spcAft>
                <a:spcPts val="0"/>
              </a:spcAft>
              <a:buClr>
                <a:schemeClr val="dk1"/>
              </a:buClr>
              <a:buSzPts val="1800"/>
              <a:buFont typeface="Arial"/>
              <a:buChar char="•"/>
            </a:pPr>
            <a:r>
              <a:rPr lang="en-US" sz="1795">
                <a:solidFill>
                  <a:schemeClr val="dk1"/>
                </a:solidFill>
                <a:latin typeface="Times New Roman"/>
                <a:ea typeface="Times New Roman"/>
                <a:cs typeface="Times New Roman"/>
                <a:sym typeface="Times New Roman"/>
              </a:rPr>
              <a:t>The Vsc is connected in series with the grid with an LC filter (L</a:t>
            </a:r>
            <a:r>
              <a:rPr lang="en-US" sz="1595">
                <a:solidFill>
                  <a:schemeClr val="dk1"/>
                </a:solidFill>
                <a:latin typeface="Times New Roman"/>
                <a:ea typeface="Times New Roman"/>
                <a:cs typeface="Times New Roman"/>
                <a:sym typeface="Times New Roman"/>
              </a:rPr>
              <a:t>f</a:t>
            </a:r>
            <a:r>
              <a:rPr lang="en-US" sz="1795">
                <a:solidFill>
                  <a:schemeClr val="dk1"/>
                </a:solidFill>
                <a:latin typeface="Times New Roman"/>
                <a:ea typeface="Times New Roman"/>
                <a:cs typeface="Times New Roman"/>
                <a:sym typeface="Times New Roman"/>
              </a:rPr>
              <a:t> and C</a:t>
            </a:r>
            <a:r>
              <a:rPr lang="en-US" sz="1595">
                <a:solidFill>
                  <a:schemeClr val="dk1"/>
                </a:solidFill>
                <a:latin typeface="Times New Roman"/>
                <a:ea typeface="Times New Roman"/>
                <a:cs typeface="Times New Roman"/>
                <a:sym typeface="Times New Roman"/>
              </a:rPr>
              <a:t>f</a:t>
            </a:r>
            <a:r>
              <a:rPr lang="en-US" sz="1795">
                <a:solidFill>
                  <a:schemeClr val="dk1"/>
                </a:solidFill>
                <a:latin typeface="Times New Roman"/>
                <a:ea typeface="Times New Roman"/>
                <a:cs typeface="Times New Roman"/>
                <a:sym typeface="Times New Roman"/>
              </a:rPr>
              <a:t>) and a coupling transformer. </a:t>
            </a:r>
          </a:p>
          <a:p>
            <a:pPr marL="0" marR="0" lvl="0" indent="0" algn="just" rtl="0">
              <a:spcBef>
                <a:spcPts val="0"/>
              </a:spcBef>
              <a:spcAft>
                <a:spcPts val="0"/>
              </a:spcAft>
              <a:buClr>
                <a:schemeClr val="dk1"/>
              </a:buClr>
              <a:buSzPts val="1800"/>
              <a:buFont typeface="Arial"/>
              <a:buChar char="•"/>
            </a:pPr>
            <a:r>
              <a:rPr lang="en-US" sz="1795">
                <a:solidFill>
                  <a:schemeClr val="dk1"/>
                </a:solidFill>
                <a:latin typeface="Times New Roman"/>
                <a:ea typeface="Times New Roman"/>
                <a:cs typeface="Times New Roman"/>
                <a:sym typeface="Times New Roman"/>
              </a:rPr>
              <a:t>The DC-link capacitor is called Cdc. The load voltage (Ul) is controlled in closed-loop to provide high-quality input voltage to the sensitive load. A PLL is used to synchronize the DVR with the grid voltage and to estimate the grid frequency, which is required for the sag detection algorithm.</a:t>
            </a:r>
            <a:endParaRPr sz="1795">
              <a:solidFill>
                <a:schemeClr val="dk1"/>
              </a:solidFill>
              <a:latin typeface="Times New Roman"/>
              <a:ea typeface="Times New Roman"/>
              <a:cs typeface="Times New Roman"/>
              <a:sym typeface="Times New Roman"/>
            </a:endParaRPr>
          </a:p>
        </p:txBody>
      </p:sp>
      <p:pic>
        <p:nvPicPr>
          <p:cNvPr id="207" name="Shape 207" descr="Capture.PNG"/>
          <p:cNvPicPr preferRelativeResize="0"/>
          <p:nvPr/>
        </p:nvPicPr>
        <p:blipFill rotWithShape="1">
          <a:blip r:embed="rId3"/>
          <a:srcRect/>
          <a:stretch>
            <a:fillRect/>
          </a:stretch>
        </p:blipFill>
        <p:spPr>
          <a:xfrm>
            <a:off x="1076217" y="2660266"/>
            <a:ext cx="6763620" cy="4027774"/>
          </a:xfrm>
          <a:prstGeom prst="rect">
            <a:avLst/>
          </a:prstGeom>
          <a:noFill/>
          <a:ln>
            <a:noFill/>
          </a:ln>
        </p:spPr>
      </p:pic>
      <p:sp>
        <p:nvSpPr>
          <p:cNvPr id="208" name="Shape 208"/>
          <p:cNvSpPr/>
          <p:nvPr/>
        </p:nvSpPr>
        <p:spPr>
          <a:xfrm>
            <a:off x="240265" y="228402"/>
            <a:ext cx="6801469" cy="644598"/>
          </a:xfrm>
          <a:prstGeom prst="rect">
            <a:avLst/>
          </a:prstGeom>
          <a:noFill/>
          <a:ln>
            <a:noFill/>
          </a:ln>
        </p:spPr>
        <p:txBody>
          <a:bodyPr spcFirstLastPara="1" wrap="square" lIns="91179" tIns="45577" rIns="91179" bIns="45577" anchor="t" anchorCtr="0">
            <a:noAutofit/>
          </a:bodyPr>
          <a:lstStyle/>
          <a:p>
            <a:pPr marL="0" marR="0" lvl="0" indent="0" algn="ctr" rtl="0">
              <a:spcBef>
                <a:spcPts val="0"/>
              </a:spcBef>
              <a:spcAft>
                <a:spcPts val="0"/>
              </a:spcAft>
              <a:buNone/>
            </a:pPr>
            <a:r>
              <a:rPr lang="en-US" sz="3600" b="1" cap="none">
                <a:solidFill>
                  <a:schemeClr val="dk1"/>
                </a:solidFill>
                <a:latin typeface="Times New Roman"/>
                <a:ea typeface="Times New Roman"/>
                <a:cs typeface="Times New Roman"/>
                <a:sym typeface="Times New Roman"/>
              </a:rPr>
              <a:t>Dynamic Voltage Restorer(DVR):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p:nvPr/>
        </p:nvSpPr>
        <p:spPr>
          <a:xfrm>
            <a:off x="848360" y="219710"/>
            <a:ext cx="2420620" cy="1034415"/>
          </a:xfrm>
          <a:prstGeom prst="rect">
            <a:avLst/>
          </a:prstGeom>
          <a:noFill/>
          <a:ln>
            <a:noFill/>
          </a:ln>
        </p:spPr>
        <p:txBody>
          <a:bodyPr spcFirstLastPara="1" wrap="square" lIns="91179" tIns="45577" rIns="91179" bIns="45577" anchor="t" anchorCtr="0">
            <a:noAutofit/>
          </a:bodyPr>
          <a:lstStyle/>
          <a:p>
            <a:pPr marL="0" marR="0" lvl="0" indent="0" algn="l" rtl="0">
              <a:spcBef>
                <a:spcPts val="0"/>
              </a:spcBef>
              <a:spcAft>
                <a:spcPts val="0"/>
              </a:spcAft>
              <a:buNone/>
            </a:pPr>
            <a:r>
              <a:rPr lang="en-US" sz="4400" b="1">
                <a:solidFill>
                  <a:schemeClr val="dk1"/>
                </a:solidFill>
                <a:latin typeface="Times New Roman" charset="0"/>
                <a:ea typeface="Century Schoolbook"/>
                <a:cs typeface="Century Schoolbook"/>
                <a:sym typeface="Century Schoolbook"/>
              </a:rPr>
              <a:t>Inverter:</a:t>
            </a:r>
          </a:p>
        </p:txBody>
      </p:sp>
      <p:sp>
        <p:nvSpPr>
          <p:cNvPr id="214" name="Shape 214"/>
          <p:cNvSpPr/>
          <p:nvPr/>
        </p:nvSpPr>
        <p:spPr>
          <a:xfrm>
            <a:off x="851535" y="1045210"/>
            <a:ext cx="6763385" cy="1560195"/>
          </a:xfrm>
          <a:prstGeom prst="rect">
            <a:avLst/>
          </a:prstGeom>
          <a:noFill/>
          <a:ln>
            <a:noFill/>
          </a:ln>
        </p:spPr>
        <p:txBody>
          <a:bodyPr spcFirstLastPara="1" wrap="square" lIns="91179" tIns="45577" rIns="91179" bIns="45577" anchor="t" anchorCtr="0">
            <a:noAutofit/>
          </a:bodyPr>
          <a:lstStyle/>
          <a:p>
            <a:pPr marL="0" marR="0" lvl="0" indent="0" algn="just" rtl="0">
              <a:spcBef>
                <a:spcPts val="0"/>
              </a:spcBef>
              <a:spcAft>
                <a:spcPts val="0"/>
              </a:spcAft>
              <a:buNone/>
            </a:pPr>
            <a:r>
              <a:rPr lang="en-US" sz="1795">
                <a:solidFill>
                  <a:schemeClr val="dk1"/>
                </a:solidFill>
                <a:latin typeface="Times New Roman"/>
                <a:ea typeface="Times New Roman"/>
                <a:cs typeface="Times New Roman"/>
                <a:sym typeface="Times New Roman"/>
              </a:rPr>
              <a:t>Multilevel inverters are three types:</a:t>
            </a:r>
          </a:p>
          <a:p>
            <a:pPr marL="0" marR="0" lvl="0" indent="0" algn="just" rtl="0">
              <a:spcBef>
                <a:spcPts val="0"/>
              </a:spcBef>
              <a:spcAft>
                <a:spcPts val="0"/>
              </a:spcAft>
              <a:buClr>
                <a:schemeClr val="dk1"/>
              </a:buClr>
              <a:buSzPts val="1800"/>
              <a:buFont typeface="Arial"/>
              <a:buChar char="•"/>
            </a:pPr>
            <a:r>
              <a:rPr lang="en-US" sz="1795">
                <a:solidFill>
                  <a:schemeClr val="dk1"/>
                </a:solidFill>
                <a:latin typeface="Times New Roman"/>
                <a:ea typeface="Times New Roman"/>
                <a:cs typeface="Times New Roman"/>
                <a:sym typeface="Times New Roman"/>
              </a:rPr>
              <a:t>Diode clamped multilevel inverter</a:t>
            </a:r>
          </a:p>
          <a:p>
            <a:pPr marL="0" marR="0" lvl="0" indent="0" algn="just" rtl="0">
              <a:spcBef>
                <a:spcPts val="0"/>
              </a:spcBef>
              <a:spcAft>
                <a:spcPts val="0"/>
              </a:spcAft>
              <a:buClr>
                <a:schemeClr val="dk1"/>
              </a:buClr>
              <a:buSzPts val="1800"/>
              <a:buFont typeface="Arial"/>
              <a:buChar char="•"/>
            </a:pPr>
            <a:r>
              <a:rPr lang="en-US" sz="1795">
                <a:solidFill>
                  <a:schemeClr val="dk1"/>
                </a:solidFill>
                <a:latin typeface="Times New Roman"/>
                <a:ea typeface="Times New Roman"/>
                <a:cs typeface="Times New Roman"/>
                <a:sym typeface="Times New Roman"/>
              </a:rPr>
              <a:t>Flying capacitors multilevel inverter</a:t>
            </a:r>
          </a:p>
          <a:p>
            <a:pPr marL="0" marR="0" lvl="0" indent="0" algn="just" rtl="0">
              <a:spcBef>
                <a:spcPts val="0"/>
              </a:spcBef>
              <a:spcAft>
                <a:spcPts val="0"/>
              </a:spcAft>
              <a:buClr>
                <a:schemeClr val="dk1"/>
              </a:buClr>
              <a:buSzPts val="1800"/>
              <a:buFont typeface="Arial"/>
              <a:buChar char="•"/>
            </a:pPr>
            <a:r>
              <a:rPr lang="en-US" sz="1795">
                <a:solidFill>
                  <a:schemeClr val="dk1"/>
                </a:solidFill>
                <a:latin typeface="Times New Roman"/>
                <a:ea typeface="Times New Roman"/>
                <a:cs typeface="Times New Roman"/>
                <a:sym typeface="Times New Roman"/>
              </a:rPr>
              <a:t>Cascaded H- bridge multilevel inverter</a:t>
            </a:r>
            <a:endParaRPr sz="1795">
              <a:solidFill>
                <a:schemeClr val="dk1"/>
              </a:solidFill>
              <a:latin typeface="Times New Roman"/>
              <a:ea typeface="Times New Roman"/>
              <a:cs typeface="Times New Roman"/>
              <a:sym typeface="Times New Roman"/>
            </a:endParaRPr>
          </a:p>
        </p:txBody>
      </p:sp>
      <p:sp>
        <p:nvSpPr>
          <p:cNvPr id="215" name="Shape 215"/>
          <p:cNvSpPr/>
          <p:nvPr/>
        </p:nvSpPr>
        <p:spPr>
          <a:xfrm>
            <a:off x="1000222" y="2660266"/>
            <a:ext cx="6687624" cy="2056575"/>
          </a:xfrm>
          <a:prstGeom prst="rect">
            <a:avLst/>
          </a:prstGeom>
          <a:noFill/>
          <a:ln>
            <a:noFill/>
          </a:ln>
        </p:spPr>
        <p:txBody>
          <a:bodyPr spcFirstLastPara="1" wrap="square" lIns="91179" tIns="45577" rIns="91179" bIns="45577" anchor="t" anchorCtr="0">
            <a:noAutofit/>
          </a:bodyPr>
          <a:lstStyle/>
          <a:p>
            <a:pPr marL="0" marR="0" lvl="0" indent="0" algn="l" rtl="0">
              <a:spcBef>
                <a:spcPts val="0"/>
              </a:spcBef>
              <a:spcAft>
                <a:spcPts val="0"/>
              </a:spcAft>
              <a:buClr>
                <a:schemeClr val="dk1"/>
              </a:buClr>
              <a:buSzPts val="1600"/>
              <a:buFont typeface="Arial"/>
              <a:buChar char="•"/>
            </a:pPr>
            <a:r>
              <a:rPr lang="en-US" sz="1595">
                <a:solidFill>
                  <a:schemeClr val="dk1"/>
                </a:solidFill>
                <a:latin typeface="Times New Roman"/>
                <a:ea typeface="Times New Roman"/>
                <a:cs typeface="Times New Roman"/>
                <a:sym typeface="Times New Roman"/>
              </a:rPr>
              <a:t>This topology consists of series of power conversion cells and power can be easily scaled. </a:t>
            </a:r>
            <a:endParaRPr sz="1595">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595">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600"/>
              <a:buFont typeface="Arial"/>
              <a:buChar char="•"/>
            </a:pPr>
            <a:r>
              <a:rPr lang="en-US" sz="1595">
                <a:solidFill>
                  <a:schemeClr val="dk1"/>
                </a:solidFill>
                <a:latin typeface="Times New Roman"/>
                <a:ea typeface="Times New Roman"/>
                <a:cs typeface="Times New Roman"/>
                <a:sym typeface="Times New Roman"/>
              </a:rPr>
              <a:t>The combination of capacitors and switches pair is called an H-bridge and gives the separate input DC voltage for each H-bridge.</a:t>
            </a:r>
          </a:p>
          <a:p>
            <a:pPr marL="0" marR="0" lvl="0" indent="0" algn="l" rtl="0">
              <a:spcBef>
                <a:spcPts val="0"/>
              </a:spcBef>
              <a:spcAft>
                <a:spcPts val="0"/>
              </a:spcAft>
              <a:buNone/>
            </a:pPr>
            <a:endParaRPr sz="1595">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600"/>
              <a:buFont typeface="Arial"/>
              <a:buChar char="•"/>
            </a:pPr>
            <a:r>
              <a:rPr lang="en-US" sz="1595">
                <a:solidFill>
                  <a:schemeClr val="dk1"/>
                </a:solidFill>
                <a:latin typeface="Times New Roman"/>
                <a:ea typeface="Times New Roman"/>
                <a:cs typeface="Times New Roman"/>
                <a:sym typeface="Times New Roman"/>
              </a:rPr>
              <a:t> It consists of H-bridge cells and each cell can provide the three different voltages like zero, positive DC and negative DC voltages. </a:t>
            </a:r>
            <a:endParaRPr sz="1595">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p:nvPr/>
        </p:nvSpPr>
        <p:spPr>
          <a:xfrm>
            <a:off x="544195" y="306705"/>
            <a:ext cx="5397500" cy="1257935"/>
          </a:xfrm>
          <a:prstGeom prst="rect">
            <a:avLst/>
          </a:prstGeom>
          <a:noFill/>
          <a:ln>
            <a:noFill/>
          </a:ln>
        </p:spPr>
        <p:txBody>
          <a:bodyPr spcFirstLastPara="1" wrap="square" lIns="91179" tIns="45577" rIns="91179" bIns="45577" anchor="t" anchorCtr="0">
            <a:noAutofit/>
          </a:bodyPr>
          <a:lstStyle/>
          <a:p>
            <a:pPr marL="0" marR="0" lvl="0" indent="0" algn="l" rtl="0">
              <a:spcBef>
                <a:spcPts val="0"/>
              </a:spcBef>
              <a:spcAft>
                <a:spcPts val="0"/>
              </a:spcAft>
              <a:buNone/>
            </a:pPr>
            <a:r>
              <a:rPr lang="en-US" sz="4400" b="1">
                <a:solidFill>
                  <a:schemeClr val="dk1"/>
                </a:solidFill>
                <a:latin typeface="Times New Roman"/>
                <a:ea typeface="Times New Roman"/>
                <a:cs typeface="Times New Roman"/>
                <a:sym typeface="Times New Roman"/>
              </a:rPr>
              <a:t>Hysteresis controller</a:t>
            </a:r>
            <a:r>
              <a:rPr lang="en-US" sz="3600" b="1">
                <a:solidFill>
                  <a:schemeClr val="dk1"/>
                </a:solidFill>
                <a:latin typeface="Times New Roman"/>
                <a:ea typeface="Times New Roman"/>
                <a:cs typeface="Times New Roman"/>
                <a:sym typeface="Times New Roman"/>
              </a:rPr>
              <a:t>:</a:t>
            </a:r>
            <a:endParaRPr sz="3600" b="1">
              <a:solidFill>
                <a:schemeClr val="dk1"/>
              </a:solidFill>
              <a:latin typeface="Times New Roman"/>
              <a:ea typeface="Times New Roman"/>
              <a:cs typeface="Times New Roman"/>
              <a:sym typeface="Times New Roman"/>
            </a:endParaRPr>
          </a:p>
        </p:txBody>
      </p:sp>
      <p:sp>
        <p:nvSpPr>
          <p:cNvPr id="221" name="Shape 221"/>
          <p:cNvSpPr txBox="1"/>
          <p:nvPr/>
        </p:nvSpPr>
        <p:spPr>
          <a:xfrm>
            <a:off x="848230" y="1292343"/>
            <a:ext cx="6839615" cy="2025880"/>
          </a:xfrm>
          <a:prstGeom prst="rect">
            <a:avLst/>
          </a:prstGeom>
          <a:noFill/>
          <a:ln>
            <a:noFill/>
          </a:ln>
        </p:spPr>
        <p:txBody>
          <a:bodyPr spcFirstLastPara="1" wrap="square" lIns="91179" tIns="45577" rIns="91179" bIns="45577" anchor="t" anchorCtr="0">
            <a:noAutofit/>
          </a:bodyPr>
          <a:lstStyle/>
          <a:p>
            <a:pPr marL="0" marR="0" lvl="0" indent="0" algn="l" rtl="0">
              <a:spcBef>
                <a:spcPts val="0"/>
              </a:spcBef>
              <a:spcAft>
                <a:spcPts val="0"/>
              </a:spcAft>
              <a:buClr>
                <a:schemeClr val="dk1"/>
              </a:buClr>
              <a:buSzPts val="1800"/>
              <a:buFont typeface="Arial"/>
              <a:buChar char="•"/>
            </a:pPr>
            <a:r>
              <a:rPr lang="en-US" sz="1795">
                <a:solidFill>
                  <a:schemeClr val="dk1"/>
                </a:solidFill>
                <a:latin typeface="Times New Roman"/>
                <a:ea typeface="Times New Roman"/>
                <a:cs typeface="Times New Roman"/>
                <a:sym typeface="Times New Roman"/>
              </a:rPr>
              <a:t>The hysteresis controller mainly requires two voltage signals, one is from supply side voltage signal and another is from booster transformer which is voltage injected by dynamic voltage restorer. </a:t>
            </a:r>
            <a:endParaRPr sz="1795">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795">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Arial"/>
              <a:buChar char="•"/>
            </a:pPr>
            <a:r>
              <a:rPr lang="en-US" sz="1795">
                <a:solidFill>
                  <a:schemeClr val="dk1"/>
                </a:solidFill>
                <a:latin typeface="Times New Roman"/>
                <a:ea typeface="Times New Roman"/>
                <a:cs typeface="Times New Roman"/>
                <a:sym typeface="Times New Roman"/>
              </a:rPr>
              <a:t>The controller compares these two signals and according to these signals switching pattern is established.</a:t>
            </a:r>
          </a:p>
          <a:p>
            <a:pPr marL="0" marR="0" lvl="0" indent="0" algn="l" rtl="0">
              <a:spcBef>
                <a:spcPts val="0"/>
              </a:spcBef>
              <a:spcAft>
                <a:spcPts val="0"/>
              </a:spcAft>
              <a:buNone/>
            </a:pPr>
            <a:endParaRPr sz="1795">
              <a:solidFill>
                <a:schemeClr val="dk1"/>
              </a:solidFill>
              <a:latin typeface="Times New Roman"/>
              <a:ea typeface="Times New Roman"/>
              <a:cs typeface="Times New Roman"/>
              <a:sym typeface="Times New Roman"/>
            </a:endParaRPr>
          </a:p>
        </p:txBody>
      </p:sp>
      <p:pic>
        <p:nvPicPr>
          <p:cNvPr id="222" name="Shape 222" descr="dvr.PNG"/>
          <p:cNvPicPr preferRelativeResize="0"/>
          <p:nvPr/>
        </p:nvPicPr>
        <p:blipFill rotWithShape="1">
          <a:blip r:embed="rId3"/>
          <a:srcRect/>
          <a:stretch>
            <a:fillRect/>
          </a:stretch>
        </p:blipFill>
        <p:spPr>
          <a:xfrm>
            <a:off x="1912170" y="3204301"/>
            <a:ext cx="5414019" cy="29064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42901" y="1195648"/>
            <a:ext cx="7800998" cy="2529840"/>
          </a:xfrm>
          <a:prstGeom prst="rect">
            <a:avLst/>
          </a:prstGeom>
          <a:noFill/>
        </p:spPr>
        <p:txBody>
          <a:bodyPr wrap="square" rtlCol="0" anchor="t">
            <a:spAutoFit/>
          </a:bodyPr>
          <a:lstStyle/>
          <a:p>
            <a:pPr marL="0" marR="0" lvl="0" indent="0" algn="just" rtl="0">
              <a:spcBef>
                <a:spcPts val="0"/>
              </a:spcBef>
              <a:spcAft>
                <a:spcPts val="0"/>
              </a:spcAft>
              <a:buClr>
                <a:schemeClr val="dk1"/>
              </a:buClr>
              <a:buSzPts val="1800"/>
              <a:buFont typeface="Arial"/>
              <a:buChar char="•"/>
            </a:pPr>
            <a:r>
              <a:rPr lang="en-US" sz="2000">
                <a:solidFill>
                  <a:schemeClr val="dk1"/>
                </a:solidFill>
                <a:latin typeface="Times New Roman"/>
                <a:ea typeface="Times New Roman"/>
                <a:cs typeface="Times New Roman"/>
                <a:sym typeface="Times New Roman"/>
              </a:rPr>
              <a:t>The control technique applied in this paper is based on voltage error and is non linear control method.</a:t>
            </a:r>
          </a:p>
          <a:p>
            <a:pPr marL="0" marR="0" lvl="0" indent="114300" algn="just" rtl="0">
              <a:spcBef>
                <a:spcPts val="0"/>
              </a:spcBef>
              <a:spcAft>
                <a:spcPts val="0"/>
              </a:spcAft>
              <a:buClr>
                <a:schemeClr val="dk1"/>
              </a:buClr>
              <a:buSzPts val="1800"/>
              <a:buFont typeface="Arial"/>
              <a:buNone/>
            </a:pPr>
            <a:endParaRPr sz="2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1800"/>
              <a:buFont typeface="Arial"/>
              <a:buChar char="•"/>
            </a:pPr>
            <a:r>
              <a:rPr lang="en-US" sz="2000">
                <a:solidFill>
                  <a:schemeClr val="dk1"/>
                </a:solidFill>
                <a:latin typeface="Times New Roman"/>
                <a:ea typeface="Times New Roman"/>
                <a:cs typeface="Times New Roman"/>
                <a:sym typeface="Times New Roman"/>
              </a:rPr>
              <a:t> It consists of a comparison between the output voltage and the tolerance limits around the reference voltage, While the output voltage is between upper limit and lower limit , no switching occurs and when the output voltage increases to the upper limit (lower band) the output voltage is decrease(increase).</a:t>
            </a:r>
            <a:endParaRPr lang="en-US" sz="2000"/>
          </a:p>
        </p:txBody>
      </p:sp>
      <p:pic>
        <p:nvPicPr>
          <p:cNvPr id="228" name="Shape 228" descr="hysterisis.PNG"/>
          <p:cNvPicPr preferRelativeResize="0"/>
          <p:nvPr/>
        </p:nvPicPr>
        <p:blipFill rotWithShape="1">
          <a:blip r:embed="rId2"/>
          <a:srcRect/>
          <a:stretch>
            <a:fillRect/>
          </a:stretch>
        </p:blipFill>
        <p:spPr>
          <a:xfrm>
            <a:off x="1264289" y="3742481"/>
            <a:ext cx="5100335" cy="22885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86130" y="-365760"/>
            <a:ext cx="5565775" cy="1981200"/>
          </a:xfrm>
        </p:spPr>
        <p:txBody>
          <a:bodyPr>
            <a:normAutofit/>
          </a:bodyPr>
          <a:lstStyle/>
          <a:p>
            <a:r>
              <a:rPr lang="en-US" sz="3600">
                <a:latin typeface="Times New Roman" charset="0"/>
              </a:rPr>
              <a:t>          SIMULINK MODEL:</a:t>
            </a:r>
            <a:endParaRPr lang="en-US" sz="3600" b="1">
              <a:solidFill>
                <a:schemeClr val="dk1"/>
              </a:solidFill>
              <a:latin typeface="Times New Roman" charset="0"/>
              <a:ea typeface="Times New Roman"/>
              <a:cs typeface="Times New Roman"/>
              <a:sym typeface="Times New Roman"/>
            </a:endParaRPr>
          </a:p>
          <a:p>
            <a:endParaRPr lang="en-US"/>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stretch>
            <a:fillRect/>
          </a:stretch>
        </p:blipFill>
        <p:spPr>
          <a:xfrm>
            <a:off x="220980" y="907415"/>
            <a:ext cx="8914765" cy="54197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 y="-182880"/>
            <a:ext cx="8448675" cy="1870075"/>
          </a:xfrm>
        </p:spPr>
        <p:txBody>
          <a:bodyPr/>
          <a:lstStyle/>
          <a:p>
            <a:r>
              <a:rPr lang="en-US" sz="3600">
                <a:latin typeface="Times New Roman" charset="0"/>
              </a:rPr>
              <a:t>   CONTROL CIRCUIT</a:t>
            </a:r>
            <a:r>
              <a:rPr lang="en-US" sz="2800">
                <a:latin typeface="Times New Roman" charset="0"/>
              </a:rPr>
              <a:t>:</a:t>
            </a:r>
          </a:p>
        </p:txBody>
      </p:sp>
      <p:pic>
        <p:nvPicPr>
          <p:cNvPr id="5" name="Content Placeholder 4"/>
          <p:cNvPicPr>
            <a:picLocks noGrp="1" noChangeAspect="1"/>
          </p:cNvPicPr>
          <p:nvPr>
            <p:ph idx="1"/>
          </p:nvPr>
        </p:nvPicPr>
        <p:blipFill>
          <a:blip r:embed="rId2"/>
          <a:stretch>
            <a:fillRect/>
          </a:stretch>
        </p:blipFill>
        <p:spPr>
          <a:xfrm>
            <a:off x="419735" y="1993265"/>
            <a:ext cx="8248650" cy="36379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8105"/>
            <a:ext cx="7886700" cy="1765300"/>
          </a:xfrm>
        </p:spPr>
        <p:txBody>
          <a:bodyPr/>
          <a:lstStyle/>
          <a:p>
            <a:r>
              <a:rPr lang="en-US" sz="3600">
                <a:latin typeface="Times New Roman" charset="0"/>
              </a:rPr>
              <a:t>THREE LEVEL INVETER</a:t>
            </a:r>
            <a:r>
              <a:rPr lang="en-US" sz="2800">
                <a:latin typeface="Times New Roman" charset="0"/>
              </a:rPr>
              <a:t>:</a:t>
            </a:r>
          </a:p>
        </p:txBody>
      </p:sp>
      <p:pic>
        <p:nvPicPr>
          <p:cNvPr id="5" name="Content Placeholder 4"/>
          <p:cNvPicPr>
            <a:picLocks noGrp="1" noChangeAspect="1"/>
          </p:cNvPicPr>
          <p:nvPr>
            <p:ph idx="1"/>
          </p:nvPr>
        </p:nvPicPr>
        <p:blipFill>
          <a:blip r:embed="rId2"/>
          <a:stretch>
            <a:fillRect/>
          </a:stretch>
        </p:blipFill>
        <p:spPr>
          <a:xfrm>
            <a:off x="1297940" y="1602740"/>
            <a:ext cx="6405880" cy="45072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300">
                <a:latin typeface="Times New Roman" charset="0"/>
                <a:sym typeface="+mn-ea"/>
              </a:rPr>
              <a:t>Non linear loads:</a:t>
            </a:r>
            <a:endParaRPr lang="en-US" sz="4300">
              <a:latin typeface="Times New Roman" charset="0"/>
            </a:endParaRPr>
          </a:p>
          <a:p>
            <a:endParaRPr lang="en-US"/>
          </a:p>
        </p:txBody>
      </p:sp>
      <p:pic>
        <p:nvPicPr>
          <p:cNvPr id="4" name="Content Placeholder 3"/>
          <p:cNvPicPr>
            <a:picLocks noGrp="1" noChangeAspect="1"/>
          </p:cNvPicPr>
          <p:nvPr>
            <p:ph idx="1"/>
          </p:nvPr>
        </p:nvPicPr>
        <p:blipFill>
          <a:blip r:embed="rId2"/>
          <a:stretch>
            <a:fillRect/>
          </a:stretch>
        </p:blipFill>
        <p:spPr>
          <a:xfrm>
            <a:off x="1205230" y="2348230"/>
            <a:ext cx="6734175" cy="31578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710" y="-196850"/>
            <a:ext cx="8295640" cy="1883410"/>
          </a:xfrm>
        </p:spPr>
        <p:txBody>
          <a:bodyPr/>
          <a:lstStyle/>
          <a:p>
            <a:r>
              <a:rPr lang="en-US" sz="3600">
                <a:latin typeface="Times New Roman" charset="0"/>
              </a:rPr>
              <a:t>VOLTAGE SAG</a:t>
            </a:r>
            <a:r>
              <a:rPr lang="en-US" sz="2800">
                <a:latin typeface="Times New Roman" charset="0"/>
              </a:rPr>
              <a:t>:</a:t>
            </a:r>
          </a:p>
        </p:txBody>
      </p:sp>
      <p:pic>
        <p:nvPicPr>
          <p:cNvPr id="4" name="Content Placeholder 3" descr="s"/>
          <p:cNvPicPr>
            <a:picLocks noGrp="1" noChangeAspect="1"/>
          </p:cNvPicPr>
          <p:nvPr>
            <p:ph idx="1"/>
          </p:nvPr>
        </p:nvPicPr>
        <p:blipFill>
          <a:blip r:embed="rId2"/>
          <a:stretch>
            <a:fillRect/>
          </a:stretch>
        </p:blipFill>
        <p:spPr>
          <a:xfrm>
            <a:off x="53975" y="1291374"/>
            <a:ext cx="9003692" cy="51663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solidFill>
                  <a:schemeClr val="dk1"/>
                </a:solidFill>
                <a:latin typeface="Times New Roman"/>
                <a:ea typeface="Times New Roman"/>
                <a:cs typeface="Times New Roman"/>
                <a:sym typeface="Times New Roman"/>
              </a:rPr>
              <a:t>Abstract</a:t>
            </a:r>
            <a:r>
              <a:rPr lang="en-US">
                <a:solidFill>
                  <a:schemeClr val="dk1"/>
                </a:solidFill>
                <a:latin typeface="Century Schoolbook"/>
                <a:ea typeface="Century Schoolbook"/>
                <a:cs typeface="Century Schoolbook"/>
                <a:sym typeface="Century Schoolbook"/>
              </a:rPr>
              <a:t>:</a:t>
            </a:r>
            <a:endParaRPr>
              <a:solidFill>
                <a:schemeClr val="dk1"/>
              </a:solidFill>
              <a:latin typeface="Century Schoolbook"/>
              <a:ea typeface="Century Schoolbook"/>
              <a:cs typeface="Century Schoolbook"/>
              <a:sym typeface="Century Schoolbook"/>
            </a:endParaRPr>
          </a:p>
          <a:p>
            <a:endParaRPr lang="en-US"/>
          </a:p>
        </p:txBody>
      </p:sp>
      <p:sp>
        <p:nvSpPr>
          <p:cNvPr id="5" name="Content Placeholder 4"/>
          <p:cNvSpPr>
            <a:spLocks noGrp="1"/>
          </p:cNvSpPr>
          <p:nvPr>
            <p:ph idx="1"/>
          </p:nvPr>
        </p:nvSpPr>
        <p:spPr/>
        <p:txBody>
          <a:bodyPr>
            <a:normAutofit fontScale="70000"/>
          </a:bodyPr>
          <a:lstStyle/>
          <a:p>
            <a:r>
              <a:rPr lang="en-US"/>
              <a:t>Power quality is one of the major concerns in the era of power system. Power quality problem occurred due to nonstandard voltage, current or frequency, that result in a failure of end user equipment. To overcome this problem, Dynamic Voltage Restorer (DVR) is used, which eliminate voltage sag and swell in the distribution line, it is efficient and effective power electronic device. The size of DVR is small, cost is low and fast dynamic response to the disturbance. By injecting an appropriate voltage, the DVR restores a voltage waveform and ensures constant load voltage. The compensating signals are determined dynamically based on the difference between desired and measured values. The DVR is consisting of VSC, Booster transformer, Filter and Energy storage devices. This paper describe different compensation control technique used for compensate the voltage of the distribution line.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 y="-323215"/>
            <a:ext cx="6672580" cy="2010410"/>
          </a:xfrm>
        </p:spPr>
        <p:txBody>
          <a:bodyPr/>
          <a:lstStyle/>
          <a:p>
            <a:r>
              <a:rPr lang="en-US" sz="3600">
                <a:latin typeface="Times New Roman" charset="0"/>
              </a:rPr>
              <a:t>VOLTAGE SWELL</a:t>
            </a:r>
            <a:r>
              <a:rPr lang="en-US" sz="2800">
                <a:latin typeface="Times New Roman" charset="0"/>
              </a:rPr>
              <a:t>:</a:t>
            </a:r>
          </a:p>
        </p:txBody>
      </p:sp>
      <p:pic>
        <p:nvPicPr>
          <p:cNvPr id="4" name="Content Placeholder 3" descr="se"/>
          <p:cNvPicPr>
            <a:picLocks noGrp="1" noChangeAspect="1"/>
          </p:cNvPicPr>
          <p:nvPr>
            <p:ph idx="1"/>
          </p:nvPr>
        </p:nvPicPr>
        <p:blipFill>
          <a:blip r:embed="rId2"/>
          <a:stretch>
            <a:fillRect/>
          </a:stretch>
        </p:blipFill>
        <p:spPr>
          <a:xfrm>
            <a:off x="41910" y="1251369"/>
            <a:ext cx="9015122" cy="51149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50" y="-322580"/>
            <a:ext cx="8166735" cy="2011045"/>
          </a:xfrm>
        </p:spPr>
        <p:txBody>
          <a:bodyPr/>
          <a:lstStyle/>
          <a:p>
            <a:r>
              <a:rPr lang="en-US" sz="3600">
                <a:latin typeface="Times New Roman" charset="0"/>
              </a:rPr>
              <a:t>HARMONICS</a:t>
            </a:r>
            <a:r>
              <a:rPr lang="en-US" sz="2800">
                <a:latin typeface="Times New Roman" charset="0"/>
              </a:rPr>
              <a:t>:</a:t>
            </a:r>
          </a:p>
        </p:txBody>
      </p:sp>
      <p:pic>
        <p:nvPicPr>
          <p:cNvPr id="4" name="Content Placeholder 3" descr="h"/>
          <p:cNvPicPr>
            <a:picLocks noGrp="1" noChangeAspect="1"/>
          </p:cNvPicPr>
          <p:nvPr>
            <p:ph idx="1"/>
          </p:nvPr>
        </p:nvPicPr>
        <p:blipFill>
          <a:blip r:embed="rId2"/>
          <a:stretch>
            <a:fillRect/>
          </a:stretch>
        </p:blipFill>
        <p:spPr>
          <a:xfrm>
            <a:off x="29210" y="1212634"/>
            <a:ext cx="9052587" cy="485077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771" y="-1553005"/>
            <a:ext cx="7747647" cy="3622680"/>
          </a:xfrm>
        </p:spPr>
        <p:txBody>
          <a:bodyPr/>
          <a:lstStyle/>
          <a:p>
            <a:br>
              <a:rPr lang="en-US" sz="2655">
                <a:latin typeface="Times New Roman" charset="0"/>
              </a:rPr>
            </a:br>
            <a:br>
              <a:rPr lang="en-US" sz="2655">
                <a:latin typeface="Times New Roman" charset="0"/>
              </a:rPr>
            </a:br>
            <a:br>
              <a:rPr lang="en-US" sz="2655">
                <a:latin typeface="Times New Roman" charset="0"/>
              </a:rPr>
            </a:br>
            <a:r>
              <a:rPr lang="en-US" sz="2655">
                <a:latin typeface="Times New Roman" charset="0"/>
              </a:rPr>
              <a:t>REFERENCES:</a:t>
            </a:r>
          </a:p>
        </p:txBody>
      </p:sp>
      <p:sp>
        <p:nvSpPr>
          <p:cNvPr id="4" name="Content Placeholder 3"/>
          <p:cNvSpPr>
            <a:spLocks noGrp="1"/>
          </p:cNvSpPr>
          <p:nvPr>
            <p:ph idx="1"/>
          </p:nvPr>
        </p:nvSpPr>
        <p:spPr>
          <a:xfrm>
            <a:off x="198120" y="1313815"/>
            <a:ext cx="8253095" cy="4465955"/>
          </a:xfrm>
        </p:spPr>
        <p:txBody>
          <a:bodyPr>
            <a:noAutofit/>
          </a:bodyPr>
          <a:lstStyle/>
          <a:p>
            <a:pPr marL="0" indent="0">
              <a:buNone/>
            </a:pPr>
            <a:r>
              <a:rPr lang="en-US" sz="1800">
                <a:latin typeface="Times New Roman" charset="0"/>
              </a:rPr>
              <a:t>[1] Tarek I El-Shennawy, Abdel-Mon’em Moussa, Mahmoud A El-Gammal and Amr Y Abou-Ghazala “A Dynamic Voltage Restorer for Voltage Sag Mitigation in a Refinery with Induction Motors Loads” 2010 Science </a:t>
            </a:r>
          </a:p>
          <a:p>
            <a:pPr marL="0" indent="0">
              <a:buNone/>
            </a:pPr>
            <a:r>
              <a:rPr lang="en-US" sz="1800">
                <a:latin typeface="Times New Roman" charset="0"/>
              </a:rPr>
              <a:t>[2]Chellali Benchaiba,Brahim Ferdi “Voltage Quality Improvement Using DVR” Electrical Power Quality and Utilization,Journal Vol.XIV no.1,2008 </a:t>
            </a:r>
          </a:p>
          <a:p>
            <a:pPr marL="0" indent="0">
              <a:buNone/>
            </a:pPr>
            <a:r>
              <a:rPr lang="en-US" sz="1800">
                <a:latin typeface="Times New Roman" charset="0"/>
              </a:rPr>
              <a:t>[3]Shairul Wizmar Wahab and Alia Mohd Yusof “Voltage Sag and mitigation Using Dynamic Voltage Restorer (DVR) System” Faculty of Electrical Engg,University Of Malaysia </a:t>
            </a:r>
          </a:p>
          <a:p>
            <a:pPr marL="0" indent="0">
              <a:buNone/>
            </a:pPr>
            <a:r>
              <a:rPr lang="en-US" sz="1800">
                <a:latin typeface="Times New Roman" charset="0"/>
              </a:rPr>
              <a:t>[4]Brice J Quirl,Brain K Johnsom,Senior member IEEE “ Mitigation of voltage sags with phase jump using Dynami Voltage Restorer”</a:t>
            </a:r>
          </a:p>
          <a:p>
            <a:pPr marL="0" indent="0">
              <a:buNone/>
            </a:pPr>
            <a:r>
              <a:rPr lang="en-US" sz="1800">
                <a:latin typeface="Times New Roman" charset="0"/>
              </a:rPr>
              <a:t>[5]Paosan  Boonchaiam and Nadarajah Mothulananthan “Understanding Dynamic Voltage Restorers through MATLAB simulation” Electrical Power system Management ,enerfy Field of Studey,Asian Institute of Technology,Thailand </a:t>
            </a:r>
          </a:p>
          <a:p>
            <a:pPr marL="0" indent="0">
              <a:buNone/>
            </a:pPr>
            <a:endParaRPr lang="en-US" sz="1800">
              <a:latin typeface="Times New Roman"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316230" y="208915"/>
            <a:ext cx="8831580" cy="6126480"/>
          </a:xfrm>
          <a:prstGeom prst="rect">
            <a:avLst/>
          </a:prstGeom>
          <a:noFill/>
          <a:ln w="9525">
            <a:noFill/>
            <a:miter/>
          </a:ln>
        </p:spPr>
        <p:txBody>
          <a:bodyPr wrap="square">
            <a:spAutoFit/>
          </a:bodyPr>
          <a:lstStyle/>
          <a:p>
            <a:pPr marL="457200" indent="-457200" algn="l"/>
            <a:r>
              <a:rPr b="0" u="none">
                <a:latin typeface="Times New Roman" charset="0"/>
                <a:ea typeface="Bookman Old Style" charset="0"/>
                <a:cs typeface="Bookman Old Style" charset="0"/>
              </a:rPr>
              <a:t>[7]	Mehmet Tumay ,Ahmet Teke , K Cagatay Baymdr and M Ugras Cuma “Simuation and Modelling of a Dynamic Voltage Restorer” Departmetn of Electrical and Electronics Engg. Turkey available from</a:t>
            </a:r>
          </a:p>
          <a:p>
            <a:pPr marL="457200" indent="-457200" algn="l"/>
            <a:r>
              <a:rPr b="0" u="none">
                <a:latin typeface="Times New Roman" charset="0"/>
                <a:ea typeface="Bookman Old Style" charset="0"/>
                <a:cs typeface="Bookman Old Style" charset="0"/>
              </a:rPr>
              <a:t>	http://www.emo.org.tr/ekler/ee5605917626676_ek.pdf</a:t>
            </a:r>
          </a:p>
          <a:p>
            <a:pPr marL="457200" indent="-457200" algn="l"/>
            <a:r>
              <a:rPr b="0" u="none">
                <a:latin typeface="Times New Roman" charset="0"/>
                <a:ea typeface="Bookman Old Style" charset="0"/>
                <a:cs typeface="Bookman Old Style" charset="0"/>
              </a:rPr>
              <a:t>[8]	ELECTROTEK Concepts, Voltage Sag Studies Date : 10/03/2009</a:t>
            </a:r>
          </a:p>
          <a:p>
            <a:pPr marL="457200" indent="-457200" algn="l"/>
            <a:r>
              <a:rPr b="0" u="none">
                <a:latin typeface="Times New Roman" charset="0"/>
                <a:ea typeface="Bookman Old Style" charset="0"/>
                <a:cs typeface="Bookman Old Style" charset="0"/>
              </a:rPr>
              <a:t>	http://www.electrotek.com/voltsag.htm</a:t>
            </a:r>
          </a:p>
          <a:p>
            <a:pPr marL="457200" indent="-457200" algn="l"/>
            <a:r>
              <a:rPr b="0" u="none">
                <a:latin typeface="Times New Roman" charset="0"/>
                <a:ea typeface="Bookman Old Style" charset="0"/>
                <a:cs typeface="Bookman Old Style" charset="0"/>
              </a:rPr>
              <a:t>[9]	C S Chang, Y.S. Ho, P.C. Lo “Voltage Quality Enhancement with Power Electronics Based Devices.</a:t>
            </a:r>
          </a:p>
          <a:p>
            <a:pPr marL="457200" indent="-457200" algn="l"/>
            <a:r>
              <a:rPr b="0" u="none">
                <a:latin typeface="Times New Roman" charset="0"/>
                <a:ea typeface="Bookman Old Style" charset="0"/>
                <a:cs typeface="Bookman Old Style" charset="0"/>
              </a:rPr>
              <a:t>[10]	Glanny M Ch Mangindaan, M Ashari Mauridhi HP “Control of Dynamic Voltage Restorer For Voltage Sag Mitigation” ICTS 2008 available from</a:t>
            </a:r>
          </a:p>
          <a:p>
            <a:pPr marL="457200" indent="-457200" algn="l"/>
            <a:r>
              <a:rPr b="0" u="none">
                <a:latin typeface="Times New Roman" charset="0"/>
                <a:ea typeface="Bookman Old Style" charset="0"/>
                <a:cs typeface="Bookman Old Style" charset="0"/>
              </a:rPr>
              <a:t>[11]	IEEE Standard 1159-1995 “IEEE Recommended Practice for Monitoring Electric</a:t>
            </a:r>
          </a:p>
          <a:p>
            <a:pPr marL="457200" indent="-457200" algn="l"/>
            <a:r>
              <a:rPr b="0" u="none">
                <a:latin typeface="Times New Roman" charset="0"/>
                <a:ea typeface="Bookman Old Style" charset="0"/>
                <a:cs typeface="Bookman Old Style" charset="0"/>
              </a:rPr>
              <a:t>	Power Quality.Published 1995.</a:t>
            </a:r>
          </a:p>
          <a:p>
            <a:pPr marL="457200" indent="-457200" algn="l"/>
            <a:r>
              <a:rPr b="0" u="none">
                <a:latin typeface="Times New Roman" charset="0"/>
                <a:ea typeface="Bookman Old Style" charset="0"/>
                <a:cs typeface="Bookman Old Style" charset="0"/>
              </a:rPr>
              <a:t>[12]	Richard P. Bingham “Sags and Swells” available from</a:t>
            </a:r>
          </a:p>
          <a:p>
            <a:pPr marL="457200" indent="-457200" algn="l"/>
            <a:r>
              <a:rPr lang="en-US">
                <a:latin typeface="Times New Roman" charset="0"/>
              </a:rPr>
              <a:t>	http://www.dranetz-bmi.com/pdf/sags-swells.pdf</a:t>
            </a:r>
          </a:p>
          <a:p>
            <a:pPr marL="457200" indent="-457200" algn="l"/>
            <a:r>
              <a:rPr lang="en-US">
                <a:latin typeface="Times New Roman" charset="0"/>
              </a:rPr>
              <a:t>[13]	Nita R. Patne, Krishna L. Thakre “Factor Affecting Characteristics Of Voltage Sag Due to Fault in the Power System” Vol. 5, No.1, May2008, 171-182, Serbian Journal Of Electrical engineering.</a:t>
            </a:r>
          </a:p>
          <a:p>
            <a:pPr marL="457200" indent="-457200" algn="l"/>
            <a:r>
              <a:rPr lang="en-US">
                <a:latin typeface="Times New Roman" charset="0"/>
              </a:rPr>
              <a:t>[14]	Alexander Eigels Emanuel, John A. McNeill “Electric Power Quality”. Annu. Rev. Energy Environ 1997.22:263-303.</a:t>
            </a:r>
          </a:p>
          <a:p>
            <a:pPr marL="457200" indent="-457200" algn="l"/>
            <a:r>
              <a:rPr lang="en-US">
                <a:latin typeface="Times New Roman" charset="0"/>
              </a:rPr>
              <a:t>[15]	Mohd Izhwan Muhammad, Norman Mariun, Mohd Amran Mohd Radzi “ Effects Of Power Quality to the Industries” 11-12 December 2007, Malaysia</a:t>
            </a:r>
          </a:p>
          <a:p>
            <a:pPr marL="457200" indent="-457200" algn="l"/>
            <a:r>
              <a:rPr lang="en-US">
                <a:latin typeface="Times New Roman" charset="0"/>
              </a:rPr>
              <a:t>[16]	Narain G. Hingorani, “Introducing custom power” IEEE spectrum, June 1995 pg.41-48.</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41910" y="288925"/>
            <a:ext cx="8182610" cy="3931920"/>
          </a:xfrm>
          <a:prstGeom prst="rect">
            <a:avLst/>
          </a:prstGeom>
          <a:noFill/>
          <a:ln w="9525">
            <a:noFill/>
            <a:miter/>
          </a:ln>
        </p:spPr>
        <p:txBody>
          <a:bodyPr wrap="square">
            <a:spAutoFit/>
          </a:bodyPr>
          <a:lstStyle/>
          <a:p>
            <a:pPr marL="457200" indent="-457200" algn="l"/>
            <a:r>
              <a:rPr b="0" u="none">
                <a:latin typeface="Times New Roman" charset="0"/>
                <a:ea typeface="Bookman Old Style" charset="0"/>
                <a:cs typeface="Bookman Old Style" charset="0"/>
              </a:rPr>
              <a:t>[17]	C. Zhan, V.K. Ramachandramurthy, A.Arulampalam, C.Fitzzer, M.Barnes, N.Jenkins, “Control of a battery supported dynamic voltage restorer”, IEEE proceedings on Transmission and Distribution, Vol.149 (No.5), Sep. 2002, pg.533-542.</a:t>
            </a:r>
          </a:p>
          <a:p>
            <a:pPr marL="457200" indent="-457200" algn="l"/>
            <a:r>
              <a:rPr b="0" u="none">
                <a:latin typeface="Times New Roman" charset="0"/>
                <a:ea typeface="Bookman Old Style" charset="0"/>
                <a:cs typeface="Bookman Old Style" charset="0"/>
              </a:rPr>
              <a:t>[18]	P.T. Nguyen, Tapan K. Saha, “Dynamic Voltage Restorer against balanced and unbalanced voltage sags: Modelling and simulation”. IEEE transactions on Power Delivery, 2004, pg1-6.</a:t>
            </a:r>
          </a:p>
          <a:p>
            <a:pPr marL="457200" indent="-457200" algn="l"/>
            <a:r>
              <a:rPr b="0" u="none">
                <a:latin typeface="Times New Roman" charset="0"/>
                <a:ea typeface="Bookman Old Style" charset="0"/>
                <a:cs typeface="Bookman Old Style" charset="0"/>
              </a:rPr>
              <a:t>[19] 	G. Ramtharan, S.G. Abeyratne, A.Atputharajah,”Constant frequency control of an active power filter”, National Science Foundation, Sri Lanka, 2006,34(1)pg.21-28</a:t>
            </a:r>
          </a:p>
          <a:p>
            <a:pPr marL="457200" indent="-457200" algn="l"/>
            <a:r>
              <a:rPr b="0" u="none">
                <a:latin typeface="Times New Roman" charset="0"/>
                <a:ea typeface="Bookman Old Style" charset="0"/>
                <a:cs typeface="Bookman Old Style" charset="0"/>
              </a:rPr>
              <a:t>[20]	Kasuni Perera, Arualpalam Atputharajah, Sanath Alahakoon, Daniel Salomonsson “Automated Control Technique for a Single Phase Dynamic Voltage Restorer” December 15-17, 2006, Colombo, Sri-Lanka.</a:t>
            </a:r>
          </a:p>
          <a:p>
            <a:pPr marL="457200" indent="-457200" algn="l"/>
            <a:r>
              <a:rPr b="0" u="none">
                <a:latin typeface="Times New Roman" charset="0"/>
                <a:ea typeface="Bookman Old Style" charset="0"/>
                <a:cs typeface="Bookman Old Style" charset="0"/>
              </a:rPr>
              <a:t>[21]	W. Raithmayr, P. Daehler, M. Eichler, G. Lochner, EricJohn, Kevin Chan “Customer Reliability Improvement with a DVR or a DUPS”  ABB Industires AG</a:t>
            </a:r>
            <a:endParaRPr lang="en-US">
              <a:latin typeface="Times New Roman"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3557" y="516037"/>
            <a:ext cx="8077859" cy="483172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p:nvPr/>
        </p:nvSpPr>
        <p:spPr>
          <a:xfrm>
            <a:off x="620243" y="456390"/>
            <a:ext cx="6915611" cy="644598"/>
          </a:xfrm>
          <a:prstGeom prst="rect">
            <a:avLst/>
          </a:prstGeom>
          <a:noFill/>
          <a:ln>
            <a:noFill/>
          </a:ln>
        </p:spPr>
        <p:txBody>
          <a:bodyPr spcFirstLastPara="1" wrap="square" lIns="91179" tIns="45577" rIns="91179" bIns="45577" anchor="t" anchorCtr="0">
            <a:noAutofit/>
          </a:bodyPr>
          <a:lstStyle/>
          <a:p>
            <a:pPr marL="0" marR="0" lvl="0" indent="0" algn="l" rtl="0">
              <a:spcBef>
                <a:spcPts val="0"/>
              </a:spcBef>
              <a:spcAft>
                <a:spcPts val="0"/>
              </a:spcAft>
              <a:buNone/>
            </a:pPr>
            <a:r>
              <a:rPr lang="en-US" sz="4400" b="1">
                <a:solidFill>
                  <a:schemeClr val="dk1"/>
                </a:solidFill>
                <a:latin typeface="Times New Roman" charset="0"/>
                <a:ea typeface="Century Schoolbook"/>
                <a:cs typeface="Century Schoolbook"/>
                <a:sym typeface="Century Schoolbook"/>
              </a:rPr>
              <a:t>Power Quality</a:t>
            </a:r>
            <a:r>
              <a:rPr lang="en-US" sz="3590" b="1">
                <a:solidFill>
                  <a:schemeClr val="dk1"/>
                </a:solidFill>
                <a:latin typeface="Century Schoolbook"/>
                <a:ea typeface="Century Schoolbook"/>
                <a:cs typeface="Century Schoolbook"/>
                <a:sym typeface="Century Schoolbook"/>
              </a:rPr>
              <a:t>:</a:t>
            </a:r>
            <a:endParaRPr sz="3590">
              <a:solidFill>
                <a:schemeClr val="dk1"/>
              </a:solidFill>
              <a:latin typeface="Century Schoolbook"/>
              <a:ea typeface="Century Schoolbook"/>
              <a:cs typeface="Century Schoolbook"/>
              <a:sym typeface="Century Schoolbook"/>
            </a:endParaRPr>
          </a:p>
        </p:txBody>
      </p:sp>
      <p:sp>
        <p:nvSpPr>
          <p:cNvPr id="155" name="Shape 155"/>
          <p:cNvSpPr/>
          <p:nvPr/>
        </p:nvSpPr>
        <p:spPr>
          <a:xfrm>
            <a:off x="772234" y="1233127"/>
            <a:ext cx="6763620" cy="3341419"/>
          </a:xfrm>
          <a:prstGeom prst="rect">
            <a:avLst/>
          </a:prstGeom>
          <a:noFill/>
          <a:ln>
            <a:noFill/>
          </a:ln>
        </p:spPr>
        <p:txBody>
          <a:bodyPr spcFirstLastPara="1" wrap="square" lIns="91179" tIns="45577" rIns="91179" bIns="45577" anchor="ctr" anchorCtr="0">
            <a:noAutofit/>
          </a:bodyPr>
          <a:lstStyle/>
          <a:p>
            <a:pPr marL="457200" marR="0" lvl="0" indent="-457200" algn="just" rtl="0">
              <a:spcBef>
                <a:spcPts val="0"/>
              </a:spcBef>
              <a:spcAft>
                <a:spcPts val="0"/>
              </a:spcAft>
              <a:buClr>
                <a:schemeClr val="dk1"/>
              </a:buClr>
              <a:buSzPts val="2000"/>
              <a:buFont typeface="Arial"/>
              <a:buChar char="•"/>
            </a:pPr>
            <a:r>
              <a:rPr lang="en-US" sz="1995">
                <a:solidFill>
                  <a:schemeClr val="dk1"/>
                </a:solidFill>
                <a:latin typeface="Times New Roman"/>
                <a:ea typeface="Times New Roman"/>
                <a:cs typeface="Times New Roman"/>
                <a:sym typeface="Times New Roman"/>
              </a:rPr>
              <a:t>The term power quality refers to the maintaining a sinusoidal waveform of bus voltages at rated voltage and frequency.  </a:t>
            </a:r>
            <a:endParaRPr sz="2395" i="1">
              <a:solidFill>
                <a:schemeClr val="dk1"/>
              </a:solidFill>
              <a:latin typeface="Times New Roman"/>
              <a:ea typeface="Times New Roman"/>
              <a:cs typeface="Times New Roman"/>
              <a:sym typeface="Times New Roman"/>
            </a:endParaRPr>
          </a:p>
          <a:p>
            <a:pPr marL="457200" marR="0" lvl="0" indent="-330200" algn="just" rtl="0">
              <a:spcBef>
                <a:spcPts val="0"/>
              </a:spcBef>
              <a:spcAft>
                <a:spcPts val="0"/>
              </a:spcAft>
              <a:buClr>
                <a:schemeClr val="dk1"/>
              </a:buClr>
              <a:buSzPts val="2000"/>
              <a:buFont typeface="Arial"/>
              <a:buNone/>
            </a:pPr>
            <a:endParaRPr sz="1995" b="0" i="1" u="none" strike="noStrike" cap="none">
              <a:solidFill>
                <a:schemeClr val="dk1"/>
              </a:solidFill>
              <a:latin typeface="Times New Roman"/>
              <a:ea typeface="Times New Roman"/>
              <a:cs typeface="Times New Roman"/>
              <a:sym typeface="Times New Roman"/>
            </a:endParaRPr>
          </a:p>
          <a:p>
            <a:pPr marL="457200" marR="0" lvl="0" indent="-330200" algn="just" rtl="0">
              <a:spcBef>
                <a:spcPts val="0"/>
              </a:spcBef>
              <a:spcAft>
                <a:spcPts val="0"/>
              </a:spcAft>
              <a:buClr>
                <a:schemeClr val="dk1"/>
              </a:buClr>
              <a:buSzPts val="2000"/>
              <a:buFont typeface="Arial"/>
              <a:buNone/>
            </a:pPr>
            <a:endParaRPr sz="1995" b="0" i="0" u="none" strike="noStrike" cap="none">
              <a:solidFill>
                <a:schemeClr val="dk1"/>
              </a:solidFill>
              <a:latin typeface="Times New Roman"/>
              <a:ea typeface="Times New Roman"/>
              <a:cs typeface="Times New Roman"/>
              <a:sym typeface="Times New Roman"/>
            </a:endParaRPr>
          </a:p>
          <a:p>
            <a:pPr marL="457200" marR="0" lvl="0" indent="-457200" algn="just" rtl="0">
              <a:lnSpc>
                <a:spcPct val="100000"/>
              </a:lnSpc>
              <a:spcBef>
                <a:spcPts val="0"/>
              </a:spcBef>
              <a:spcAft>
                <a:spcPts val="0"/>
              </a:spcAft>
              <a:buClr>
                <a:schemeClr val="dk1"/>
              </a:buClr>
              <a:buSzPts val="2000"/>
              <a:buFont typeface="Arial"/>
              <a:buChar char="•"/>
            </a:pPr>
            <a:r>
              <a:rPr lang="en-US" sz="1995" b="0" i="0" u="none" strike="noStrike" cap="none">
                <a:solidFill>
                  <a:schemeClr val="dk1"/>
                </a:solidFill>
                <a:latin typeface="Times New Roman"/>
                <a:ea typeface="Times New Roman"/>
                <a:cs typeface="Times New Roman"/>
                <a:sym typeface="Times New Roman"/>
              </a:rPr>
              <a:t> Power Quality problems encompass a wide range of disturbances such as voltage sags/swells, flicker, harmonics distortion, impulse transient, and interruptions.</a:t>
            </a:r>
          </a:p>
          <a:p>
            <a:pPr marL="457200" marR="0" lvl="0" indent="-342900" algn="just" rtl="0">
              <a:lnSpc>
                <a:spcPct val="100000"/>
              </a:lnSpc>
              <a:spcBef>
                <a:spcPts val="0"/>
              </a:spcBef>
              <a:spcAft>
                <a:spcPts val="0"/>
              </a:spcAft>
              <a:buClr>
                <a:schemeClr val="dk1"/>
              </a:buClr>
              <a:buSzPts val="1800"/>
              <a:buFont typeface="Arial"/>
              <a:buNone/>
            </a:pPr>
            <a:endParaRPr sz="1795"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atin typeface="Times New Roman" charset="0"/>
              </a:rPr>
              <a:t>VOLTAGE SAG:</a:t>
            </a:r>
          </a:p>
        </p:txBody>
      </p:sp>
      <p:sp>
        <p:nvSpPr>
          <p:cNvPr id="5" name="Content Placeholder 4"/>
          <p:cNvSpPr>
            <a:spLocks noGrp="1"/>
          </p:cNvSpPr>
          <p:nvPr>
            <p:ph sz="half" idx="1"/>
          </p:nvPr>
        </p:nvSpPr>
        <p:spPr>
          <a:xfrm>
            <a:off x="628652" y="2083856"/>
            <a:ext cx="3886212" cy="3398054"/>
          </a:xfrm>
        </p:spPr>
        <p:txBody>
          <a:bodyPr>
            <a:normAutofit fontScale="60000"/>
          </a:bodyPr>
          <a:lstStyle/>
          <a:p>
            <a:pPr marL="0" marR="0" lvl="0" indent="0" algn="l" rtl="0">
              <a:spcBef>
                <a:spcPts val="0"/>
              </a:spcBef>
              <a:spcAft>
                <a:spcPts val="0"/>
              </a:spcAft>
              <a:buClr>
                <a:schemeClr val="dk1"/>
              </a:buClr>
              <a:buSzPts val="1800"/>
              <a:buFont typeface="Arial"/>
              <a:buChar char="•"/>
            </a:pPr>
            <a:r>
              <a:rPr lang="en-US">
                <a:solidFill>
                  <a:schemeClr val="dk1"/>
                </a:solidFill>
                <a:latin typeface="Times New Roman"/>
                <a:ea typeface="Times New Roman"/>
                <a:cs typeface="Times New Roman"/>
                <a:sym typeface="Times New Roman"/>
              </a:rPr>
              <a:t>As per IEEE standards a voltage sag or voltage dip is a short duration reduction in rms voltage which can be caused by a short circuit. Voltage sag happens when the rms voltage decreases between 10 to 90% of nominal voltage, for durations of 0.5 cycle to 1 min.</a:t>
            </a:r>
          </a:p>
          <a:p>
            <a:pPr marL="0" marR="0" lvl="0" indent="0" algn="l" rtl="0">
              <a:spcBef>
                <a:spcPts val="0"/>
              </a:spcBef>
              <a:spcAft>
                <a:spcPts val="0"/>
              </a:spcAft>
              <a:buClr>
                <a:schemeClr val="dk1"/>
              </a:buClr>
              <a:buSzPts val="1800"/>
              <a:buFont typeface="Arial"/>
              <a:buNone/>
            </a:pPr>
            <a:endParaRPr>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a:solidFill>
                  <a:schemeClr val="dk1"/>
                </a:solidFill>
                <a:latin typeface="Times New Roman"/>
                <a:ea typeface="Times New Roman"/>
                <a:cs typeface="Times New Roman"/>
                <a:sym typeface="Times New Roman"/>
              </a:rPr>
              <a:t>Causes for voltage sag</a:t>
            </a:r>
            <a:endParaRPr>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Sudden increase in loads</a:t>
            </a:r>
            <a:endParaRPr>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short circuits</a:t>
            </a:r>
            <a:endParaRPr>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faults</a:t>
            </a:r>
            <a:endParaRPr>
              <a:solidFill>
                <a:schemeClr val="dk1"/>
              </a:solidFill>
              <a:latin typeface="Times New Roman"/>
              <a:ea typeface="Times New Roman"/>
              <a:cs typeface="Times New Roman"/>
              <a:sym typeface="Times New Roman"/>
            </a:endParaRPr>
          </a:p>
          <a:p>
            <a:endParaRPr lang="en-US"/>
          </a:p>
        </p:txBody>
      </p:sp>
      <p:pic>
        <p:nvPicPr>
          <p:cNvPr id="161" name="Shape 161" descr="Voltage-Sag.JPG"/>
          <p:cNvPicPr preferRelativeResize="0">
            <a:picLocks noGrp="1" noChangeAspect="1"/>
          </p:cNvPicPr>
          <p:nvPr>
            <p:ph sz="half" idx="2"/>
          </p:nvPr>
        </p:nvPicPr>
        <p:blipFill rotWithShape="1">
          <a:blip r:embed="rId2"/>
          <a:srcRect/>
          <a:stretch>
            <a:fillRect/>
          </a:stretch>
        </p:blipFill>
        <p:spPr>
          <a:xfrm>
            <a:off x="4443902" y="2107192"/>
            <a:ext cx="4048137" cy="242364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charset="0"/>
              </a:rPr>
              <a:t>VOLTAGE SWELL:</a:t>
            </a:r>
          </a:p>
        </p:txBody>
      </p:sp>
      <p:sp>
        <p:nvSpPr>
          <p:cNvPr id="3" name="Content Placeholder 2"/>
          <p:cNvSpPr>
            <a:spLocks noGrp="1"/>
          </p:cNvSpPr>
          <p:nvPr>
            <p:ph sz="half" idx="1"/>
          </p:nvPr>
        </p:nvSpPr>
        <p:spPr/>
        <p:txBody>
          <a:bodyPr>
            <a:normAutofit fontScale="70000"/>
          </a:bodyPr>
          <a:lstStyle/>
          <a:p>
            <a:pPr marL="0" marR="0" lvl="0" indent="0" algn="l" rtl="0">
              <a:spcBef>
                <a:spcPts val="0"/>
              </a:spcBef>
              <a:spcAft>
                <a:spcPts val="0"/>
              </a:spcAft>
              <a:buClr>
                <a:schemeClr val="dk1"/>
              </a:buClr>
              <a:buSzPts val="1800"/>
              <a:buFont typeface="Arial"/>
              <a:buChar char="•"/>
            </a:pPr>
            <a:r>
              <a:rPr lang="en-US">
                <a:solidFill>
                  <a:schemeClr val="dk1"/>
                </a:solidFill>
                <a:latin typeface="Times New Roman"/>
                <a:ea typeface="Times New Roman"/>
                <a:cs typeface="Times New Roman"/>
                <a:sym typeface="Times New Roman"/>
              </a:rPr>
              <a:t>As per IEEE standards a voltage swell is a momentary increase in the power-frequency  voltage delivered by the mains, outside of the normal tolerances, with a duration of more than one cycle and less than a few seconds.</a:t>
            </a:r>
          </a:p>
          <a:p>
            <a:pPr marL="0" marR="0" lvl="0" indent="114300" algn="l" rtl="0">
              <a:spcBef>
                <a:spcPts val="0"/>
              </a:spcBef>
              <a:spcAft>
                <a:spcPts val="0"/>
              </a:spcAft>
              <a:buClr>
                <a:schemeClr val="dk1"/>
              </a:buClr>
              <a:buSzPts val="1800"/>
              <a:buFont typeface="Arial"/>
              <a:buNone/>
            </a:pPr>
            <a:endParaRPr>
              <a:solidFill>
                <a:schemeClr val="dk1"/>
              </a:solidFill>
              <a:latin typeface="Times New Roman"/>
              <a:ea typeface="Times New Roman"/>
              <a:cs typeface="Times New Roman"/>
              <a:sym typeface="Times New Roman"/>
            </a:endParaRPr>
          </a:p>
          <a:p>
            <a:pPr marL="0" marR="0" lvl="0" indent="114300" algn="l" rtl="0">
              <a:spcBef>
                <a:spcPts val="0"/>
              </a:spcBef>
              <a:spcAft>
                <a:spcPts val="0"/>
              </a:spcAft>
              <a:buClr>
                <a:schemeClr val="dk1"/>
              </a:buClr>
              <a:buSzPts val="1800"/>
              <a:buFont typeface="Arial"/>
              <a:buNone/>
            </a:pPr>
            <a:endParaRPr>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a:solidFill>
                  <a:schemeClr val="dk1"/>
                </a:solidFill>
                <a:latin typeface="Times New Roman"/>
                <a:ea typeface="Times New Roman"/>
                <a:cs typeface="Times New Roman"/>
                <a:sym typeface="Times New Roman"/>
              </a:rPr>
              <a:t>Causes for voltage swell</a:t>
            </a:r>
            <a:endParaRPr>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Arial"/>
              <a:buChar char="•"/>
            </a:pPr>
            <a:r>
              <a:rPr lang="en-US">
                <a:solidFill>
                  <a:schemeClr val="dk1"/>
                </a:solidFill>
                <a:latin typeface="Times New Roman"/>
                <a:ea typeface="Times New Roman"/>
                <a:cs typeface="Times New Roman"/>
                <a:sym typeface="Times New Roman"/>
              </a:rPr>
              <a:t>Sudden reduction in loads.</a:t>
            </a:r>
            <a:endParaRPr>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Energizing a large capacitor bank.</a:t>
            </a:r>
            <a:endParaRPr>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Switching off large inductive loads.</a:t>
            </a:r>
            <a:endParaRPr>
              <a:solidFill>
                <a:schemeClr val="dk1"/>
              </a:solidFill>
              <a:latin typeface="Times New Roman"/>
              <a:ea typeface="Times New Roman"/>
              <a:cs typeface="Times New Roman"/>
              <a:sym typeface="Times New Roman"/>
            </a:endParaRPr>
          </a:p>
          <a:p>
            <a:endParaRPr lang="en-US"/>
          </a:p>
        </p:txBody>
      </p:sp>
      <p:pic>
        <p:nvPicPr>
          <p:cNvPr id="167" name="Shape 167" descr="Voltage-Swell.JPG"/>
          <p:cNvPicPr preferRelativeResize="0">
            <a:picLocks noGrp="1" noChangeAspect="1"/>
          </p:cNvPicPr>
          <p:nvPr>
            <p:ph sz="half" idx="2"/>
          </p:nvPr>
        </p:nvPicPr>
        <p:blipFill rotWithShape="1">
          <a:blip r:embed="rId2"/>
          <a:srcRect/>
          <a:stretch>
            <a:fillRect/>
          </a:stretch>
        </p:blipFill>
        <p:spPr>
          <a:xfrm>
            <a:off x="4729653" y="2150056"/>
            <a:ext cx="4030992" cy="25512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atin typeface="Times New Roman" charset="0"/>
                <a:sym typeface="+mn-ea"/>
              </a:rPr>
              <a:t>Harmonics:</a:t>
            </a:r>
          </a:p>
        </p:txBody>
      </p:sp>
      <p:sp>
        <p:nvSpPr>
          <p:cNvPr id="5" name="Content Placeholder 4"/>
          <p:cNvSpPr>
            <a:spLocks noGrp="1"/>
          </p:cNvSpPr>
          <p:nvPr>
            <p:ph sz="half" idx="1"/>
          </p:nvPr>
        </p:nvSpPr>
        <p:spPr>
          <a:xfrm>
            <a:off x="640507" y="1821777"/>
            <a:ext cx="7743320" cy="2378663"/>
          </a:xfrm>
        </p:spPr>
        <p:txBody>
          <a:bodyPr>
            <a:normAutofit/>
          </a:bodyPr>
          <a:lstStyle/>
          <a:p>
            <a:r>
              <a:rPr lang="en-US"/>
              <a:t>As per IEEE  standards harmonics are defined as sinusoidal voltages or currents that are whole multiple of the frequency at which the supply system is design to operate.Odd harmonics in the system causes distortion in the output.</a:t>
            </a:r>
          </a:p>
        </p:txBody>
      </p:sp>
      <p:pic>
        <p:nvPicPr>
          <p:cNvPr id="6" name="Content Placeholder 5" descr="1"/>
          <p:cNvPicPr>
            <a:picLocks noGrp="1" noChangeAspect="1"/>
          </p:cNvPicPr>
          <p:nvPr>
            <p:ph sz="half" idx="2"/>
          </p:nvPr>
        </p:nvPicPr>
        <p:blipFill>
          <a:blip r:embed="rId2"/>
          <a:stretch>
            <a:fillRect/>
          </a:stretch>
        </p:blipFill>
        <p:spPr>
          <a:xfrm>
            <a:off x="161925" y="3771691"/>
            <a:ext cx="8853831" cy="301625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199150" y="156845"/>
            <a:ext cx="7447581" cy="1569581"/>
          </a:xfrm>
          <a:prstGeom prst="rect">
            <a:avLst/>
          </a:prstGeom>
        </p:spPr>
        <p:txBody>
          <a:bodyPr spcFirstLastPara="1" wrap="square" lIns="91179" tIns="91179" rIns="91179" bIns="91179" anchor="b" anchorCtr="0">
            <a:noAutofit/>
          </a:bodyPr>
          <a:lstStyle/>
          <a:p>
            <a:pPr marL="457200" lvl="0" indent="-457200" rtl="0">
              <a:spcBef>
                <a:spcPts val="0"/>
              </a:spcBef>
              <a:spcAft>
                <a:spcPts val="0"/>
              </a:spcAft>
              <a:buSzPts val="3600"/>
              <a:buChar char="●"/>
            </a:pPr>
            <a:r>
              <a:rPr lang="en-US" sz="4400" b="1">
                <a:latin typeface="Times New Roman" charset="0"/>
              </a:rPr>
              <a:t>Compensation  methods for power quality issues</a:t>
            </a:r>
            <a:endParaRPr sz="4400" b="1">
              <a:latin typeface="Times New Roman" charset="0"/>
            </a:endParaRPr>
          </a:p>
        </p:txBody>
      </p:sp>
      <p:sp>
        <p:nvSpPr>
          <p:cNvPr id="180" name="Shape 180"/>
          <p:cNvSpPr txBox="1">
            <a:spLocks noGrp="1"/>
          </p:cNvSpPr>
          <p:nvPr>
            <p:ph type="body" idx="1"/>
          </p:nvPr>
        </p:nvSpPr>
        <p:spPr>
          <a:xfrm>
            <a:off x="468251" y="1816285"/>
            <a:ext cx="7447581" cy="4640826"/>
          </a:xfrm>
          <a:prstGeom prst="rect">
            <a:avLst/>
          </a:prstGeom>
        </p:spPr>
        <p:txBody>
          <a:bodyPr spcFirstLastPara="1" wrap="square" lIns="91179" tIns="91179" rIns="91179" bIns="91179" anchor="t" anchorCtr="0">
            <a:noAutofit/>
          </a:bodyPr>
          <a:lstStyle/>
          <a:p>
            <a:pPr marL="457200" lvl="0" indent="-335280" rtl="0">
              <a:spcBef>
                <a:spcPts val="600"/>
              </a:spcBef>
              <a:spcAft>
                <a:spcPts val="0"/>
              </a:spcAft>
              <a:buSzPts val="1680"/>
              <a:buChar char="●"/>
            </a:pPr>
            <a:r>
              <a:rPr lang="en-US" b="1" i="1"/>
              <a:t> Series compensation</a:t>
            </a:r>
            <a:endParaRPr b="1" i="1"/>
          </a:p>
          <a:p>
            <a:pPr marL="457200" lvl="0" indent="-335280" rtl="0">
              <a:spcBef>
                <a:spcPts val="0"/>
              </a:spcBef>
              <a:spcAft>
                <a:spcPts val="0"/>
              </a:spcAft>
              <a:buSzPts val="1680"/>
              <a:buChar char="●"/>
            </a:pPr>
            <a:r>
              <a:rPr lang="en-US" b="1" i="1"/>
              <a:t>Shunt compensation</a:t>
            </a:r>
            <a:endParaRPr b="1" i="1"/>
          </a:p>
          <a:p>
            <a:pPr marL="457200" lvl="0" indent="-335280" rtl="0">
              <a:spcBef>
                <a:spcPts val="0"/>
              </a:spcBef>
              <a:spcAft>
                <a:spcPts val="0"/>
              </a:spcAft>
              <a:buSzPts val="1680"/>
              <a:buChar char="●"/>
            </a:pPr>
            <a:r>
              <a:rPr lang="en-US" b="1" i="1"/>
              <a:t>Series and Shunt compensation</a:t>
            </a:r>
            <a:endParaRPr b="1" i="1"/>
          </a:p>
          <a:p>
            <a:pPr marL="0" lvl="0" indent="0">
              <a:spcBef>
                <a:spcPts val="600"/>
              </a:spcBef>
              <a:spcAft>
                <a:spcPts val="0"/>
              </a:spcAft>
              <a:buNone/>
            </a:pPr>
            <a:endParaRPr b="1" i="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468251" y="274317"/>
            <a:ext cx="7447581" cy="1139936"/>
          </a:xfrm>
          <a:prstGeom prst="rect">
            <a:avLst/>
          </a:prstGeom>
        </p:spPr>
        <p:txBody>
          <a:bodyPr spcFirstLastPara="1" wrap="square" lIns="91179" tIns="91179" rIns="91179" bIns="91179" anchor="b" anchorCtr="0">
            <a:noAutofit/>
          </a:bodyPr>
          <a:lstStyle/>
          <a:p>
            <a:pPr marL="0" lvl="0" indent="0">
              <a:spcBef>
                <a:spcPts val="0"/>
              </a:spcBef>
              <a:spcAft>
                <a:spcPts val="0"/>
              </a:spcAft>
              <a:buNone/>
            </a:pPr>
            <a:r>
              <a:rPr lang="en-US" sz="4400">
                <a:latin typeface="Times New Roman" charset="0"/>
              </a:rPr>
              <a:t>Series Compensation:</a:t>
            </a:r>
          </a:p>
        </p:txBody>
      </p:sp>
      <p:sp>
        <p:nvSpPr>
          <p:cNvPr id="186" name="Shape 186"/>
          <p:cNvSpPr txBox="1">
            <a:spLocks noGrp="1"/>
          </p:cNvSpPr>
          <p:nvPr>
            <p:ph type="body" idx="1"/>
          </p:nvPr>
        </p:nvSpPr>
        <p:spPr>
          <a:xfrm>
            <a:off x="468251" y="1596325"/>
            <a:ext cx="7447581" cy="4860735"/>
          </a:xfrm>
          <a:prstGeom prst="rect">
            <a:avLst/>
          </a:prstGeom>
        </p:spPr>
        <p:txBody>
          <a:bodyPr spcFirstLastPara="1" wrap="square" lIns="91179" tIns="91179" rIns="91179" bIns="91179" anchor="t" anchorCtr="0">
            <a:noAutofit/>
          </a:bodyPr>
          <a:lstStyle/>
          <a:p>
            <a:pPr marL="457200" lvl="0" indent="-335280" rtl="0">
              <a:spcBef>
                <a:spcPts val="600"/>
              </a:spcBef>
              <a:spcAft>
                <a:spcPts val="0"/>
              </a:spcAft>
              <a:buSzPts val="1680"/>
              <a:buChar char="●"/>
            </a:pPr>
            <a:r>
              <a:rPr lang="en-US"/>
              <a:t>series compensation can mainly used for boosting the receiving end voltage,increase in transmission capability and reduction in losses.</a:t>
            </a:r>
          </a:p>
          <a:p>
            <a:pPr marL="457200" lvl="0" indent="-335280" rtl="0">
              <a:spcBef>
                <a:spcPts val="0"/>
              </a:spcBef>
              <a:spcAft>
                <a:spcPts val="0"/>
              </a:spcAft>
              <a:buSzPts val="1680"/>
              <a:buChar char="●"/>
            </a:pPr>
            <a:r>
              <a:rPr lang="en-US"/>
              <a:t>In series compensation only voltage profile of the system is improved.</a:t>
            </a:r>
          </a:p>
          <a:p>
            <a:pPr marL="0" lvl="0" indent="0" rtl="0">
              <a:spcBef>
                <a:spcPts val="600"/>
              </a:spcBef>
              <a:spcAft>
                <a:spcPts val="0"/>
              </a:spcAft>
              <a:buNone/>
            </a:pPr>
            <a:endParaRPr lang="en-US"/>
          </a:p>
          <a:p>
            <a:pPr marL="0" lvl="0" indent="0">
              <a:spcBef>
                <a:spcPts val="600"/>
              </a:spcBef>
              <a:spcAft>
                <a:spcPts val="0"/>
              </a:spcAft>
              <a:buNone/>
            </a:pPr>
            <a:endParaRPr lang="en-US"/>
          </a:p>
        </p:txBody>
      </p:sp>
      <p:pic>
        <p:nvPicPr>
          <p:cNvPr id="187" name="Shape 187"/>
          <p:cNvPicPr preferRelativeResize="0"/>
          <p:nvPr/>
        </p:nvPicPr>
        <p:blipFill>
          <a:blip r:embed="rId3"/>
          <a:stretch>
            <a:fillRect/>
          </a:stretch>
        </p:blipFill>
        <p:spPr>
          <a:xfrm>
            <a:off x="1066269" y="3968674"/>
            <a:ext cx="6535632" cy="24883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b="1">
                <a:latin typeface="Times New Roman" charset="0"/>
                <a:sym typeface="+mn-ea"/>
              </a:rPr>
              <a:t>Shunt Compensation:</a:t>
            </a:r>
            <a:endParaRPr sz="4400" b="1">
              <a:latin typeface="Times New Roman" charset="0"/>
            </a:endParaRPr>
          </a:p>
          <a:p>
            <a:endParaRPr lang="en-US"/>
          </a:p>
        </p:txBody>
      </p:sp>
      <p:sp>
        <p:nvSpPr>
          <p:cNvPr id="5" name="Content Placeholder 4"/>
          <p:cNvSpPr>
            <a:spLocks noGrp="1"/>
          </p:cNvSpPr>
          <p:nvPr>
            <p:ph sz="half" idx="1"/>
          </p:nvPr>
        </p:nvSpPr>
        <p:spPr>
          <a:xfrm>
            <a:off x="701247" y="1809114"/>
            <a:ext cx="3814746" cy="4339673"/>
          </a:xfrm>
        </p:spPr>
        <p:txBody>
          <a:bodyPr/>
          <a:lstStyle/>
          <a:p>
            <a:pPr marL="457200" lvl="0" indent="-335280" rtl="0">
              <a:spcBef>
                <a:spcPts val="0"/>
              </a:spcBef>
              <a:spcAft>
                <a:spcPts val="0"/>
              </a:spcAft>
              <a:buSzPts val="1680"/>
              <a:buChar char="●"/>
            </a:pPr>
            <a:r>
              <a:rPr lang="en-US" sz="2695">
                <a:sym typeface="+mn-ea"/>
              </a:rPr>
              <a:t>Shunt compensation is used for injection of current at the point and provide reactive power to the system.</a:t>
            </a:r>
            <a:endParaRPr lang="en-US" sz="2695"/>
          </a:p>
          <a:p>
            <a:pPr marL="457200" lvl="0" indent="-335280" rtl="0">
              <a:spcBef>
                <a:spcPts val="0"/>
              </a:spcBef>
              <a:spcAft>
                <a:spcPts val="0"/>
              </a:spcAft>
              <a:buSzPts val="1680"/>
              <a:buChar char="●"/>
            </a:pPr>
            <a:r>
              <a:rPr lang="en-US" sz="2695">
                <a:sym typeface="+mn-ea"/>
              </a:rPr>
              <a:t>Shunt compensation is used to improve the power factor.</a:t>
            </a:r>
            <a:endParaRPr lang="en-US" sz="2695"/>
          </a:p>
          <a:p>
            <a:pPr marL="457200" lvl="0" indent="-335280" rtl="0">
              <a:spcBef>
                <a:spcPts val="0"/>
              </a:spcBef>
              <a:spcAft>
                <a:spcPts val="0"/>
              </a:spcAft>
              <a:buSzPts val="1680"/>
              <a:buChar char="●"/>
            </a:pPr>
            <a:r>
              <a:rPr lang="en-US" sz="2695">
                <a:sym typeface="+mn-ea"/>
              </a:rPr>
              <a:t>Example for shunt compensation is D- Statcom</a:t>
            </a:r>
            <a:endParaRPr lang="en-US"/>
          </a:p>
        </p:txBody>
      </p:sp>
      <p:pic>
        <p:nvPicPr>
          <p:cNvPr id="6" name="Content Placeholder 5"/>
          <p:cNvPicPr>
            <a:picLocks noGrp="1" noChangeAspect="1"/>
          </p:cNvPicPr>
          <p:nvPr>
            <p:ph sz="half" idx="2"/>
          </p:nvPr>
        </p:nvPicPr>
        <p:blipFill>
          <a:blip r:embed="rId2"/>
          <a:stretch>
            <a:fillRect/>
          </a:stretch>
        </p:blipFill>
        <p:spPr>
          <a:xfrm>
            <a:off x="4554598" y="1759080"/>
            <a:ext cx="4379881" cy="37516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1558</Words>
  <Application>Microsoft Office PowerPoint</Application>
  <PresentationFormat>Custom</PresentationFormat>
  <Paragraphs>100</Paragraphs>
  <Slides>25</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Century Schoolbook</vt:lpstr>
      <vt:lpstr>Times New Roman</vt:lpstr>
      <vt:lpstr>Office Theme</vt:lpstr>
      <vt:lpstr>      A HIGH PERFORMANCE VOLTAGE   SAG DETECTION ALGORTHIM for a         Dynamic Voltage Restorer (DVR)</vt:lpstr>
      <vt:lpstr>Abstract: </vt:lpstr>
      <vt:lpstr>PowerPoint Presentation</vt:lpstr>
      <vt:lpstr>VOLTAGE SAG:</vt:lpstr>
      <vt:lpstr>VOLTAGE SWELL:</vt:lpstr>
      <vt:lpstr>Harmonics:</vt:lpstr>
      <vt:lpstr>Compensation  methods for power quality issues</vt:lpstr>
      <vt:lpstr>Series Compensation:</vt:lpstr>
      <vt:lpstr>Shunt Compensation: </vt:lpstr>
      <vt:lpstr>Series and Shunt compensation: </vt:lpstr>
      <vt:lpstr>PowerPoint Presentation</vt:lpstr>
      <vt:lpstr>PowerPoint Presentation</vt:lpstr>
      <vt:lpstr>PowerPoint Presentation</vt:lpstr>
      <vt:lpstr>PowerPoint Presentation</vt:lpstr>
      <vt:lpstr>          SIMULINK MODEL: </vt:lpstr>
      <vt:lpstr>   CONTROL CIRCUIT:</vt:lpstr>
      <vt:lpstr>THREE LEVEL INVETER:</vt:lpstr>
      <vt:lpstr>Non linear loads: </vt:lpstr>
      <vt:lpstr>VOLTAGE SAG:</vt:lpstr>
      <vt:lpstr>VOLTAGE SWELL:</vt:lpstr>
      <vt:lpstr>HARMONICS:</vt:lpstr>
      <vt:lpstr>   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Anil Pavuluru</dc:creator>
  <cp:lastModifiedBy>Anil Pavuluru</cp:lastModifiedBy>
  <cp:revision>13</cp:revision>
  <dcterms:created xsi:type="dcterms:W3CDTF">2010-04-02T09:10:00Z</dcterms:created>
  <dcterms:modified xsi:type="dcterms:W3CDTF">2021-02-19T19:09:34Z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1033-10.1.0.5614</vt:lpwstr>
  </property>
</Properties>
</file>