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3" r:id="rId9"/>
    <p:sldId id="274" r:id="rId10"/>
    <p:sldId id="275" r:id="rId11"/>
    <p:sldId id="277" r:id="rId12"/>
    <p:sldId id="279" r:id="rId13"/>
    <p:sldId id="283" r:id="rId14"/>
    <p:sldId id="284" r:id="rId15"/>
    <p:sldId id="286" r:id="rId16"/>
    <p:sldId id="264" r:id="rId17"/>
    <p:sldId id="263" r:id="rId18"/>
    <p:sldId id="265" r:id="rId19"/>
    <p:sldId id="269" r:id="rId20"/>
    <p:sldId id="26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a Rama Maganti" userId="6cf57a0898b6471e" providerId="LiveId" clId="{60A8ED0C-B6DC-40E3-85D9-3911868A0477}"/>
    <pc:docChg chg="undo custSel addSld delSld">
      <pc:chgData name="Bhargava Rama Maganti" userId="6cf57a0898b6471e" providerId="LiveId" clId="{60A8ED0C-B6DC-40E3-85D9-3911868A0477}" dt="2021-09-13T17:08:56.716" v="2" actId="2696"/>
      <pc:docMkLst>
        <pc:docMk/>
      </pc:docMkLst>
      <pc:sldChg chg="add del">
        <pc:chgData name="Bhargava Rama Maganti" userId="6cf57a0898b6471e" providerId="LiveId" clId="{60A8ED0C-B6DC-40E3-85D9-3911868A0477}" dt="2021-09-13T17:08:47.634" v="1" actId="2696"/>
        <pc:sldMkLst>
          <pc:docMk/>
          <pc:sldMk cId="157154162" sldId="262"/>
        </pc:sldMkLst>
      </pc:sldChg>
      <pc:sldChg chg="del">
        <pc:chgData name="Bhargava Rama Maganti" userId="6cf57a0898b6471e" providerId="LiveId" clId="{60A8ED0C-B6DC-40E3-85D9-3911868A0477}" dt="2021-09-13T17:08:56.716" v="2" actId="2696"/>
        <pc:sldMkLst>
          <pc:docMk/>
          <pc:sldMk cId="613734199" sldId="26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F5AC87-9B0F-431D-823A-6234B3F65E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61E6452D-C681-40BE-8391-3090D88484DC}">
      <dgm:prSet/>
      <dgm:spPr/>
      <dgm:t>
        <a:bodyPr/>
        <a:lstStyle/>
        <a:p>
          <a:r>
            <a:rPr lang="en-US"/>
            <a:t>Submitted By</a:t>
          </a:r>
        </a:p>
      </dgm:t>
    </dgm:pt>
    <dgm:pt modelId="{BE113FB0-887F-4C78-B708-50C50DBA261D}" type="parTrans" cxnId="{E8AE40C8-22BE-44B5-8DCE-784142A80E63}">
      <dgm:prSet/>
      <dgm:spPr/>
      <dgm:t>
        <a:bodyPr/>
        <a:lstStyle/>
        <a:p>
          <a:endParaRPr lang="en-US"/>
        </a:p>
      </dgm:t>
    </dgm:pt>
    <dgm:pt modelId="{88D920B6-B2A8-41FC-8F34-9E80F5A2B62C}" type="sibTrans" cxnId="{E8AE40C8-22BE-44B5-8DCE-784142A80E63}">
      <dgm:prSet/>
      <dgm:spPr/>
      <dgm:t>
        <a:bodyPr/>
        <a:lstStyle/>
        <a:p>
          <a:endParaRPr lang="en-US"/>
        </a:p>
      </dgm:t>
    </dgm:pt>
    <dgm:pt modelId="{5304F302-467B-4576-B2C8-2F9C830754B2}">
      <dgm:prSet/>
      <dgm:spPr/>
      <dgm:t>
        <a:bodyPr/>
        <a:lstStyle/>
        <a:p>
          <a:r>
            <a:rPr lang="en-US"/>
            <a:t>Anil Pavuluru -2782551</a:t>
          </a:r>
        </a:p>
      </dgm:t>
    </dgm:pt>
    <dgm:pt modelId="{FEFB1803-8CCD-4760-954D-69D9105ECE78}" type="parTrans" cxnId="{C2AF9FC9-11FD-407F-B9E1-5AA316EEB93C}">
      <dgm:prSet/>
      <dgm:spPr/>
      <dgm:t>
        <a:bodyPr/>
        <a:lstStyle/>
        <a:p>
          <a:endParaRPr lang="en-US"/>
        </a:p>
      </dgm:t>
    </dgm:pt>
    <dgm:pt modelId="{F3A3456F-869C-4514-985A-3EFFE351AA55}" type="sibTrans" cxnId="{C2AF9FC9-11FD-407F-B9E1-5AA316EEB93C}">
      <dgm:prSet/>
      <dgm:spPr/>
      <dgm:t>
        <a:bodyPr/>
        <a:lstStyle/>
        <a:p>
          <a:endParaRPr lang="en-US"/>
        </a:p>
      </dgm:t>
    </dgm:pt>
    <dgm:pt modelId="{852FC7E6-C66C-4689-8658-D64F7701B64F}">
      <dgm:prSet/>
      <dgm:spPr/>
      <dgm:t>
        <a:bodyPr/>
        <a:lstStyle/>
        <a:p>
          <a:r>
            <a:rPr lang="en-US" dirty="0"/>
            <a:t>Ajay Patwari - 2803705 </a:t>
          </a:r>
        </a:p>
      </dgm:t>
    </dgm:pt>
    <dgm:pt modelId="{79B617BE-4535-422E-AEC5-34931A37B9AD}" type="parTrans" cxnId="{61A42BA1-8BF1-4559-9BD2-E93111BD3C30}">
      <dgm:prSet/>
      <dgm:spPr/>
      <dgm:t>
        <a:bodyPr/>
        <a:lstStyle/>
        <a:p>
          <a:endParaRPr lang="en-US"/>
        </a:p>
      </dgm:t>
    </dgm:pt>
    <dgm:pt modelId="{1155DD72-A10D-45E1-8F21-417999278230}" type="sibTrans" cxnId="{61A42BA1-8BF1-4559-9BD2-E93111BD3C30}">
      <dgm:prSet/>
      <dgm:spPr/>
      <dgm:t>
        <a:bodyPr/>
        <a:lstStyle/>
        <a:p>
          <a:endParaRPr lang="en-US"/>
        </a:p>
      </dgm:t>
    </dgm:pt>
    <dgm:pt modelId="{9A6A1653-5EA8-42D0-9CB4-603700E28D34}">
      <dgm:prSet/>
      <dgm:spPr/>
      <dgm:t>
        <a:bodyPr/>
        <a:lstStyle/>
        <a:p>
          <a:r>
            <a:rPr lang="en-US" dirty="0"/>
            <a:t>Shanmukh sai Rayapati - 2788976 </a:t>
          </a:r>
        </a:p>
      </dgm:t>
    </dgm:pt>
    <dgm:pt modelId="{A1D15AB2-2F1E-480E-A562-53899E6DCF35}" type="parTrans" cxnId="{31DB0138-6ACE-473E-AAD6-BC2F0590AC6B}">
      <dgm:prSet/>
      <dgm:spPr/>
      <dgm:t>
        <a:bodyPr/>
        <a:lstStyle/>
        <a:p>
          <a:endParaRPr lang="en-US"/>
        </a:p>
      </dgm:t>
    </dgm:pt>
    <dgm:pt modelId="{883EBAC5-3490-49A6-B23F-93DD484ADA77}" type="sibTrans" cxnId="{31DB0138-6ACE-473E-AAD6-BC2F0590AC6B}">
      <dgm:prSet/>
      <dgm:spPr/>
      <dgm:t>
        <a:bodyPr/>
        <a:lstStyle/>
        <a:p>
          <a:endParaRPr lang="en-US"/>
        </a:p>
      </dgm:t>
    </dgm:pt>
    <dgm:pt modelId="{48AB9F21-1E5C-465A-90BD-786D7ED8AC78}">
      <dgm:prSet/>
      <dgm:spPr/>
      <dgm:t>
        <a:bodyPr/>
        <a:lstStyle/>
        <a:p>
          <a:r>
            <a:rPr lang="en-US" dirty="0"/>
            <a:t>Yashwanth Ranjith Macha - 2796520</a:t>
          </a:r>
        </a:p>
      </dgm:t>
    </dgm:pt>
    <dgm:pt modelId="{0390E77A-AF87-4CEE-A61F-C61A8AABF698}" type="parTrans" cxnId="{8429A43A-A1A9-4D5C-8E9A-DB8F7237E0EE}">
      <dgm:prSet/>
      <dgm:spPr/>
      <dgm:t>
        <a:bodyPr/>
        <a:lstStyle/>
        <a:p>
          <a:endParaRPr lang="en-US"/>
        </a:p>
      </dgm:t>
    </dgm:pt>
    <dgm:pt modelId="{48804BD1-89C6-4B00-91B8-CC65F5F3E906}" type="sibTrans" cxnId="{8429A43A-A1A9-4D5C-8E9A-DB8F7237E0EE}">
      <dgm:prSet/>
      <dgm:spPr/>
      <dgm:t>
        <a:bodyPr/>
        <a:lstStyle/>
        <a:p>
          <a:endParaRPr lang="en-US"/>
        </a:p>
      </dgm:t>
    </dgm:pt>
    <dgm:pt modelId="{487E1794-F944-411C-9823-9BC683725F2C}" type="pres">
      <dgm:prSet presAssocID="{ACF5AC87-9B0F-431D-823A-6234B3F65EF5}" presName="cycle" presStyleCnt="0">
        <dgm:presLayoutVars>
          <dgm:dir/>
          <dgm:resizeHandles val="exact"/>
        </dgm:presLayoutVars>
      </dgm:prSet>
      <dgm:spPr/>
    </dgm:pt>
    <dgm:pt modelId="{01CF67CA-30C3-4DA0-B8C6-F38A91AA5F99}" type="pres">
      <dgm:prSet presAssocID="{61E6452D-C681-40BE-8391-3090D88484DC}" presName="dummy" presStyleCnt="0"/>
      <dgm:spPr/>
    </dgm:pt>
    <dgm:pt modelId="{C1E6E848-577B-40FD-825F-216C8E492370}" type="pres">
      <dgm:prSet presAssocID="{61E6452D-C681-40BE-8391-3090D88484DC}" presName="node" presStyleLbl="revTx" presStyleIdx="0" presStyleCnt="5">
        <dgm:presLayoutVars>
          <dgm:bulletEnabled val="1"/>
        </dgm:presLayoutVars>
      </dgm:prSet>
      <dgm:spPr/>
    </dgm:pt>
    <dgm:pt modelId="{D612D84F-19CA-40EE-B71D-4701FE8ADE65}" type="pres">
      <dgm:prSet presAssocID="{88D920B6-B2A8-41FC-8F34-9E80F5A2B62C}" presName="sibTrans" presStyleLbl="node1" presStyleIdx="0" presStyleCnt="5"/>
      <dgm:spPr/>
    </dgm:pt>
    <dgm:pt modelId="{32EE4CA8-5DA2-43A8-828D-FC74E1C12401}" type="pres">
      <dgm:prSet presAssocID="{5304F302-467B-4576-B2C8-2F9C830754B2}" presName="dummy" presStyleCnt="0"/>
      <dgm:spPr/>
    </dgm:pt>
    <dgm:pt modelId="{46323013-2674-456B-A84A-30A28DF6C4D0}" type="pres">
      <dgm:prSet presAssocID="{5304F302-467B-4576-B2C8-2F9C830754B2}" presName="node" presStyleLbl="revTx" presStyleIdx="1" presStyleCnt="5">
        <dgm:presLayoutVars>
          <dgm:bulletEnabled val="1"/>
        </dgm:presLayoutVars>
      </dgm:prSet>
      <dgm:spPr/>
    </dgm:pt>
    <dgm:pt modelId="{8FFFC597-030D-4FD8-9831-E62DEB52D8F1}" type="pres">
      <dgm:prSet presAssocID="{F3A3456F-869C-4514-985A-3EFFE351AA55}" presName="sibTrans" presStyleLbl="node1" presStyleIdx="1" presStyleCnt="5"/>
      <dgm:spPr/>
    </dgm:pt>
    <dgm:pt modelId="{484A92B0-8D0B-4B6C-8E69-FF19D4B17C98}" type="pres">
      <dgm:prSet presAssocID="{852FC7E6-C66C-4689-8658-D64F7701B64F}" presName="dummy" presStyleCnt="0"/>
      <dgm:spPr/>
    </dgm:pt>
    <dgm:pt modelId="{44A69D69-3B26-4EBE-B73B-B34388433163}" type="pres">
      <dgm:prSet presAssocID="{852FC7E6-C66C-4689-8658-D64F7701B64F}" presName="node" presStyleLbl="revTx" presStyleIdx="2" presStyleCnt="5">
        <dgm:presLayoutVars>
          <dgm:bulletEnabled val="1"/>
        </dgm:presLayoutVars>
      </dgm:prSet>
      <dgm:spPr/>
    </dgm:pt>
    <dgm:pt modelId="{4537C537-8F12-4E52-BB6B-03E3E2D94455}" type="pres">
      <dgm:prSet presAssocID="{1155DD72-A10D-45E1-8F21-417999278230}" presName="sibTrans" presStyleLbl="node1" presStyleIdx="2" presStyleCnt="5"/>
      <dgm:spPr/>
    </dgm:pt>
    <dgm:pt modelId="{A0AB140B-51E5-4711-B071-377FFB240861}" type="pres">
      <dgm:prSet presAssocID="{9A6A1653-5EA8-42D0-9CB4-603700E28D34}" presName="dummy" presStyleCnt="0"/>
      <dgm:spPr/>
    </dgm:pt>
    <dgm:pt modelId="{C2F16CC4-2E7D-4D2E-9C11-9B5674081DF0}" type="pres">
      <dgm:prSet presAssocID="{9A6A1653-5EA8-42D0-9CB4-603700E28D34}" presName="node" presStyleLbl="revTx" presStyleIdx="3" presStyleCnt="5">
        <dgm:presLayoutVars>
          <dgm:bulletEnabled val="1"/>
        </dgm:presLayoutVars>
      </dgm:prSet>
      <dgm:spPr/>
    </dgm:pt>
    <dgm:pt modelId="{69F0BDCE-EAD5-4146-8F7C-EC6565447DB2}" type="pres">
      <dgm:prSet presAssocID="{883EBAC5-3490-49A6-B23F-93DD484ADA77}" presName="sibTrans" presStyleLbl="node1" presStyleIdx="3" presStyleCnt="5"/>
      <dgm:spPr/>
    </dgm:pt>
    <dgm:pt modelId="{B7A4F7D4-B176-4DBE-A300-A625E1DC00C2}" type="pres">
      <dgm:prSet presAssocID="{48AB9F21-1E5C-465A-90BD-786D7ED8AC78}" presName="dummy" presStyleCnt="0"/>
      <dgm:spPr/>
    </dgm:pt>
    <dgm:pt modelId="{D98CCD80-1800-4BB5-8FA3-D919EFEE6715}" type="pres">
      <dgm:prSet presAssocID="{48AB9F21-1E5C-465A-90BD-786D7ED8AC78}" presName="node" presStyleLbl="revTx" presStyleIdx="4" presStyleCnt="5">
        <dgm:presLayoutVars>
          <dgm:bulletEnabled val="1"/>
        </dgm:presLayoutVars>
      </dgm:prSet>
      <dgm:spPr/>
    </dgm:pt>
    <dgm:pt modelId="{34BE7B11-2E93-4F9E-8B23-DCBC7E738FF3}" type="pres">
      <dgm:prSet presAssocID="{48804BD1-89C6-4B00-91B8-CC65F5F3E906}" presName="sibTrans" presStyleLbl="node1" presStyleIdx="4" presStyleCnt="5"/>
      <dgm:spPr/>
    </dgm:pt>
  </dgm:ptLst>
  <dgm:cxnLst>
    <dgm:cxn modelId="{74E0CC08-AA7D-43EE-8C6A-D9D85C4360AB}" type="presOf" srcId="{ACF5AC87-9B0F-431D-823A-6234B3F65EF5}" destId="{487E1794-F944-411C-9823-9BC683725F2C}" srcOrd="0" destOrd="0" presId="urn:microsoft.com/office/officeart/2005/8/layout/cycle1"/>
    <dgm:cxn modelId="{DE1E6E1B-5F31-4ED6-8CA2-BF2C3D54D30F}" type="presOf" srcId="{5304F302-467B-4576-B2C8-2F9C830754B2}" destId="{46323013-2674-456B-A84A-30A28DF6C4D0}" srcOrd="0" destOrd="0" presId="urn:microsoft.com/office/officeart/2005/8/layout/cycle1"/>
    <dgm:cxn modelId="{83ACC922-6F31-4FE6-A3FE-82A93645C91B}" type="presOf" srcId="{F3A3456F-869C-4514-985A-3EFFE351AA55}" destId="{8FFFC597-030D-4FD8-9831-E62DEB52D8F1}" srcOrd="0" destOrd="0" presId="urn:microsoft.com/office/officeart/2005/8/layout/cycle1"/>
    <dgm:cxn modelId="{31DB0138-6ACE-473E-AAD6-BC2F0590AC6B}" srcId="{ACF5AC87-9B0F-431D-823A-6234B3F65EF5}" destId="{9A6A1653-5EA8-42D0-9CB4-603700E28D34}" srcOrd="3" destOrd="0" parTransId="{A1D15AB2-2F1E-480E-A562-53899E6DCF35}" sibTransId="{883EBAC5-3490-49A6-B23F-93DD484ADA77}"/>
    <dgm:cxn modelId="{8429A43A-A1A9-4D5C-8E9A-DB8F7237E0EE}" srcId="{ACF5AC87-9B0F-431D-823A-6234B3F65EF5}" destId="{48AB9F21-1E5C-465A-90BD-786D7ED8AC78}" srcOrd="4" destOrd="0" parTransId="{0390E77A-AF87-4CEE-A61F-C61A8AABF698}" sibTransId="{48804BD1-89C6-4B00-91B8-CC65F5F3E906}"/>
    <dgm:cxn modelId="{BCEB865E-5486-43FF-9167-79803D1EF12A}" type="presOf" srcId="{48804BD1-89C6-4B00-91B8-CC65F5F3E906}" destId="{34BE7B11-2E93-4F9E-8B23-DCBC7E738FF3}" srcOrd="0" destOrd="0" presId="urn:microsoft.com/office/officeart/2005/8/layout/cycle1"/>
    <dgm:cxn modelId="{DE8BE95F-D5FA-453D-814C-EDACAA25A440}" type="presOf" srcId="{1155DD72-A10D-45E1-8F21-417999278230}" destId="{4537C537-8F12-4E52-BB6B-03E3E2D94455}" srcOrd="0" destOrd="0" presId="urn:microsoft.com/office/officeart/2005/8/layout/cycle1"/>
    <dgm:cxn modelId="{52BF2548-3F1F-4CAB-BA4C-F4CA1C88493F}" type="presOf" srcId="{61E6452D-C681-40BE-8391-3090D88484DC}" destId="{C1E6E848-577B-40FD-825F-216C8E492370}" srcOrd="0" destOrd="0" presId="urn:microsoft.com/office/officeart/2005/8/layout/cycle1"/>
    <dgm:cxn modelId="{D4263669-9CEE-4E24-86B9-C6EAA02317C2}" type="presOf" srcId="{852FC7E6-C66C-4689-8658-D64F7701B64F}" destId="{44A69D69-3B26-4EBE-B73B-B34388433163}" srcOrd="0" destOrd="0" presId="urn:microsoft.com/office/officeart/2005/8/layout/cycle1"/>
    <dgm:cxn modelId="{0F98D196-12A5-472D-B475-ACE588D93916}" type="presOf" srcId="{9A6A1653-5EA8-42D0-9CB4-603700E28D34}" destId="{C2F16CC4-2E7D-4D2E-9C11-9B5674081DF0}" srcOrd="0" destOrd="0" presId="urn:microsoft.com/office/officeart/2005/8/layout/cycle1"/>
    <dgm:cxn modelId="{61A42BA1-8BF1-4559-9BD2-E93111BD3C30}" srcId="{ACF5AC87-9B0F-431D-823A-6234B3F65EF5}" destId="{852FC7E6-C66C-4689-8658-D64F7701B64F}" srcOrd="2" destOrd="0" parTransId="{79B617BE-4535-422E-AEC5-34931A37B9AD}" sibTransId="{1155DD72-A10D-45E1-8F21-417999278230}"/>
    <dgm:cxn modelId="{47F4F8B6-FCD4-47F8-B7B7-7B57B1702DCB}" type="presOf" srcId="{88D920B6-B2A8-41FC-8F34-9E80F5A2B62C}" destId="{D612D84F-19CA-40EE-B71D-4701FE8ADE65}" srcOrd="0" destOrd="0" presId="urn:microsoft.com/office/officeart/2005/8/layout/cycle1"/>
    <dgm:cxn modelId="{E8AE40C8-22BE-44B5-8DCE-784142A80E63}" srcId="{ACF5AC87-9B0F-431D-823A-6234B3F65EF5}" destId="{61E6452D-C681-40BE-8391-3090D88484DC}" srcOrd="0" destOrd="0" parTransId="{BE113FB0-887F-4C78-B708-50C50DBA261D}" sibTransId="{88D920B6-B2A8-41FC-8F34-9E80F5A2B62C}"/>
    <dgm:cxn modelId="{C2AF9FC9-11FD-407F-B9E1-5AA316EEB93C}" srcId="{ACF5AC87-9B0F-431D-823A-6234B3F65EF5}" destId="{5304F302-467B-4576-B2C8-2F9C830754B2}" srcOrd="1" destOrd="0" parTransId="{FEFB1803-8CCD-4760-954D-69D9105ECE78}" sibTransId="{F3A3456F-869C-4514-985A-3EFFE351AA55}"/>
    <dgm:cxn modelId="{E9EF47CD-3C39-4E1B-BBED-83A060C219C8}" type="presOf" srcId="{883EBAC5-3490-49A6-B23F-93DD484ADA77}" destId="{69F0BDCE-EAD5-4146-8F7C-EC6565447DB2}" srcOrd="0" destOrd="0" presId="urn:microsoft.com/office/officeart/2005/8/layout/cycle1"/>
    <dgm:cxn modelId="{1FF121E5-0829-4A97-B2A9-C7D0D5FE5F21}" type="presOf" srcId="{48AB9F21-1E5C-465A-90BD-786D7ED8AC78}" destId="{D98CCD80-1800-4BB5-8FA3-D919EFEE6715}" srcOrd="0" destOrd="0" presId="urn:microsoft.com/office/officeart/2005/8/layout/cycle1"/>
    <dgm:cxn modelId="{E9DB17B4-2376-4442-BBA4-06D3F7E37A20}" type="presParOf" srcId="{487E1794-F944-411C-9823-9BC683725F2C}" destId="{01CF67CA-30C3-4DA0-B8C6-F38A91AA5F99}" srcOrd="0" destOrd="0" presId="urn:microsoft.com/office/officeart/2005/8/layout/cycle1"/>
    <dgm:cxn modelId="{53EFBB69-E25D-4897-ACE6-7AED9A72305E}" type="presParOf" srcId="{487E1794-F944-411C-9823-9BC683725F2C}" destId="{C1E6E848-577B-40FD-825F-216C8E492370}" srcOrd="1" destOrd="0" presId="urn:microsoft.com/office/officeart/2005/8/layout/cycle1"/>
    <dgm:cxn modelId="{9FA2756E-3A0A-4534-A2B8-426876878171}" type="presParOf" srcId="{487E1794-F944-411C-9823-9BC683725F2C}" destId="{D612D84F-19CA-40EE-B71D-4701FE8ADE65}" srcOrd="2" destOrd="0" presId="urn:microsoft.com/office/officeart/2005/8/layout/cycle1"/>
    <dgm:cxn modelId="{7D8BA24D-901A-40F9-8EFE-0844DD65D4C9}" type="presParOf" srcId="{487E1794-F944-411C-9823-9BC683725F2C}" destId="{32EE4CA8-5DA2-43A8-828D-FC74E1C12401}" srcOrd="3" destOrd="0" presId="urn:microsoft.com/office/officeart/2005/8/layout/cycle1"/>
    <dgm:cxn modelId="{92252D84-B774-478E-AC07-E3D6331B5736}" type="presParOf" srcId="{487E1794-F944-411C-9823-9BC683725F2C}" destId="{46323013-2674-456B-A84A-30A28DF6C4D0}" srcOrd="4" destOrd="0" presId="urn:microsoft.com/office/officeart/2005/8/layout/cycle1"/>
    <dgm:cxn modelId="{AE8659D9-0AE9-41E3-9BFC-7154BE1517B7}" type="presParOf" srcId="{487E1794-F944-411C-9823-9BC683725F2C}" destId="{8FFFC597-030D-4FD8-9831-E62DEB52D8F1}" srcOrd="5" destOrd="0" presId="urn:microsoft.com/office/officeart/2005/8/layout/cycle1"/>
    <dgm:cxn modelId="{73D5B272-4BDA-47AD-93E9-E9B7FF4F2B6B}" type="presParOf" srcId="{487E1794-F944-411C-9823-9BC683725F2C}" destId="{484A92B0-8D0B-4B6C-8E69-FF19D4B17C98}" srcOrd="6" destOrd="0" presId="urn:microsoft.com/office/officeart/2005/8/layout/cycle1"/>
    <dgm:cxn modelId="{CD3C6CC7-EE5E-4928-846C-D74FB1490BD2}" type="presParOf" srcId="{487E1794-F944-411C-9823-9BC683725F2C}" destId="{44A69D69-3B26-4EBE-B73B-B34388433163}" srcOrd="7" destOrd="0" presId="urn:microsoft.com/office/officeart/2005/8/layout/cycle1"/>
    <dgm:cxn modelId="{3E520800-0862-49A5-ADD5-B0067E3A4080}" type="presParOf" srcId="{487E1794-F944-411C-9823-9BC683725F2C}" destId="{4537C537-8F12-4E52-BB6B-03E3E2D94455}" srcOrd="8" destOrd="0" presId="urn:microsoft.com/office/officeart/2005/8/layout/cycle1"/>
    <dgm:cxn modelId="{75D20BBF-B465-4EA1-8819-074B876EE3D3}" type="presParOf" srcId="{487E1794-F944-411C-9823-9BC683725F2C}" destId="{A0AB140B-51E5-4711-B071-377FFB240861}" srcOrd="9" destOrd="0" presId="urn:microsoft.com/office/officeart/2005/8/layout/cycle1"/>
    <dgm:cxn modelId="{B2B5FB03-6F18-42A0-89BA-9EDCA5B2E2A3}" type="presParOf" srcId="{487E1794-F944-411C-9823-9BC683725F2C}" destId="{C2F16CC4-2E7D-4D2E-9C11-9B5674081DF0}" srcOrd="10" destOrd="0" presId="urn:microsoft.com/office/officeart/2005/8/layout/cycle1"/>
    <dgm:cxn modelId="{C9104BC9-A436-4AF7-8754-5E9D37D59626}" type="presParOf" srcId="{487E1794-F944-411C-9823-9BC683725F2C}" destId="{69F0BDCE-EAD5-4146-8F7C-EC6565447DB2}" srcOrd="11" destOrd="0" presId="urn:microsoft.com/office/officeart/2005/8/layout/cycle1"/>
    <dgm:cxn modelId="{77708254-0987-447E-8F8E-D5FFC69B3736}" type="presParOf" srcId="{487E1794-F944-411C-9823-9BC683725F2C}" destId="{B7A4F7D4-B176-4DBE-A300-A625E1DC00C2}" srcOrd="12" destOrd="0" presId="urn:microsoft.com/office/officeart/2005/8/layout/cycle1"/>
    <dgm:cxn modelId="{8477FE15-165A-46C9-B115-20FA01AD6D47}" type="presParOf" srcId="{487E1794-F944-411C-9823-9BC683725F2C}" destId="{D98CCD80-1800-4BB5-8FA3-D919EFEE6715}" srcOrd="13" destOrd="0" presId="urn:microsoft.com/office/officeart/2005/8/layout/cycle1"/>
    <dgm:cxn modelId="{1786F278-71A0-40E8-8F20-CDF891F7DB16}" type="presParOf" srcId="{487E1794-F944-411C-9823-9BC683725F2C}" destId="{34BE7B11-2E93-4F9E-8B23-DCBC7E738FF3}"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6E848-577B-40FD-825F-216C8E492370}">
      <dsp:nvSpPr>
        <dsp:cNvPr id="0" name=""/>
        <dsp:cNvSpPr/>
      </dsp:nvSpPr>
      <dsp:spPr>
        <a:xfrm>
          <a:off x="3663569" y="34822"/>
          <a:ext cx="1205507" cy="1205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Submitted By</a:t>
          </a:r>
        </a:p>
      </dsp:txBody>
      <dsp:txXfrm>
        <a:off x="3663569" y="34822"/>
        <a:ext cx="1205507" cy="1205507"/>
      </dsp:txXfrm>
    </dsp:sp>
    <dsp:sp modelId="{D612D84F-19CA-40EE-B71D-4701FE8ADE65}">
      <dsp:nvSpPr>
        <dsp:cNvPr id="0" name=""/>
        <dsp:cNvSpPr/>
      </dsp:nvSpPr>
      <dsp:spPr>
        <a:xfrm>
          <a:off x="823521" y="-564"/>
          <a:ext cx="4525157" cy="4525157"/>
        </a:xfrm>
        <a:prstGeom prst="circularArrow">
          <a:avLst>
            <a:gd name="adj1" fmla="val 5195"/>
            <a:gd name="adj2" fmla="val 335525"/>
            <a:gd name="adj3" fmla="val 21294825"/>
            <a:gd name="adj4" fmla="val 19764852"/>
            <a:gd name="adj5" fmla="val 606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23013-2674-456B-A84A-30A28DF6C4D0}">
      <dsp:nvSpPr>
        <dsp:cNvPr id="0" name=""/>
        <dsp:cNvSpPr/>
      </dsp:nvSpPr>
      <dsp:spPr>
        <a:xfrm>
          <a:off x="4392986" y="2279739"/>
          <a:ext cx="1205507" cy="1205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Anil Pavuluru -2782551</a:t>
          </a:r>
        </a:p>
      </dsp:txBody>
      <dsp:txXfrm>
        <a:off x="4392986" y="2279739"/>
        <a:ext cx="1205507" cy="1205507"/>
      </dsp:txXfrm>
    </dsp:sp>
    <dsp:sp modelId="{8FFFC597-030D-4FD8-9831-E62DEB52D8F1}">
      <dsp:nvSpPr>
        <dsp:cNvPr id="0" name=""/>
        <dsp:cNvSpPr/>
      </dsp:nvSpPr>
      <dsp:spPr>
        <a:xfrm>
          <a:off x="823521" y="-564"/>
          <a:ext cx="4525157" cy="4525157"/>
        </a:xfrm>
        <a:prstGeom prst="circularArrow">
          <a:avLst>
            <a:gd name="adj1" fmla="val 5195"/>
            <a:gd name="adj2" fmla="val 335525"/>
            <a:gd name="adj3" fmla="val 4016338"/>
            <a:gd name="adj4" fmla="val 2251926"/>
            <a:gd name="adj5" fmla="val 606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A69D69-3B26-4EBE-B73B-B34388433163}">
      <dsp:nvSpPr>
        <dsp:cNvPr id="0" name=""/>
        <dsp:cNvSpPr/>
      </dsp:nvSpPr>
      <dsp:spPr>
        <a:xfrm>
          <a:off x="2483346" y="3667175"/>
          <a:ext cx="1205507" cy="1205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Ajay Patwari - 2803705 </a:t>
          </a:r>
        </a:p>
      </dsp:txBody>
      <dsp:txXfrm>
        <a:off x="2483346" y="3667175"/>
        <a:ext cx="1205507" cy="1205507"/>
      </dsp:txXfrm>
    </dsp:sp>
    <dsp:sp modelId="{4537C537-8F12-4E52-BB6B-03E3E2D94455}">
      <dsp:nvSpPr>
        <dsp:cNvPr id="0" name=""/>
        <dsp:cNvSpPr/>
      </dsp:nvSpPr>
      <dsp:spPr>
        <a:xfrm>
          <a:off x="823521" y="-564"/>
          <a:ext cx="4525157" cy="4525157"/>
        </a:xfrm>
        <a:prstGeom prst="circularArrow">
          <a:avLst>
            <a:gd name="adj1" fmla="val 5195"/>
            <a:gd name="adj2" fmla="val 335525"/>
            <a:gd name="adj3" fmla="val 8212549"/>
            <a:gd name="adj4" fmla="val 6448137"/>
            <a:gd name="adj5" fmla="val 606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F16CC4-2E7D-4D2E-9C11-9B5674081DF0}">
      <dsp:nvSpPr>
        <dsp:cNvPr id="0" name=""/>
        <dsp:cNvSpPr/>
      </dsp:nvSpPr>
      <dsp:spPr>
        <a:xfrm>
          <a:off x="573705" y="2279739"/>
          <a:ext cx="1205507" cy="1205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Shanmukh sai Rayapati - 2788976 </a:t>
          </a:r>
        </a:p>
      </dsp:txBody>
      <dsp:txXfrm>
        <a:off x="573705" y="2279739"/>
        <a:ext cx="1205507" cy="1205507"/>
      </dsp:txXfrm>
    </dsp:sp>
    <dsp:sp modelId="{69F0BDCE-EAD5-4146-8F7C-EC6565447DB2}">
      <dsp:nvSpPr>
        <dsp:cNvPr id="0" name=""/>
        <dsp:cNvSpPr/>
      </dsp:nvSpPr>
      <dsp:spPr>
        <a:xfrm>
          <a:off x="823521" y="-564"/>
          <a:ext cx="4525157" cy="4525157"/>
        </a:xfrm>
        <a:prstGeom prst="circularArrow">
          <a:avLst>
            <a:gd name="adj1" fmla="val 5195"/>
            <a:gd name="adj2" fmla="val 335525"/>
            <a:gd name="adj3" fmla="val 12299623"/>
            <a:gd name="adj4" fmla="val 10769651"/>
            <a:gd name="adj5" fmla="val 606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8CCD80-1800-4BB5-8FA3-D919EFEE6715}">
      <dsp:nvSpPr>
        <dsp:cNvPr id="0" name=""/>
        <dsp:cNvSpPr/>
      </dsp:nvSpPr>
      <dsp:spPr>
        <a:xfrm>
          <a:off x="1303123" y="34822"/>
          <a:ext cx="1205507" cy="1205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Yashwanth Ranjith Macha - 2796520</a:t>
          </a:r>
        </a:p>
      </dsp:txBody>
      <dsp:txXfrm>
        <a:off x="1303123" y="34822"/>
        <a:ext cx="1205507" cy="1205507"/>
      </dsp:txXfrm>
    </dsp:sp>
    <dsp:sp modelId="{34BE7B11-2E93-4F9E-8B23-DCBC7E738FF3}">
      <dsp:nvSpPr>
        <dsp:cNvPr id="0" name=""/>
        <dsp:cNvSpPr/>
      </dsp:nvSpPr>
      <dsp:spPr>
        <a:xfrm>
          <a:off x="823521" y="-564"/>
          <a:ext cx="4525157" cy="4525157"/>
        </a:xfrm>
        <a:prstGeom prst="circularArrow">
          <a:avLst>
            <a:gd name="adj1" fmla="val 5195"/>
            <a:gd name="adj2" fmla="val 335525"/>
            <a:gd name="adj3" fmla="val 16867322"/>
            <a:gd name="adj4" fmla="val 15197154"/>
            <a:gd name="adj5" fmla="val 606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B7B5-31CE-48CC-B47C-FF45D9F7D4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78172A-6E53-44F7-8940-0DC1DE58B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F168CB-F5EB-41EF-B5D6-6C6C6A693BF6}"/>
              </a:ext>
            </a:extLst>
          </p:cNvPr>
          <p:cNvSpPr>
            <a:spLocks noGrp="1"/>
          </p:cNvSpPr>
          <p:nvPr>
            <p:ph type="dt" sz="half" idx="10"/>
          </p:nvPr>
        </p:nvSpPr>
        <p:spPr/>
        <p:txBody>
          <a:bodyPr/>
          <a:lstStyle/>
          <a:p>
            <a:fld id="{E8D7E883-A1BC-4C54-8767-1F5F9117839B}" type="datetimeFigureOut">
              <a:rPr lang="en-US" smtClean="0"/>
              <a:t>12/2/2021</a:t>
            </a:fld>
            <a:endParaRPr lang="en-US"/>
          </a:p>
        </p:txBody>
      </p:sp>
      <p:sp>
        <p:nvSpPr>
          <p:cNvPr id="5" name="Footer Placeholder 4">
            <a:extLst>
              <a:ext uri="{FF2B5EF4-FFF2-40B4-BE49-F238E27FC236}">
                <a16:creationId xmlns:a16="http://schemas.microsoft.com/office/drawing/2014/main" id="{4F431FE3-1C45-469E-B493-4B80607F0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EAD81-CFAA-4C8E-8628-62FF68356628}"/>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327966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E5FAE-0666-4241-8E69-658A8D089B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C9FF46-CF05-4E84-9A46-B2517E1E81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5E892-A8E8-4684-8A9B-22EE87A8ECEF}"/>
              </a:ext>
            </a:extLst>
          </p:cNvPr>
          <p:cNvSpPr>
            <a:spLocks noGrp="1"/>
          </p:cNvSpPr>
          <p:nvPr>
            <p:ph type="dt" sz="half" idx="10"/>
          </p:nvPr>
        </p:nvSpPr>
        <p:spPr/>
        <p:txBody>
          <a:bodyPr/>
          <a:lstStyle/>
          <a:p>
            <a:fld id="{E8D7E883-A1BC-4C54-8767-1F5F9117839B}" type="datetimeFigureOut">
              <a:rPr lang="en-US" smtClean="0"/>
              <a:t>12/2/2021</a:t>
            </a:fld>
            <a:endParaRPr lang="en-US"/>
          </a:p>
        </p:txBody>
      </p:sp>
      <p:sp>
        <p:nvSpPr>
          <p:cNvPr id="5" name="Footer Placeholder 4">
            <a:extLst>
              <a:ext uri="{FF2B5EF4-FFF2-40B4-BE49-F238E27FC236}">
                <a16:creationId xmlns:a16="http://schemas.microsoft.com/office/drawing/2014/main" id="{C0CB3DCF-6A58-45B3-8608-BC835FE7D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57233-8F5D-4E52-9F06-4DDB8E0EA356}"/>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366928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35A82D-22DB-4AC7-B8C5-4AB4C7473E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C3B9BB-4BEC-473C-B154-2E321744D9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DFF08-23B8-4079-BEB9-1128674EA165}"/>
              </a:ext>
            </a:extLst>
          </p:cNvPr>
          <p:cNvSpPr>
            <a:spLocks noGrp="1"/>
          </p:cNvSpPr>
          <p:nvPr>
            <p:ph type="dt" sz="half" idx="10"/>
          </p:nvPr>
        </p:nvSpPr>
        <p:spPr/>
        <p:txBody>
          <a:bodyPr/>
          <a:lstStyle/>
          <a:p>
            <a:fld id="{E8D7E883-A1BC-4C54-8767-1F5F9117839B}" type="datetimeFigureOut">
              <a:rPr lang="en-US" smtClean="0"/>
              <a:t>12/2/2021</a:t>
            </a:fld>
            <a:endParaRPr lang="en-US"/>
          </a:p>
        </p:txBody>
      </p:sp>
      <p:sp>
        <p:nvSpPr>
          <p:cNvPr id="5" name="Footer Placeholder 4">
            <a:extLst>
              <a:ext uri="{FF2B5EF4-FFF2-40B4-BE49-F238E27FC236}">
                <a16:creationId xmlns:a16="http://schemas.microsoft.com/office/drawing/2014/main" id="{D0B168A2-0678-461A-8C62-CE0B1C3B9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C17F7-7D7F-48FD-8B65-1D124968F7D4}"/>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31489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933F-B84E-455A-91C6-D0C097084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DB7B6-92DC-4E5C-BC97-2537D04A8D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8ADDB-E080-4465-B1AF-59BAA38AAEBF}"/>
              </a:ext>
            </a:extLst>
          </p:cNvPr>
          <p:cNvSpPr>
            <a:spLocks noGrp="1"/>
          </p:cNvSpPr>
          <p:nvPr>
            <p:ph type="dt" sz="half" idx="10"/>
          </p:nvPr>
        </p:nvSpPr>
        <p:spPr/>
        <p:txBody>
          <a:bodyPr/>
          <a:lstStyle/>
          <a:p>
            <a:fld id="{E8D7E883-A1BC-4C54-8767-1F5F9117839B}" type="datetimeFigureOut">
              <a:rPr lang="en-US" smtClean="0"/>
              <a:t>12/2/2021</a:t>
            </a:fld>
            <a:endParaRPr lang="en-US"/>
          </a:p>
        </p:txBody>
      </p:sp>
      <p:sp>
        <p:nvSpPr>
          <p:cNvPr id="5" name="Footer Placeholder 4">
            <a:extLst>
              <a:ext uri="{FF2B5EF4-FFF2-40B4-BE49-F238E27FC236}">
                <a16:creationId xmlns:a16="http://schemas.microsoft.com/office/drawing/2014/main" id="{E95F02F7-0FBB-4A14-B09F-F0F84DDE9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ED3AA-F6FF-4E8D-AD27-710F1F901AEC}"/>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410121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F78FC-52A7-409C-9A5F-E7CABE68BB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67273B-1B9A-4CBB-A3E8-266B4EEC19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B5043-D5F0-4201-A2B8-C38E68945E12}"/>
              </a:ext>
            </a:extLst>
          </p:cNvPr>
          <p:cNvSpPr>
            <a:spLocks noGrp="1"/>
          </p:cNvSpPr>
          <p:nvPr>
            <p:ph type="dt" sz="half" idx="10"/>
          </p:nvPr>
        </p:nvSpPr>
        <p:spPr/>
        <p:txBody>
          <a:bodyPr/>
          <a:lstStyle/>
          <a:p>
            <a:fld id="{E8D7E883-A1BC-4C54-8767-1F5F9117839B}" type="datetimeFigureOut">
              <a:rPr lang="en-US" smtClean="0"/>
              <a:t>12/2/2021</a:t>
            </a:fld>
            <a:endParaRPr lang="en-US"/>
          </a:p>
        </p:txBody>
      </p:sp>
      <p:sp>
        <p:nvSpPr>
          <p:cNvPr id="5" name="Footer Placeholder 4">
            <a:extLst>
              <a:ext uri="{FF2B5EF4-FFF2-40B4-BE49-F238E27FC236}">
                <a16:creationId xmlns:a16="http://schemas.microsoft.com/office/drawing/2014/main" id="{33D73AF5-F20A-4460-956E-2D2210C55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C1B5D-CF0B-4094-A446-82781350A4C8}"/>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75829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1031-8DCC-4DF6-986C-23AA4CA4B4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DEA09D-5BA2-4668-9CEC-19AC4FBC6B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8201AC-25D4-45C1-BCD6-F77DE96837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2698D6-B63E-4D82-8063-2A55C558BBA6}"/>
              </a:ext>
            </a:extLst>
          </p:cNvPr>
          <p:cNvSpPr>
            <a:spLocks noGrp="1"/>
          </p:cNvSpPr>
          <p:nvPr>
            <p:ph type="dt" sz="half" idx="10"/>
          </p:nvPr>
        </p:nvSpPr>
        <p:spPr/>
        <p:txBody>
          <a:bodyPr/>
          <a:lstStyle/>
          <a:p>
            <a:fld id="{E8D7E883-A1BC-4C54-8767-1F5F9117839B}" type="datetimeFigureOut">
              <a:rPr lang="en-US" smtClean="0"/>
              <a:t>12/2/2021</a:t>
            </a:fld>
            <a:endParaRPr lang="en-US"/>
          </a:p>
        </p:txBody>
      </p:sp>
      <p:sp>
        <p:nvSpPr>
          <p:cNvPr id="6" name="Footer Placeholder 5">
            <a:extLst>
              <a:ext uri="{FF2B5EF4-FFF2-40B4-BE49-F238E27FC236}">
                <a16:creationId xmlns:a16="http://schemas.microsoft.com/office/drawing/2014/main" id="{A4843D46-8D53-40B6-9651-485488D56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6C356-1D2F-4BBC-BDDA-8504E317C355}"/>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17763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BD1B-3C67-4199-A8EC-9F4CB016F3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32E7C8-4948-4634-A6EF-1DBD830660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C23D2-62B3-4F7C-B9FE-4B064341D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7F245A-5B80-4627-8C68-C5FF6C2BB1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4E5DDD-FEAE-4C66-8EC8-5F95B60456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CD1CF-EA7F-4BE8-95F5-40D7D7C16BD6}"/>
              </a:ext>
            </a:extLst>
          </p:cNvPr>
          <p:cNvSpPr>
            <a:spLocks noGrp="1"/>
          </p:cNvSpPr>
          <p:nvPr>
            <p:ph type="dt" sz="half" idx="10"/>
          </p:nvPr>
        </p:nvSpPr>
        <p:spPr/>
        <p:txBody>
          <a:bodyPr/>
          <a:lstStyle/>
          <a:p>
            <a:fld id="{E8D7E883-A1BC-4C54-8767-1F5F9117839B}" type="datetimeFigureOut">
              <a:rPr lang="en-US" smtClean="0"/>
              <a:t>12/2/2021</a:t>
            </a:fld>
            <a:endParaRPr lang="en-US"/>
          </a:p>
        </p:txBody>
      </p:sp>
      <p:sp>
        <p:nvSpPr>
          <p:cNvPr id="8" name="Footer Placeholder 7">
            <a:extLst>
              <a:ext uri="{FF2B5EF4-FFF2-40B4-BE49-F238E27FC236}">
                <a16:creationId xmlns:a16="http://schemas.microsoft.com/office/drawing/2014/main" id="{3692C762-B3A8-4B43-9A6E-7D4C09E908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4B9E14-8AC7-43C7-8F79-D61CC0655000}"/>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35203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6D1F-DBC7-4FB1-9312-F4D03DBC5D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DBA065-118A-444E-9F78-26BCDF931FBA}"/>
              </a:ext>
            </a:extLst>
          </p:cNvPr>
          <p:cNvSpPr>
            <a:spLocks noGrp="1"/>
          </p:cNvSpPr>
          <p:nvPr>
            <p:ph type="dt" sz="half" idx="10"/>
          </p:nvPr>
        </p:nvSpPr>
        <p:spPr/>
        <p:txBody>
          <a:bodyPr/>
          <a:lstStyle/>
          <a:p>
            <a:fld id="{E8D7E883-A1BC-4C54-8767-1F5F9117839B}" type="datetimeFigureOut">
              <a:rPr lang="en-US" smtClean="0"/>
              <a:t>12/2/2021</a:t>
            </a:fld>
            <a:endParaRPr lang="en-US"/>
          </a:p>
        </p:txBody>
      </p:sp>
      <p:sp>
        <p:nvSpPr>
          <p:cNvPr id="4" name="Footer Placeholder 3">
            <a:extLst>
              <a:ext uri="{FF2B5EF4-FFF2-40B4-BE49-F238E27FC236}">
                <a16:creationId xmlns:a16="http://schemas.microsoft.com/office/drawing/2014/main" id="{A187BEB0-FF37-4725-8E21-AE763C2C94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5549BB-CE97-44D7-8934-6A08785A8284}"/>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304430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D15F9F-C60A-469A-8CC8-151ACF625FCD}"/>
              </a:ext>
            </a:extLst>
          </p:cNvPr>
          <p:cNvSpPr>
            <a:spLocks noGrp="1"/>
          </p:cNvSpPr>
          <p:nvPr>
            <p:ph type="dt" sz="half" idx="10"/>
          </p:nvPr>
        </p:nvSpPr>
        <p:spPr/>
        <p:txBody>
          <a:bodyPr/>
          <a:lstStyle/>
          <a:p>
            <a:fld id="{E8D7E883-A1BC-4C54-8767-1F5F9117839B}" type="datetimeFigureOut">
              <a:rPr lang="en-US" smtClean="0"/>
              <a:t>12/2/2021</a:t>
            </a:fld>
            <a:endParaRPr lang="en-US"/>
          </a:p>
        </p:txBody>
      </p:sp>
      <p:sp>
        <p:nvSpPr>
          <p:cNvPr id="3" name="Footer Placeholder 2">
            <a:extLst>
              <a:ext uri="{FF2B5EF4-FFF2-40B4-BE49-F238E27FC236}">
                <a16:creationId xmlns:a16="http://schemas.microsoft.com/office/drawing/2014/main" id="{E7D2D9B9-1544-4C2E-ACAD-E88E8B355F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4CC43E-924C-4F37-97E1-D191813F52CA}"/>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307642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AB41E-7273-4D97-81C2-C130067693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3F0163-830E-4670-8343-F4F4D83C80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3242FC-2C37-46A6-9C30-7BC0C46AC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AF970-477B-4D11-9B8C-C2DC8D9BB14A}"/>
              </a:ext>
            </a:extLst>
          </p:cNvPr>
          <p:cNvSpPr>
            <a:spLocks noGrp="1"/>
          </p:cNvSpPr>
          <p:nvPr>
            <p:ph type="dt" sz="half" idx="10"/>
          </p:nvPr>
        </p:nvSpPr>
        <p:spPr/>
        <p:txBody>
          <a:bodyPr/>
          <a:lstStyle/>
          <a:p>
            <a:fld id="{E8D7E883-A1BC-4C54-8767-1F5F9117839B}" type="datetimeFigureOut">
              <a:rPr lang="en-US" smtClean="0"/>
              <a:t>12/2/2021</a:t>
            </a:fld>
            <a:endParaRPr lang="en-US"/>
          </a:p>
        </p:txBody>
      </p:sp>
      <p:sp>
        <p:nvSpPr>
          <p:cNvPr id="6" name="Footer Placeholder 5">
            <a:extLst>
              <a:ext uri="{FF2B5EF4-FFF2-40B4-BE49-F238E27FC236}">
                <a16:creationId xmlns:a16="http://schemas.microsoft.com/office/drawing/2014/main" id="{75E9B48A-4A0C-4DE8-A142-EBE96988F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DB4CA-038D-43DA-BF6E-BDE294CB47B6}"/>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1113322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A22A-D9E3-4E85-AFB2-40BCFA964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24EE5B-35C8-489A-BEA1-91965B7B9A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3CFF95-7C47-4091-B68F-42A7F5662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74AE4-B1DC-4EC4-A86F-8180A50766A4}"/>
              </a:ext>
            </a:extLst>
          </p:cNvPr>
          <p:cNvSpPr>
            <a:spLocks noGrp="1"/>
          </p:cNvSpPr>
          <p:nvPr>
            <p:ph type="dt" sz="half" idx="10"/>
          </p:nvPr>
        </p:nvSpPr>
        <p:spPr/>
        <p:txBody>
          <a:bodyPr/>
          <a:lstStyle/>
          <a:p>
            <a:fld id="{E8D7E883-A1BC-4C54-8767-1F5F9117839B}" type="datetimeFigureOut">
              <a:rPr lang="en-US" smtClean="0"/>
              <a:t>12/2/2021</a:t>
            </a:fld>
            <a:endParaRPr lang="en-US"/>
          </a:p>
        </p:txBody>
      </p:sp>
      <p:sp>
        <p:nvSpPr>
          <p:cNvPr id="6" name="Footer Placeholder 5">
            <a:extLst>
              <a:ext uri="{FF2B5EF4-FFF2-40B4-BE49-F238E27FC236}">
                <a16:creationId xmlns:a16="http://schemas.microsoft.com/office/drawing/2014/main" id="{4743E6CA-FD03-4289-92B9-423C7F52E8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58A76-E63D-47D6-BCA1-F5186BD45A48}"/>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2984796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A2E7F7-1555-438D-B3D1-28A194C79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7A6914-795D-43D9-A58D-89404238D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9C2AF-9FC3-48DB-9008-8596D3EA3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7E883-A1BC-4C54-8767-1F5F9117839B}" type="datetimeFigureOut">
              <a:rPr lang="en-US" smtClean="0"/>
              <a:t>12/2/2021</a:t>
            </a:fld>
            <a:endParaRPr lang="en-US"/>
          </a:p>
        </p:txBody>
      </p:sp>
      <p:sp>
        <p:nvSpPr>
          <p:cNvPr id="5" name="Footer Placeholder 4">
            <a:extLst>
              <a:ext uri="{FF2B5EF4-FFF2-40B4-BE49-F238E27FC236}">
                <a16:creationId xmlns:a16="http://schemas.microsoft.com/office/drawing/2014/main" id="{C2028918-6904-4F7B-862D-D43A7DCE3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8129A-3FDC-4E76-ABC5-363B25F01F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FE439-E6D4-4DEA-AD35-B659D8BD6D1E}" type="slidenum">
              <a:rPr lang="en-US" smtClean="0"/>
              <a:t>‹#›</a:t>
            </a:fld>
            <a:endParaRPr lang="en-US"/>
          </a:p>
        </p:txBody>
      </p:sp>
    </p:spTree>
    <p:extLst>
      <p:ext uri="{BB962C8B-B14F-4D97-AF65-F5344CB8AC3E}">
        <p14:creationId xmlns:p14="http://schemas.microsoft.com/office/powerpoint/2010/main" val="1641258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A2B9-671D-4CEE-98CB-705359A6D3F6}"/>
              </a:ext>
            </a:extLst>
          </p:cNvPr>
          <p:cNvSpPr>
            <a:spLocks noGrp="1"/>
          </p:cNvSpPr>
          <p:nvPr>
            <p:ph type="title"/>
          </p:nvPr>
        </p:nvSpPr>
        <p:spPr/>
        <p:txBody>
          <a:bodyPr>
            <a:noAutofit/>
          </a:bodyPr>
          <a:lstStyle/>
          <a:p>
            <a:r>
              <a:rPr lang="en-US" sz="4400" dirty="0"/>
              <a:t>Academic Performance Analysis</a:t>
            </a:r>
          </a:p>
        </p:txBody>
      </p:sp>
      <p:graphicFrame>
        <p:nvGraphicFramePr>
          <p:cNvPr id="6" name="Subtitle 2">
            <a:extLst>
              <a:ext uri="{FF2B5EF4-FFF2-40B4-BE49-F238E27FC236}">
                <a16:creationId xmlns:a16="http://schemas.microsoft.com/office/drawing/2014/main" id="{DA583D0D-C149-4215-BFF9-63C3434A763E}"/>
              </a:ext>
            </a:extLst>
          </p:cNvPr>
          <p:cNvGraphicFramePr>
            <a:graphicFrameLocks noGrp="1"/>
          </p:cNvGraphicFramePr>
          <p:nvPr>
            <p:ph type="pic" idx="1"/>
            <p:extLst>
              <p:ext uri="{D42A27DB-BD31-4B8C-83A1-F6EECF244321}">
                <p14:modId xmlns:p14="http://schemas.microsoft.com/office/powerpoint/2010/main" val="2369121046"/>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F4C77C43-BDC8-4FE1-9BE5-54579CE53A1D}"/>
              </a:ext>
            </a:extLst>
          </p:cNvPr>
          <p:cNvSpPr>
            <a:spLocks noGrp="1"/>
          </p:cNvSpPr>
          <p:nvPr>
            <p:ph type="body" sz="half" idx="2"/>
          </p:nvPr>
        </p:nvSpPr>
        <p:spPr/>
        <p:txBody>
          <a:bodyPr>
            <a:normAutofit/>
          </a:bodyPr>
          <a:lstStyle/>
          <a:p>
            <a:endParaRPr lang="en-IN" dirty="0"/>
          </a:p>
          <a:p>
            <a:endParaRPr lang="en-IN" dirty="0"/>
          </a:p>
          <a:p>
            <a:endParaRPr lang="en-IN" dirty="0"/>
          </a:p>
          <a:p>
            <a:r>
              <a:rPr lang="en-IN" sz="3200" dirty="0"/>
              <a:t>Submitted To</a:t>
            </a:r>
          </a:p>
          <a:p>
            <a:endParaRPr lang="en-IN" sz="3200" dirty="0"/>
          </a:p>
          <a:p>
            <a:r>
              <a:rPr lang="en-IN" sz="3200" dirty="0"/>
              <a:t>Dr. Alexandra Harner </a:t>
            </a:r>
          </a:p>
        </p:txBody>
      </p:sp>
    </p:spTree>
    <p:extLst>
      <p:ext uri="{BB962C8B-B14F-4D97-AF65-F5344CB8AC3E}">
        <p14:creationId xmlns:p14="http://schemas.microsoft.com/office/powerpoint/2010/main" val="2203382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A760A-C156-42D8-9892-4358908B2F18}"/>
              </a:ext>
            </a:extLst>
          </p:cNvPr>
          <p:cNvSpPr>
            <a:spLocks noGrp="1"/>
          </p:cNvSpPr>
          <p:nvPr>
            <p:ph type="title"/>
          </p:nvPr>
        </p:nvSpPr>
        <p:spPr>
          <a:xfrm>
            <a:off x="841248" y="548640"/>
            <a:ext cx="3600860" cy="5431536"/>
          </a:xfrm>
        </p:spPr>
        <p:txBody>
          <a:bodyPr>
            <a:normAutofit/>
          </a:bodyPr>
          <a:lstStyle/>
          <a:p>
            <a:r>
              <a:rPr lang="en-US" sz="5400"/>
              <a:t>Python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F9ACB5-7A10-4747-B15D-837A5F998BF6}"/>
              </a:ext>
            </a:extLst>
          </p:cNvPr>
          <p:cNvSpPr>
            <a:spLocks noGrp="1"/>
          </p:cNvSpPr>
          <p:nvPr>
            <p:ph idx="1"/>
          </p:nvPr>
        </p:nvSpPr>
        <p:spPr>
          <a:xfrm>
            <a:off x="5126418" y="552091"/>
            <a:ext cx="6224335" cy="5431536"/>
          </a:xfrm>
        </p:spPr>
        <p:txBody>
          <a:bodyPr anchor="ctr">
            <a:normAutofit/>
          </a:bodyPr>
          <a:lstStyle/>
          <a:p>
            <a:r>
              <a:rPr lang="en-US" sz="2200"/>
              <a:t>Easy-to-learn − Python has few keywords, simple structure, and a clearly defined syntax. This allows the student to pick up the language quickly. </a:t>
            </a:r>
          </a:p>
          <a:p>
            <a:r>
              <a:rPr lang="en-US" sz="2200"/>
              <a:t>Interactive Mode − Python has support for an interactive mode which allows interactive testing and debugging of snippets of code.</a:t>
            </a:r>
          </a:p>
          <a:p>
            <a:r>
              <a:rPr lang="en-US" sz="2200"/>
              <a:t>Databases − Python provides interfaces to all major commercial databases.</a:t>
            </a:r>
          </a:p>
          <a:p>
            <a:r>
              <a:rPr lang="en-US" sz="2200"/>
              <a:t>Scalable − Python provides a better structure and support for large programs than shell</a:t>
            </a:r>
          </a:p>
          <a:p>
            <a:r>
              <a:rPr lang="en-US" sz="2200"/>
              <a:t>scripting. </a:t>
            </a:r>
          </a:p>
        </p:txBody>
      </p:sp>
    </p:spTree>
    <p:extLst>
      <p:ext uri="{BB962C8B-B14F-4D97-AF65-F5344CB8AC3E}">
        <p14:creationId xmlns:p14="http://schemas.microsoft.com/office/powerpoint/2010/main" val="220904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B456-8EB9-4C71-8F74-3B7C41FADEAD}"/>
              </a:ext>
            </a:extLst>
          </p:cNvPr>
          <p:cNvSpPr>
            <a:spLocks noGrp="1"/>
          </p:cNvSpPr>
          <p:nvPr>
            <p:ph type="title"/>
          </p:nvPr>
        </p:nvSpPr>
        <p:spPr/>
        <p:txBody>
          <a:bodyPr/>
          <a:lstStyle/>
          <a:p>
            <a:r>
              <a:rPr lang="en-US" dirty="0"/>
              <a:t>Client-server architecture</a:t>
            </a:r>
          </a:p>
        </p:txBody>
      </p:sp>
      <p:pic>
        <p:nvPicPr>
          <p:cNvPr id="5" name="Content Placeholder 4" descr="Graphical user interface, application&#10;&#10;Description automatically generated">
            <a:extLst>
              <a:ext uri="{FF2B5EF4-FFF2-40B4-BE49-F238E27FC236}">
                <a16:creationId xmlns:a16="http://schemas.microsoft.com/office/drawing/2014/main" id="{3B2702A0-B65C-484D-928F-59ADC6B08C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5551" y="1714500"/>
            <a:ext cx="7699904" cy="4197350"/>
          </a:xfrm>
        </p:spPr>
      </p:pic>
    </p:spTree>
    <p:extLst>
      <p:ext uri="{BB962C8B-B14F-4D97-AF65-F5344CB8AC3E}">
        <p14:creationId xmlns:p14="http://schemas.microsoft.com/office/powerpoint/2010/main" val="2344749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A22F1949-51C0-4F1A-B991-D08929FD1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1835" y="643467"/>
            <a:ext cx="9948329" cy="5571065"/>
          </a:xfrm>
          <a:prstGeom prst="rect">
            <a:avLst/>
          </a:prstGeom>
          <a:ln>
            <a:noFill/>
          </a:ln>
        </p:spPr>
      </p:pic>
    </p:spTree>
    <p:extLst>
      <p:ext uri="{BB962C8B-B14F-4D97-AF65-F5344CB8AC3E}">
        <p14:creationId xmlns:p14="http://schemas.microsoft.com/office/powerpoint/2010/main" val="3850522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C5B8-AD78-4E3D-8226-690312C29166}"/>
              </a:ext>
            </a:extLst>
          </p:cNvPr>
          <p:cNvSpPr>
            <a:spLocks noGrp="1"/>
          </p:cNvSpPr>
          <p:nvPr>
            <p:ph type="title"/>
          </p:nvPr>
        </p:nvSpPr>
        <p:spPr/>
        <p:txBody>
          <a:bodyPr/>
          <a:lstStyle/>
          <a:p>
            <a:r>
              <a:rPr lang="en-IN" dirty="0"/>
              <a:t>What is Machine Learning Algorithms?</a:t>
            </a:r>
          </a:p>
        </p:txBody>
      </p:sp>
      <p:sp>
        <p:nvSpPr>
          <p:cNvPr id="3" name="Content Placeholder 2">
            <a:extLst>
              <a:ext uri="{FF2B5EF4-FFF2-40B4-BE49-F238E27FC236}">
                <a16:creationId xmlns:a16="http://schemas.microsoft.com/office/drawing/2014/main" id="{66330D50-E2C2-4A17-9231-2CDA5CD6ABD7}"/>
              </a:ext>
            </a:extLst>
          </p:cNvPr>
          <p:cNvSpPr>
            <a:spLocks noGrp="1"/>
          </p:cNvSpPr>
          <p:nvPr>
            <p:ph idx="1"/>
          </p:nvPr>
        </p:nvSpPr>
        <p:spPr/>
        <p:txBody>
          <a:bodyPr>
            <a:normAutofit fontScale="92500"/>
          </a:bodyPr>
          <a:lstStyle/>
          <a:p>
            <a:r>
              <a:rPr lang="en-US" dirty="0"/>
              <a:t>Machine learning (ML) is the study of computer algorithms that can improve automatically through experience and by the use of data. </a:t>
            </a:r>
          </a:p>
          <a:p>
            <a:endParaRPr lang="en-US" dirty="0"/>
          </a:p>
          <a:p>
            <a:r>
              <a:rPr lang="en-US" dirty="0"/>
              <a:t>Which kind of algorithm works best (supervised, unsupervised, classification, regression, etc.) depends on the kind of problem you’re solving, the computing resources available, and the nature of the data.</a:t>
            </a:r>
          </a:p>
          <a:p>
            <a:endParaRPr lang="en-US" dirty="0"/>
          </a:p>
          <a:p>
            <a:r>
              <a:rPr lang="en-US" dirty="0"/>
              <a:t>Machine learning is an important component of the growing field of data science. Through the use of statistical methods, algorithms are trained to make classifications or predictions.</a:t>
            </a:r>
            <a:endParaRPr lang="en-IN" dirty="0"/>
          </a:p>
        </p:txBody>
      </p:sp>
    </p:spTree>
    <p:extLst>
      <p:ext uri="{BB962C8B-B14F-4D97-AF65-F5344CB8AC3E}">
        <p14:creationId xmlns:p14="http://schemas.microsoft.com/office/powerpoint/2010/main" val="542775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2DAE-3D7C-4695-AAF8-428B34FE6F51}"/>
              </a:ext>
            </a:extLst>
          </p:cNvPr>
          <p:cNvSpPr>
            <a:spLocks noGrp="1"/>
          </p:cNvSpPr>
          <p:nvPr>
            <p:ph type="title"/>
          </p:nvPr>
        </p:nvSpPr>
        <p:spPr>
          <a:xfrm>
            <a:off x="677334" y="609600"/>
            <a:ext cx="8596668" cy="1048871"/>
          </a:xfrm>
        </p:spPr>
        <p:txBody>
          <a:bodyPr>
            <a:normAutofit/>
          </a:bodyPr>
          <a:lstStyle/>
          <a:p>
            <a:r>
              <a:rPr lang="en-IN" dirty="0"/>
              <a:t>Linear Regression</a:t>
            </a:r>
          </a:p>
        </p:txBody>
      </p:sp>
      <p:sp>
        <p:nvSpPr>
          <p:cNvPr id="3" name="Content Placeholder 2">
            <a:extLst>
              <a:ext uri="{FF2B5EF4-FFF2-40B4-BE49-F238E27FC236}">
                <a16:creationId xmlns:a16="http://schemas.microsoft.com/office/drawing/2014/main" id="{59B54AB0-6AD1-4AB7-8476-74BF4F2A9674}"/>
              </a:ext>
            </a:extLst>
          </p:cNvPr>
          <p:cNvSpPr>
            <a:spLocks noGrp="1"/>
          </p:cNvSpPr>
          <p:nvPr>
            <p:ph idx="1"/>
          </p:nvPr>
        </p:nvSpPr>
        <p:spPr>
          <a:xfrm>
            <a:off x="677334" y="1595719"/>
            <a:ext cx="8596668" cy="4445644"/>
          </a:xfrm>
        </p:spPr>
        <p:txBody>
          <a:bodyPr>
            <a:normAutofit lnSpcReduction="10000"/>
          </a:bodyPr>
          <a:lstStyle/>
          <a:p>
            <a:r>
              <a:rPr lang="en-US" dirty="0"/>
              <a:t>It is a machine learning algorithm based on supervised learning. It performs a regression task.</a:t>
            </a:r>
          </a:p>
          <a:p>
            <a:endParaRPr lang="en-US" dirty="0"/>
          </a:p>
          <a:p>
            <a:r>
              <a:rPr lang="en-US" dirty="0"/>
              <a:t>It is used to estimate real values (cost of houses, number of calls, total sales etc.) based on continuous variable(s).</a:t>
            </a:r>
          </a:p>
          <a:p>
            <a:endParaRPr lang="en-US" dirty="0"/>
          </a:p>
          <a:p>
            <a:r>
              <a:rPr lang="en-US" dirty="0"/>
              <a:t>It establish relationship between independent and dependent variables by fitting a best line. This best fit line is known as regression line and represented by a linear equation Y= a *X + b</a:t>
            </a:r>
          </a:p>
          <a:p>
            <a:endParaRPr lang="en-IN" dirty="0"/>
          </a:p>
        </p:txBody>
      </p:sp>
    </p:spTree>
    <p:extLst>
      <p:ext uri="{BB962C8B-B14F-4D97-AF65-F5344CB8AC3E}">
        <p14:creationId xmlns:p14="http://schemas.microsoft.com/office/powerpoint/2010/main" val="1620937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D44A-A3DC-4081-B3F6-5E28986009E1}"/>
              </a:ext>
            </a:extLst>
          </p:cNvPr>
          <p:cNvSpPr>
            <a:spLocks noGrp="1"/>
          </p:cNvSpPr>
          <p:nvPr>
            <p:ph type="title"/>
          </p:nvPr>
        </p:nvSpPr>
        <p:spPr/>
        <p:txBody>
          <a:bodyPr/>
          <a:lstStyle/>
          <a:p>
            <a:r>
              <a:rPr lang="en-IN" dirty="0"/>
              <a:t>Support Vector Machine Algorithm:</a:t>
            </a:r>
          </a:p>
        </p:txBody>
      </p:sp>
      <p:sp>
        <p:nvSpPr>
          <p:cNvPr id="3" name="Content Placeholder 2">
            <a:extLst>
              <a:ext uri="{FF2B5EF4-FFF2-40B4-BE49-F238E27FC236}">
                <a16:creationId xmlns:a16="http://schemas.microsoft.com/office/drawing/2014/main" id="{84BB3058-199A-4F70-9299-31B103463A72}"/>
              </a:ext>
            </a:extLst>
          </p:cNvPr>
          <p:cNvSpPr>
            <a:spLocks noGrp="1"/>
          </p:cNvSpPr>
          <p:nvPr>
            <p:ph idx="1"/>
          </p:nvPr>
        </p:nvSpPr>
        <p:spPr>
          <a:xfrm>
            <a:off x="677334" y="1550895"/>
            <a:ext cx="8596668" cy="4490468"/>
          </a:xfrm>
        </p:spPr>
        <p:txBody>
          <a:bodyPr/>
          <a:lstStyle/>
          <a:p>
            <a:r>
              <a:rPr lang="en-US" dirty="0"/>
              <a:t>It is a supervised machine learning algorithm which can be used for both classification or regression challenges.</a:t>
            </a:r>
          </a:p>
          <a:p>
            <a:endParaRPr lang="en-US" dirty="0"/>
          </a:p>
          <a:p>
            <a:r>
              <a:rPr lang="en-US" dirty="0"/>
              <a:t>In the SVM algorithm, we plot each data item as a point in n-dimensional space (where n is number of features you have) with the value of each feature being the value of a particular coordinate.</a:t>
            </a:r>
          </a:p>
          <a:p>
            <a:endParaRPr lang="en-US" dirty="0"/>
          </a:p>
          <a:p>
            <a:r>
              <a:rPr lang="en-US"/>
              <a:t>The idea of SVM is simple: The algorithm creates a line or a hyperplane which separates the data into classes.</a:t>
            </a:r>
            <a:endParaRPr lang="en-IN" dirty="0"/>
          </a:p>
        </p:txBody>
      </p:sp>
    </p:spTree>
    <p:extLst>
      <p:ext uri="{BB962C8B-B14F-4D97-AF65-F5344CB8AC3E}">
        <p14:creationId xmlns:p14="http://schemas.microsoft.com/office/powerpoint/2010/main" val="1255412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ectangle 72">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Rectangle 74">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lenium_Automation_Testing_Ppt_PowerPoint_Presentation_Complete_Deck_With_Slides_Slide_4">
            <a:extLst>
              <a:ext uri="{FF2B5EF4-FFF2-40B4-BE49-F238E27FC236}">
                <a16:creationId xmlns:a16="http://schemas.microsoft.com/office/drawing/2014/main" id="{D4A93657-1698-4D2B-BF32-72F2E22B06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26131" y="1123527"/>
            <a:ext cx="6139733" cy="46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993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3686106-4E9C-46B5-A784-929E0D6101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389"/>
          <a:stretch/>
        </p:blipFill>
        <p:spPr bwMode="auto">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029"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030"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6121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4C8CA60-F774-4B4E-A8CD-D0FBE0E78629}"/>
              </a:ext>
            </a:extLst>
          </p:cNvPr>
          <p:cNvPicPr>
            <a:picLocks noChangeAspect="1"/>
          </p:cNvPicPr>
          <p:nvPr/>
        </p:nvPicPr>
        <p:blipFill>
          <a:blip r:embed="rId2"/>
          <a:stretch>
            <a:fillRect/>
          </a:stretch>
        </p:blipFill>
        <p:spPr>
          <a:xfrm>
            <a:off x="2002841" y="1123527"/>
            <a:ext cx="8186312" cy="4604800"/>
          </a:xfrm>
          <a:prstGeom prst="rect">
            <a:avLst/>
          </a:prstGeom>
        </p:spPr>
      </p:pic>
    </p:spTree>
    <p:extLst>
      <p:ext uri="{BB962C8B-B14F-4D97-AF65-F5344CB8AC3E}">
        <p14:creationId xmlns:p14="http://schemas.microsoft.com/office/powerpoint/2010/main" val="2127971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23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 table, Excel&#10;&#10;Description automatically generated">
            <a:extLst>
              <a:ext uri="{FF2B5EF4-FFF2-40B4-BE49-F238E27FC236}">
                <a16:creationId xmlns:a16="http://schemas.microsoft.com/office/drawing/2014/main" id="{3E62BED5-759E-4B0A-95E1-853F58882DB9}"/>
              </a:ext>
            </a:extLst>
          </p:cNvPr>
          <p:cNvPicPr>
            <a:picLocks noChangeAspect="1"/>
          </p:cNvPicPr>
          <p:nvPr/>
        </p:nvPicPr>
        <p:blipFill>
          <a:blip r:embed="rId2"/>
          <a:stretch>
            <a:fillRect/>
          </a:stretch>
        </p:blipFill>
        <p:spPr>
          <a:xfrm>
            <a:off x="1143941" y="643467"/>
            <a:ext cx="9904118" cy="5571066"/>
          </a:xfrm>
          <a:prstGeom prst="rect">
            <a:avLst/>
          </a:prstGeom>
        </p:spPr>
      </p:pic>
    </p:spTree>
    <p:extLst>
      <p:ext uri="{BB962C8B-B14F-4D97-AF65-F5344CB8AC3E}">
        <p14:creationId xmlns:p14="http://schemas.microsoft.com/office/powerpoint/2010/main" val="1513387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EB31A-D5DF-4713-B0F8-BF1DB11D281D}"/>
              </a:ext>
            </a:extLst>
          </p:cNvPr>
          <p:cNvSpPr txBox="1"/>
          <p:nvPr/>
        </p:nvSpPr>
        <p:spPr>
          <a:xfrm>
            <a:off x="477078" y="318052"/>
            <a:ext cx="3299792" cy="369332"/>
          </a:xfrm>
          <a:prstGeom prst="rect">
            <a:avLst/>
          </a:prstGeom>
          <a:noFill/>
        </p:spPr>
        <p:txBody>
          <a:bodyPr wrap="square" rtlCol="0">
            <a:spAutoFit/>
          </a:bodyPr>
          <a:lstStyle/>
          <a:p>
            <a:r>
              <a:rPr lang="en-US" b="1" dirty="0"/>
              <a:t>Abstract:</a:t>
            </a:r>
          </a:p>
        </p:txBody>
      </p:sp>
      <p:sp>
        <p:nvSpPr>
          <p:cNvPr id="3" name="TextBox 2">
            <a:extLst>
              <a:ext uri="{FF2B5EF4-FFF2-40B4-BE49-F238E27FC236}">
                <a16:creationId xmlns:a16="http://schemas.microsoft.com/office/drawing/2014/main" id="{E5453BBF-38CD-401D-8363-17272F13028C}"/>
              </a:ext>
            </a:extLst>
          </p:cNvPr>
          <p:cNvSpPr txBox="1"/>
          <p:nvPr/>
        </p:nvSpPr>
        <p:spPr>
          <a:xfrm>
            <a:off x="781878" y="954157"/>
            <a:ext cx="10455965" cy="3892732"/>
          </a:xfrm>
          <a:prstGeom prst="rect">
            <a:avLst/>
          </a:prstGeom>
          <a:noFill/>
        </p:spPr>
        <p:txBody>
          <a:bodyPr wrap="square" rtlCol="0">
            <a:spAutoFit/>
          </a:bodyPr>
          <a:lstStyle/>
          <a:p>
            <a:pPr algn="just">
              <a:lnSpc>
                <a:spcPct val="200000"/>
              </a:lnSpc>
            </a:pPr>
            <a:r>
              <a:rPr lang="en-US" dirty="0"/>
              <a:t>In this, we mainly focus on the analysis of the students’ performance in academics not only external exams, but also the overall academic performance of each and every student. We segregate and calculate the performance of students using data. We then predict the performance of the students who are going to pass and fail based on previous result and also the predicted marks of a student using algorithm namely Linear Regression and SVM algorithm. In this project, we mainly focus on the analysis of the students’ performance and then predict the results through them using training data and then test data of academics not only external exams, but also the overall academic performance of each and every student.</a:t>
            </a:r>
          </a:p>
        </p:txBody>
      </p:sp>
    </p:spTree>
    <p:extLst>
      <p:ext uri="{BB962C8B-B14F-4D97-AF65-F5344CB8AC3E}">
        <p14:creationId xmlns:p14="http://schemas.microsoft.com/office/powerpoint/2010/main" val="2436232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25B5E3-9A0B-464F-ABA1-58BAF86546B9}"/>
              </a:ext>
            </a:extLst>
          </p:cNvPr>
          <p:cNvSpPr txBox="1"/>
          <p:nvPr/>
        </p:nvSpPr>
        <p:spPr>
          <a:xfrm>
            <a:off x="675861" y="424070"/>
            <a:ext cx="3525078" cy="369332"/>
          </a:xfrm>
          <a:prstGeom prst="rect">
            <a:avLst/>
          </a:prstGeom>
          <a:noFill/>
        </p:spPr>
        <p:txBody>
          <a:bodyPr wrap="square" rtlCol="0">
            <a:spAutoFit/>
          </a:bodyPr>
          <a:lstStyle/>
          <a:p>
            <a:r>
              <a:rPr lang="en-US" dirty="0"/>
              <a:t>Conclusion:</a:t>
            </a:r>
          </a:p>
        </p:txBody>
      </p:sp>
      <p:sp>
        <p:nvSpPr>
          <p:cNvPr id="4" name="TextBox 3">
            <a:extLst>
              <a:ext uri="{FF2B5EF4-FFF2-40B4-BE49-F238E27FC236}">
                <a16:creationId xmlns:a16="http://schemas.microsoft.com/office/drawing/2014/main" id="{B49DED7C-9999-4899-8FFF-A98A4ACF5103}"/>
              </a:ext>
            </a:extLst>
          </p:cNvPr>
          <p:cNvSpPr txBox="1"/>
          <p:nvPr/>
        </p:nvSpPr>
        <p:spPr>
          <a:xfrm>
            <a:off x="675861" y="1192770"/>
            <a:ext cx="10827026" cy="2542363"/>
          </a:xfrm>
          <a:prstGeom prst="rect">
            <a:avLst/>
          </a:prstGeom>
          <a:noFill/>
        </p:spPr>
        <p:txBody>
          <a:bodyPr wrap="square">
            <a:spAutoFit/>
          </a:bodyPr>
          <a:lstStyle/>
          <a:p>
            <a:pPr algn="just">
              <a:lnSpc>
                <a:spcPct val="150000"/>
              </a:lnSpc>
            </a:pPr>
            <a:r>
              <a:rPr lang="en-US" dirty="0"/>
              <a:t>This prediction algorithm serves as a good benchmark to monitor the progression of student’s performance in higher institution. It also enhances the decision making by academic instructors to monitor the candidate’s performance semester by semester by improving on the future academic results in the subsequence academic session. Thus, with the help of this Prediction algorithm the instructors develop a good understanding of how well or how poorly the students in their classes will perform so instructors can take proactive measures to improve student learning</a:t>
            </a:r>
          </a:p>
        </p:txBody>
      </p:sp>
    </p:spTree>
    <p:extLst>
      <p:ext uri="{BB962C8B-B14F-4D97-AF65-F5344CB8AC3E}">
        <p14:creationId xmlns:p14="http://schemas.microsoft.com/office/powerpoint/2010/main" val="263740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miley Face 2">
            <a:extLst>
              <a:ext uri="{FF2B5EF4-FFF2-40B4-BE49-F238E27FC236}">
                <a16:creationId xmlns:a16="http://schemas.microsoft.com/office/drawing/2014/main" id="{4ABBA65D-8ED5-4E6B-BA68-1FAA97477C57}"/>
              </a:ext>
            </a:extLst>
          </p:cNvPr>
          <p:cNvSpPr/>
          <p:nvPr/>
        </p:nvSpPr>
        <p:spPr>
          <a:xfrm>
            <a:off x="3204642" y="2353641"/>
            <a:ext cx="5782716" cy="2150719"/>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600" kern="1200">
                <a:solidFill>
                  <a:srgbClr val="080808"/>
                </a:solidFill>
                <a:latin typeface="+mj-lt"/>
                <a:ea typeface="+mj-ea"/>
                <a:cs typeface="+mj-cs"/>
              </a:rPr>
              <a:t>Thank You</a:t>
            </a:r>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19944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787AEA-3FAC-4941-97F0-8A9DC40A1CE3}"/>
              </a:ext>
            </a:extLst>
          </p:cNvPr>
          <p:cNvSpPr txBox="1"/>
          <p:nvPr/>
        </p:nvSpPr>
        <p:spPr>
          <a:xfrm>
            <a:off x="357809" y="278296"/>
            <a:ext cx="4452730" cy="369332"/>
          </a:xfrm>
          <a:prstGeom prst="rect">
            <a:avLst/>
          </a:prstGeom>
          <a:noFill/>
        </p:spPr>
        <p:txBody>
          <a:bodyPr wrap="square" rtlCol="0">
            <a:spAutoFit/>
          </a:bodyPr>
          <a:lstStyle/>
          <a:p>
            <a:r>
              <a:rPr lang="en-US" b="1" dirty="0"/>
              <a:t>Existing System:</a:t>
            </a:r>
          </a:p>
        </p:txBody>
      </p:sp>
      <p:sp>
        <p:nvSpPr>
          <p:cNvPr id="3" name="TextBox 2">
            <a:extLst>
              <a:ext uri="{FF2B5EF4-FFF2-40B4-BE49-F238E27FC236}">
                <a16:creationId xmlns:a16="http://schemas.microsoft.com/office/drawing/2014/main" id="{E1181297-875B-4E9A-8C56-B824F972889B}"/>
              </a:ext>
            </a:extLst>
          </p:cNvPr>
          <p:cNvSpPr txBox="1"/>
          <p:nvPr/>
        </p:nvSpPr>
        <p:spPr>
          <a:xfrm>
            <a:off x="675861" y="993913"/>
            <a:ext cx="10800522" cy="2542363"/>
          </a:xfrm>
          <a:prstGeom prst="rect">
            <a:avLst/>
          </a:prstGeom>
          <a:noFill/>
        </p:spPr>
        <p:txBody>
          <a:bodyPr wrap="square" rtlCol="0">
            <a:spAutoFit/>
          </a:bodyPr>
          <a:lstStyle/>
          <a:p>
            <a:pPr algn="just">
              <a:lnSpc>
                <a:spcPct val="150000"/>
              </a:lnSpc>
            </a:pPr>
            <a:r>
              <a:rPr lang="en-US" dirty="0"/>
              <a:t>In this paper, a dashboard is created for University Examination Result Analysis System. It determines the post and pre requirements as well as the processes of the University examination system. Depending on the result generated by the university a dashboard is created. In this paper analyzed the B.Sc. Data to create dashboard for decision-making. This study will help the universities and colleges to focus on critical subject, students’ performance on course wise, and subject wise. Subject and cumulative subject marks of course are considered for analysis.it has very low level of granularity having Theory, IA and Practical marks separately.</a:t>
            </a:r>
          </a:p>
        </p:txBody>
      </p:sp>
      <p:sp>
        <p:nvSpPr>
          <p:cNvPr id="4" name="TextBox 3">
            <a:extLst>
              <a:ext uri="{FF2B5EF4-FFF2-40B4-BE49-F238E27FC236}">
                <a16:creationId xmlns:a16="http://schemas.microsoft.com/office/drawing/2014/main" id="{DAAAA964-AC86-4C79-AFAA-262C05047B63}"/>
              </a:ext>
            </a:extLst>
          </p:cNvPr>
          <p:cNvSpPr txBox="1"/>
          <p:nvPr/>
        </p:nvSpPr>
        <p:spPr>
          <a:xfrm>
            <a:off x="675861" y="3697356"/>
            <a:ext cx="3127513" cy="369332"/>
          </a:xfrm>
          <a:prstGeom prst="rect">
            <a:avLst/>
          </a:prstGeom>
          <a:noFill/>
        </p:spPr>
        <p:txBody>
          <a:bodyPr wrap="square" rtlCol="0">
            <a:spAutoFit/>
          </a:bodyPr>
          <a:lstStyle/>
          <a:p>
            <a:r>
              <a:rPr lang="en-US" b="1" dirty="0"/>
              <a:t>Disadvantages</a:t>
            </a:r>
            <a:r>
              <a:rPr lang="en-US" dirty="0"/>
              <a:t>:</a:t>
            </a:r>
          </a:p>
        </p:txBody>
      </p:sp>
      <p:sp>
        <p:nvSpPr>
          <p:cNvPr id="5" name="TextBox 4">
            <a:extLst>
              <a:ext uri="{FF2B5EF4-FFF2-40B4-BE49-F238E27FC236}">
                <a16:creationId xmlns:a16="http://schemas.microsoft.com/office/drawing/2014/main" id="{ACD8D0FC-699D-4EE9-93DC-263DBE52E262}"/>
              </a:ext>
            </a:extLst>
          </p:cNvPr>
          <p:cNvSpPr txBox="1"/>
          <p:nvPr/>
        </p:nvSpPr>
        <p:spPr>
          <a:xfrm>
            <a:off x="808383" y="4066688"/>
            <a:ext cx="10522226" cy="923330"/>
          </a:xfrm>
          <a:prstGeom prst="rect">
            <a:avLst/>
          </a:prstGeom>
          <a:noFill/>
        </p:spPr>
        <p:txBody>
          <a:bodyPr wrap="square" rtlCol="0">
            <a:spAutoFit/>
          </a:bodyPr>
          <a:lstStyle/>
          <a:p>
            <a:r>
              <a:rPr lang="en-US" dirty="0"/>
              <a:t>It only analyses the results of University exams only and not considers about the internal exams held in the institutions. </a:t>
            </a:r>
          </a:p>
          <a:p>
            <a:r>
              <a:rPr lang="en-US" dirty="0"/>
              <a:t>It does not contain any security mechanisms.</a:t>
            </a:r>
          </a:p>
        </p:txBody>
      </p:sp>
    </p:spTree>
    <p:extLst>
      <p:ext uri="{BB962C8B-B14F-4D97-AF65-F5344CB8AC3E}">
        <p14:creationId xmlns:p14="http://schemas.microsoft.com/office/powerpoint/2010/main" val="325320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1936A1-CA56-4036-BE41-CC6652A90A89}"/>
              </a:ext>
            </a:extLst>
          </p:cNvPr>
          <p:cNvSpPr txBox="1"/>
          <p:nvPr/>
        </p:nvSpPr>
        <p:spPr>
          <a:xfrm>
            <a:off x="477078" y="450574"/>
            <a:ext cx="3856383" cy="369332"/>
          </a:xfrm>
          <a:prstGeom prst="rect">
            <a:avLst/>
          </a:prstGeom>
          <a:noFill/>
        </p:spPr>
        <p:txBody>
          <a:bodyPr wrap="square" rtlCol="0">
            <a:spAutoFit/>
          </a:bodyPr>
          <a:lstStyle/>
          <a:p>
            <a:r>
              <a:rPr lang="en-US" b="1" dirty="0"/>
              <a:t>Proposed System:</a:t>
            </a:r>
          </a:p>
        </p:txBody>
      </p:sp>
      <p:sp>
        <p:nvSpPr>
          <p:cNvPr id="3" name="TextBox 2">
            <a:extLst>
              <a:ext uri="{FF2B5EF4-FFF2-40B4-BE49-F238E27FC236}">
                <a16:creationId xmlns:a16="http://schemas.microsoft.com/office/drawing/2014/main" id="{A08B8961-A57A-44C2-9D2C-5FB13B1F4A55}"/>
              </a:ext>
            </a:extLst>
          </p:cNvPr>
          <p:cNvSpPr txBox="1"/>
          <p:nvPr/>
        </p:nvSpPr>
        <p:spPr>
          <a:xfrm>
            <a:off x="781878" y="1108285"/>
            <a:ext cx="10376452" cy="2542363"/>
          </a:xfrm>
          <a:prstGeom prst="rect">
            <a:avLst/>
          </a:prstGeom>
          <a:noFill/>
        </p:spPr>
        <p:txBody>
          <a:bodyPr wrap="square" rtlCol="0">
            <a:spAutoFit/>
          </a:bodyPr>
          <a:lstStyle/>
          <a:p>
            <a:pPr algn="just">
              <a:lnSpc>
                <a:spcPct val="150000"/>
              </a:lnSpc>
            </a:pPr>
            <a:r>
              <a:rPr lang="en-US" dirty="0"/>
              <a:t>We are creating a distributed application in which both internal and external academic performance of a student is considered for analyzing the performance of student. We collect, segregate and perform analysis on the acquired data using data mining techniques. Here we provide access to students to view their results of assignment, internal and external examinations. And the Administrator is given the access to update, delete and add user data and add, update and delete the users and generate report which can be viewed by users and professors. In order to predict the performance, we use classification techniques.</a:t>
            </a:r>
          </a:p>
        </p:txBody>
      </p:sp>
      <p:sp>
        <p:nvSpPr>
          <p:cNvPr id="4" name="TextBox 3">
            <a:extLst>
              <a:ext uri="{FF2B5EF4-FFF2-40B4-BE49-F238E27FC236}">
                <a16:creationId xmlns:a16="http://schemas.microsoft.com/office/drawing/2014/main" id="{90FCE601-C7D5-414D-9F0F-8036C6F1A96B}"/>
              </a:ext>
            </a:extLst>
          </p:cNvPr>
          <p:cNvSpPr txBox="1"/>
          <p:nvPr/>
        </p:nvSpPr>
        <p:spPr>
          <a:xfrm>
            <a:off x="781878" y="3650648"/>
            <a:ext cx="2822713" cy="369332"/>
          </a:xfrm>
          <a:prstGeom prst="rect">
            <a:avLst/>
          </a:prstGeom>
          <a:noFill/>
        </p:spPr>
        <p:txBody>
          <a:bodyPr wrap="square" rtlCol="0">
            <a:spAutoFit/>
          </a:bodyPr>
          <a:lstStyle/>
          <a:p>
            <a:r>
              <a:rPr lang="en-US" b="1" dirty="0"/>
              <a:t>Advantages:</a:t>
            </a:r>
          </a:p>
        </p:txBody>
      </p:sp>
      <p:sp>
        <p:nvSpPr>
          <p:cNvPr id="5" name="TextBox 4">
            <a:extLst>
              <a:ext uri="{FF2B5EF4-FFF2-40B4-BE49-F238E27FC236}">
                <a16:creationId xmlns:a16="http://schemas.microsoft.com/office/drawing/2014/main" id="{7ABE0F8F-E41D-4386-9DDF-01DEE76E78E2}"/>
              </a:ext>
            </a:extLst>
          </p:cNvPr>
          <p:cNvSpPr txBox="1"/>
          <p:nvPr/>
        </p:nvSpPr>
        <p:spPr>
          <a:xfrm>
            <a:off x="940905" y="4161184"/>
            <a:ext cx="9846366" cy="646331"/>
          </a:xfrm>
          <a:prstGeom prst="rect">
            <a:avLst/>
          </a:prstGeom>
          <a:noFill/>
        </p:spPr>
        <p:txBody>
          <a:bodyPr wrap="square" rtlCol="0">
            <a:spAutoFit/>
          </a:bodyPr>
          <a:lstStyle/>
          <a:p>
            <a:r>
              <a:rPr lang="en-US" dirty="0"/>
              <a:t>We can access it from different computers. </a:t>
            </a:r>
          </a:p>
          <a:p>
            <a:r>
              <a:rPr lang="en-US" dirty="0"/>
              <a:t>No need of manually calculating and producing the result analysis.</a:t>
            </a:r>
          </a:p>
        </p:txBody>
      </p:sp>
    </p:spTree>
    <p:extLst>
      <p:ext uri="{BB962C8B-B14F-4D97-AF65-F5344CB8AC3E}">
        <p14:creationId xmlns:p14="http://schemas.microsoft.com/office/powerpoint/2010/main" val="199864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2C62DAD-0356-4690-88A6-597C38E6445A}"/>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a:solidFill>
                  <a:schemeClr val="tx1"/>
                </a:solidFill>
                <a:latin typeface="+mj-lt"/>
                <a:ea typeface="+mj-ea"/>
                <a:cs typeface="+mj-cs"/>
              </a:rPr>
              <a:t>Requirements:</a:t>
            </a:r>
          </a:p>
        </p:txBody>
      </p:sp>
      <p:sp>
        <p:nvSpPr>
          <p:cNvPr id="17" name="TextBox 2">
            <a:extLst>
              <a:ext uri="{FF2B5EF4-FFF2-40B4-BE49-F238E27FC236}">
                <a16:creationId xmlns:a16="http://schemas.microsoft.com/office/drawing/2014/main" id="{7D247A56-BAB8-4A35-8D84-651DCC7DD550}"/>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1" dirty="0"/>
              <a:t>SOFTWARE REQUIREMENTS: </a:t>
            </a:r>
          </a:p>
          <a:p>
            <a:pPr indent="-228600">
              <a:lnSpc>
                <a:spcPct val="90000"/>
              </a:lnSpc>
              <a:spcAft>
                <a:spcPts val="600"/>
              </a:spcAft>
              <a:buFont typeface="Arial" panose="020B0604020202020204" pitchFamily="34" charset="0"/>
              <a:buChar char="•"/>
            </a:pPr>
            <a:endParaRPr lang="en-US" sz="1700" b="1" dirty="0"/>
          </a:p>
          <a:p>
            <a:pPr indent="-228600">
              <a:lnSpc>
                <a:spcPct val="90000"/>
              </a:lnSpc>
              <a:spcAft>
                <a:spcPts val="600"/>
              </a:spcAft>
              <a:buFont typeface="Arial" panose="020B0604020202020204" pitchFamily="34" charset="0"/>
              <a:buChar char="•"/>
            </a:pPr>
            <a:r>
              <a:rPr lang="en-US" sz="1700" dirty="0"/>
              <a:t>• Operating System : Windows XP/Windows 7/8/10 </a:t>
            </a:r>
          </a:p>
          <a:p>
            <a:pPr indent="-228600">
              <a:lnSpc>
                <a:spcPct val="90000"/>
              </a:lnSpc>
              <a:spcAft>
                <a:spcPts val="600"/>
              </a:spcAft>
              <a:buFont typeface="Arial" panose="020B0604020202020204" pitchFamily="34" charset="0"/>
              <a:buChar char="•"/>
            </a:pPr>
            <a:r>
              <a:rPr lang="en-US" sz="1700" dirty="0"/>
              <a:t>• Scripting languages : Python</a:t>
            </a:r>
          </a:p>
          <a:p>
            <a:pPr indent="-228600">
              <a:lnSpc>
                <a:spcPct val="90000"/>
              </a:lnSpc>
              <a:spcAft>
                <a:spcPts val="600"/>
              </a:spcAft>
              <a:buFont typeface="Arial" panose="020B0604020202020204" pitchFamily="34" charset="0"/>
              <a:buChar char="•"/>
            </a:pPr>
            <a:r>
              <a:rPr lang="en-US" sz="1700" dirty="0"/>
              <a:t>• Python Packages : </a:t>
            </a:r>
            <a:r>
              <a:rPr lang="en-US" sz="1700" dirty="0" err="1"/>
              <a:t>Numpy</a:t>
            </a:r>
            <a:r>
              <a:rPr lang="en-US" sz="1700" dirty="0"/>
              <a:t>, Pandas, Matplotlib </a:t>
            </a:r>
          </a:p>
          <a:p>
            <a:pPr indent="-228600">
              <a:lnSpc>
                <a:spcPct val="90000"/>
              </a:lnSpc>
              <a:spcAft>
                <a:spcPts val="600"/>
              </a:spcAft>
              <a:buFont typeface="Arial" panose="020B0604020202020204" pitchFamily="34" charset="0"/>
              <a:buChar char="•"/>
            </a:pPr>
            <a:r>
              <a:rPr lang="en-US" sz="1700" dirty="0"/>
              <a:t>• Tools : Visual studio code, </a:t>
            </a:r>
            <a:r>
              <a:rPr lang="en-US" sz="1700" dirty="0" err="1"/>
              <a:t>Xampp</a:t>
            </a:r>
            <a:r>
              <a:rPr lang="en-US" sz="1700" dirty="0"/>
              <a:t> 4.3 </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r>
              <a:rPr lang="en-US" sz="1700" b="1" dirty="0"/>
              <a:t>HARDWARE REQUIREMENTS:</a:t>
            </a:r>
          </a:p>
          <a:p>
            <a:pPr indent="-228600">
              <a:lnSpc>
                <a:spcPct val="90000"/>
              </a:lnSpc>
              <a:spcAft>
                <a:spcPts val="600"/>
              </a:spcAft>
              <a:buFont typeface="Arial" panose="020B0604020202020204" pitchFamily="34" charset="0"/>
              <a:buChar char="•"/>
            </a:pPr>
            <a:endParaRPr lang="en-US" sz="1700" b="1" dirty="0"/>
          </a:p>
          <a:p>
            <a:pPr indent="-228600">
              <a:lnSpc>
                <a:spcPct val="90000"/>
              </a:lnSpc>
              <a:spcAft>
                <a:spcPts val="600"/>
              </a:spcAft>
              <a:buFont typeface="Arial" panose="020B0604020202020204" pitchFamily="34" charset="0"/>
              <a:buChar char="•"/>
            </a:pPr>
            <a:r>
              <a:rPr lang="en-US" sz="1700" dirty="0"/>
              <a:t>• Processor : Intel Pentium Inside </a:t>
            </a:r>
          </a:p>
          <a:p>
            <a:pPr indent="-228600">
              <a:lnSpc>
                <a:spcPct val="90000"/>
              </a:lnSpc>
              <a:spcAft>
                <a:spcPts val="600"/>
              </a:spcAft>
              <a:buFont typeface="Arial" panose="020B0604020202020204" pitchFamily="34" charset="0"/>
              <a:buChar char="•"/>
            </a:pPr>
            <a:r>
              <a:rPr lang="en-US" sz="1700" dirty="0"/>
              <a:t>• RAM : minimum 1 GB </a:t>
            </a:r>
          </a:p>
          <a:p>
            <a:pPr indent="-228600">
              <a:lnSpc>
                <a:spcPct val="90000"/>
              </a:lnSpc>
              <a:spcAft>
                <a:spcPts val="600"/>
              </a:spcAft>
              <a:buFont typeface="Arial" panose="020B0604020202020204" pitchFamily="34" charset="0"/>
              <a:buChar char="•"/>
            </a:pPr>
            <a:r>
              <a:rPr lang="en-US" sz="1700" dirty="0"/>
              <a:t>• Secondary Storage : minimum 160 GB </a:t>
            </a:r>
          </a:p>
          <a:p>
            <a:pPr indent="-228600">
              <a:lnSpc>
                <a:spcPct val="90000"/>
              </a:lnSpc>
              <a:spcAft>
                <a:spcPts val="600"/>
              </a:spcAft>
              <a:buFont typeface="Arial" panose="020B0604020202020204" pitchFamily="34" charset="0"/>
              <a:buChar char="•"/>
            </a:pPr>
            <a:r>
              <a:rPr lang="en-US" sz="1700" dirty="0"/>
              <a:t>• Key Board : Standard Windows Keyboard </a:t>
            </a:r>
          </a:p>
          <a:p>
            <a:pPr indent="-228600">
              <a:lnSpc>
                <a:spcPct val="90000"/>
              </a:lnSpc>
              <a:spcAft>
                <a:spcPts val="600"/>
              </a:spcAft>
              <a:buFont typeface="Arial" panose="020B0604020202020204" pitchFamily="34" charset="0"/>
              <a:buChar char="•"/>
            </a:pPr>
            <a:r>
              <a:rPr lang="en-US" sz="1700" dirty="0"/>
              <a:t>• Mouse : Two or Three Button Mouse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85288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46AB8E-083F-47CC-B53C-C14B73757591}"/>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System Architecture:</a:t>
            </a:r>
          </a:p>
        </p:txBody>
      </p:sp>
      <p:pic>
        <p:nvPicPr>
          <p:cNvPr id="3" name="Picture 2">
            <a:extLst>
              <a:ext uri="{FF2B5EF4-FFF2-40B4-BE49-F238E27FC236}">
                <a16:creationId xmlns:a16="http://schemas.microsoft.com/office/drawing/2014/main" id="{724DEB9E-EB6E-4002-9CFA-9918E7230C86}"/>
              </a:ext>
            </a:extLst>
          </p:cNvPr>
          <p:cNvPicPr>
            <a:picLocks noChangeAspect="1"/>
          </p:cNvPicPr>
          <p:nvPr/>
        </p:nvPicPr>
        <p:blipFill>
          <a:blip r:embed="rId2"/>
          <a:stretch>
            <a:fillRect/>
          </a:stretch>
        </p:blipFill>
        <p:spPr>
          <a:xfrm>
            <a:off x="4777316" y="1656378"/>
            <a:ext cx="6780700" cy="3542915"/>
          </a:xfrm>
          <a:prstGeom prst="rect">
            <a:avLst/>
          </a:prstGeom>
        </p:spPr>
      </p:pic>
    </p:spTree>
    <p:extLst>
      <p:ext uri="{BB962C8B-B14F-4D97-AF65-F5344CB8AC3E}">
        <p14:creationId xmlns:p14="http://schemas.microsoft.com/office/powerpoint/2010/main" val="176824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66C87B-0DDF-4B01-B793-FE8FDEE5CB03}"/>
              </a:ext>
            </a:extLst>
          </p:cNvPr>
          <p:cNvSpPr txBox="1"/>
          <p:nvPr/>
        </p:nvSpPr>
        <p:spPr>
          <a:xfrm>
            <a:off x="841247" y="581891"/>
            <a:ext cx="3771009" cy="374072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a:solidFill>
                  <a:schemeClr val="tx1"/>
                </a:solidFill>
                <a:latin typeface="+mj-lt"/>
                <a:ea typeface="+mj-ea"/>
                <a:cs typeface="+mj-cs"/>
              </a:rPr>
              <a:t>Use case Diagram:</a:t>
            </a:r>
          </a:p>
        </p:txBody>
      </p:sp>
      <p:sp>
        <p:nvSpPr>
          <p:cNvPr id="9" name="Rectangle 8">
            <a:extLst>
              <a:ext uri="{FF2B5EF4-FFF2-40B4-BE49-F238E27FC236}">
                <a16:creationId xmlns:a16="http://schemas.microsoft.com/office/drawing/2014/main" id="{23127454-05ED-4566-85B8-9B19E8D6D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EAB8E6D8-F75E-47F2-9875-B122DF8E6F24}"/>
              </a:ext>
            </a:extLst>
          </p:cNvPr>
          <p:cNvPicPr>
            <a:picLocks noChangeAspect="1"/>
          </p:cNvPicPr>
          <p:nvPr/>
        </p:nvPicPr>
        <p:blipFill>
          <a:blip r:embed="rId2"/>
          <a:stretch>
            <a:fillRect/>
          </a:stretch>
        </p:blipFill>
        <p:spPr>
          <a:xfrm>
            <a:off x="4637627" y="976007"/>
            <a:ext cx="6847062" cy="4775825"/>
          </a:xfrm>
          <a:prstGeom prst="rect">
            <a:avLst/>
          </a:prstGeom>
        </p:spPr>
      </p:pic>
    </p:spTree>
    <p:extLst>
      <p:ext uri="{BB962C8B-B14F-4D97-AF65-F5344CB8AC3E}">
        <p14:creationId xmlns:p14="http://schemas.microsoft.com/office/powerpoint/2010/main" val="15715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DC9F9-8472-4658-80D5-0132C73CA1BC}"/>
              </a:ext>
            </a:extLst>
          </p:cNvPr>
          <p:cNvSpPr>
            <a:spLocks noGrp="1"/>
          </p:cNvSpPr>
          <p:nvPr>
            <p:ph type="title"/>
          </p:nvPr>
        </p:nvSpPr>
        <p:spPr>
          <a:xfrm>
            <a:off x="640080" y="325369"/>
            <a:ext cx="4368602" cy="1956841"/>
          </a:xfrm>
        </p:spPr>
        <p:txBody>
          <a:bodyPr anchor="b">
            <a:normAutofit/>
          </a:bodyPr>
          <a:lstStyle/>
          <a:p>
            <a:r>
              <a:rPr lang="en-US" sz="5400"/>
              <a:t>HTML</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68A651-3D33-4EDE-B757-40CEED5FBACB}"/>
              </a:ext>
            </a:extLst>
          </p:cNvPr>
          <p:cNvSpPr>
            <a:spLocks noGrp="1"/>
          </p:cNvSpPr>
          <p:nvPr>
            <p:ph idx="1"/>
          </p:nvPr>
        </p:nvSpPr>
        <p:spPr>
          <a:xfrm>
            <a:off x="640080" y="2872899"/>
            <a:ext cx="4243589" cy="3320668"/>
          </a:xfrm>
        </p:spPr>
        <p:txBody>
          <a:bodyPr>
            <a:normAutofit/>
          </a:bodyPr>
          <a:lstStyle/>
          <a:p>
            <a:r>
              <a:rPr lang="en-US" sz="2200"/>
              <a:t>It is easy to learn and easy to use.</a:t>
            </a:r>
          </a:p>
          <a:p>
            <a:r>
              <a:rPr lang="en-US" sz="2200"/>
              <a:t>It is platform-independent.</a:t>
            </a:r>
          </a:p>
          <a:p>
            <a:r>
              <a:rPr lang="en-US" sz="2200"/>
              <a:t>Images, videos, and audio can be added to a web page.</a:t>
            </a:r>
          </a:p>
          <a:p>
            <a:r>
              <a:rPr lang="en-US" sz="2200"/>
              <a:t>Hypertext can be added to the text.</a:t>
            </a:r>
          </a:p>
          <a:p>
            <a:r>
              <a:rPr lang="en-US" sz="2200"/>
              <a:t>It is a markup language.</a:t>
            </a:r>
          </a:p>
        </p:txBody>
      </p:sp>
      <p:pic>
        <p:nvPicPr>
          <p:cNvPr id="5" name="Picture 4" descr="Computer script on a screen">
            <a:extLst>
              <a:ext uri="{FF2B5EF4-FFF2-40B4-BE49-F238E27FC236}">
                <a16:creationId xmlns:a16="http://schemas.microsoft.com/office/drawing/2014/main" id="{7999C01E-7FF4-4D77-B381-EE2DE6C87550}"/>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50802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33ACE-CB67-44FA-89EF-C0ED023A8939}"/>
              </a:ext>
            </a:extLst>
          </p:cNvPr>
          <p:cNvSpPr>
            <a:spLocks noGrp="1"/>
          </p:cNvSpPr>
          <p:nvPr>
            <p:ph type="title"/>
          </p:nvPr>
        </p:nvSpPr>
        <p:spPr>
          <a:xfrm>
            <a:off x="841248" y="548640"/>
            <a:ext cx="3600860" cy="5431536"/>
          </a:xfrm>
        </p:spPr>
        <p:txBody>
          <a:bodyPr>
            <a:normAutofit/>
          </a:bodyPr>
          <a:lstStyle/>
          <a:p>
            <a:r>
              <a:rPr lang="en-US" sz="5400"/>
              <a:t>Django</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30C935-E748-4A5E-8A1E-847F7B206A70}"/>
              </a:ext>
            </a:extLst>
          </p:cNvPr>
          <p:cNvSpPr>
            <a:spLocks noGrp="1"/>
          </p:cNvSpPr>
          <p:nvPr>
            <p:ph idx="1"/>
          </p:nvPr>
        </p:nvSpPr>
        <p:spPr>
          <a:xfrm>
            <a:off x="5126418" y="552091"/>
            <a:ext cx="6224335" cy="5431536"/>
          </a:xfrm>
        </p:spPr>
        <p:txBody>
          <a:bodyPr anchor="ctr">
            <a:normAutofit/>
          </a:bodyPr>
          <a:lstStyle/>
          <a:p>
            <a:r>
              <a:rPr lang="en-US" sz="2200"/>
              <a:t>Excellent Documentation.</a:t>
            </a:r>
          </a:p>
          <a:p>
            <a:r>
              <a:rPr lang="en-US" sz="2200"/>
              <a:t>Python Web-framework.</a:t>
            </a:r>
          </a:p>
          <a:p>
            <a:r>
              <a:rPr lang="en-US" sz="2200"/>
              <a:t>High Scalability.</a:t>
            </a:r>
          </a:p>
          <a:p>
            <a:r>
              <a:rPr lang="en-US" sz="2200"/>
              <a:t>Versatile in Nature.</a:t>
            </a:r>
          </a:p>
          <a:p>
            <a:r>
              <a:rPr lang="en-US" sz="2200"/>
              <a:t>Offers High Security.</a:t>
            </a:r>
          </a:p>
          <a:p>
            <a:r>
              <a:rPr lang="en-US" sz="2200"/>
              <a:t>Thoroughly Tested.</a:t>
            </a:r>
          </a:p>
          <a:p>
            <a:r>
              <a:rPr lang="en-US" sz="2200"/>
              <a:t>Provides Rapid Development.</a:t>
            </a:r>
          </a:p>
        </p:txBody>
      </p:sp>
    </p:spTree>
    <p:extLst>
      <p:ext uri="{BB962C8B-B14F-4D97-AF65-F5344CB8AC3E}">
        <p14:creationId xmlns:p14="http://schemas.microsoft.com/office/powerpoint/2010/main" val="3710051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1022</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Academic Performance Analysis</vt:lpstr>
      <vt:lpstr>PowerPoint Presentation</vt:lpstr>
      <vt:lpstr>PowerPoint Presentation</vt:lpstr>
      <vt:lpstr>PowerPoint Presentation</vt:lpstr>
      <vt:lpstr>PowerPoint Presentation</vt:lpstr>
      <vt:lpstr>PowerPoint Presentation</vt:lpstr>
      <vt:lpstr>PowerPoint Presentation</vt:lpstr>
      <vt:lpstr>HTML</vt:lpstr>
      <vt:lpstr>Django</vt:lpstr>
      <vt:lpstr>Python</vt:lpstr>
      <vt:lpstr>Client-server architecture</vt:lpstr>
      <vt:lpstr>PowerPoint Presentation</vt:lpstr>
      <vt:lpstr>What is Machine Learning Algorithms?</vt:lpstr>
      <vt:lpstr>Linear Regression</vt:lpstr>
      <vt:lpstr>Support Vector Machine Algorithm: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Performance Analysis</dc:title>
  <dc:creator>Bhargava Rama Maganti</dc:creator>
  <cp:lastModifiedBy>Anil Pavuluru</cp:lastModifiedBy>
  <cp:revision>20</cp:revision>
  <dcterms:created xsi:type="dcterms:W3CDTF">2021-07-28T03:09:51Z</dcterms:created>
  <dcterms:modified xsi:type="dcterms:W3CDTF">2021-12-02T16:43:31Z</dcterms:modified>
</cp:coreProperties>
</file>