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rgava Rama Maganti" userId="6cf57a0898b6471e" providerId="LiveId" clId="{60A8ED0C-B6DC-40E3-85D9-3911868A0477}"/>
    <pc:docChg chg="undo custSel addSld delSld">
      <pc:chgData name="Bhargava Rama Maganti" userId="6cf57a0898b6471e" providerId="LiveId" clId="{60A8ED0C-B6DC-40E3-85D9-3911868A0477}" dt="2021-09-13T17:08:56.716" v="2" actId="2696"/>
      <pc:docMkLst>
        <pc:docMk/>
      </pc:docMkLst>
      <pc:sldChg chg="add del">
        <pc:chgData name="Bhargava Rama Maganti" userId="6cf57a0898b6471e" providerId="LiveId" clId="{60A8ED0C-B6DC-40E3-85D9-3911868A0477}" dt="2021-09-13T17:08:47.634" v="1" actId="2696"/>
        <pc:sldMkLst>
          <pc:docMk/>
          <pc:sldMk cId="157154162" sldId="262"/>
        </pc:sldMkLst>
      </pc:sldChg>
      <pc:sldChg chg="del">
        <pc:chgData name="Bhargava Rama Maganti" userId="6cf57a0898b6471e" providerId="LiveId" clId="{60A8ED0C-B6DC-40E3-85D9-3911868A0477}" dt="2021-09-13T17:08:56.716" v="2" actId="2696"/>
        <pc:sldMkLst>
          <pc:docMk/>
          <pc:sldMk cId="613734199" sldId="26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DB7B5-31CE-48CC-B47C-FF45D9F7D4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78172A-6E53-44F7-8940-0DC1DE58BF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F168CB-F5EB-41EF-B5D6-6C6C6A693BF6}"/>
              </a:ext>
            </a:extLst>
          </p:cNvPr>
          <p:cNvSpPr>
            <a:spLocks noGrp="1"/>
          </p:cNvSpPr>
          <p:nvPr>
            <p:ph type="dt" sz="half" idx="10"/>
          </p:nvPr>
        </p:nvSpPr>
        <p:spPr/>
        <p:txBody>
          <a:bodyPr/>
          <a:lstStyle/>
          <a:p>
            <a:fld id="{E8D7E883-A1BC-4C54-8767-1F5F9117839B}" type="datetimeFigureOut">
              <a:rPr lang="en-US" smtClean="0"/>
              <a:t>11/16/2021</a:t>
            </a:fld>
            <a:endParaRPr lang="en-US"/>
          </a:p>
        </p:txBody>
      </p:sp>
      <p:sp>
        <p:nvSpPr>
          <p:cNvPr id="5" name="Footer Placeholder 4">
            <a:extLst>
              <a:ext uri="{FF2B5EF4-FFF2-40B4-BE49-F238E27FC236}">
                <a16:creationId xmlns:a16="http://schemas.microsoft.com/office/drawing/2014/main" id="{4F431FE3-1C45-469E-B493-4B80607F06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BEAD81-CFAA-4C8E-8628-62FF68356628}"/>
              </a:ext>
            </a:extLst>
          </p:cNvPr>
          <p:cNvSpPr>
            <a:spLocks noGrp="1"/>
          </p:cNvSpPr>
          <p:nvPr>
            <p:ph type="sldNum" sz="quarter" idx="12"/>
          </p:nvPr>
        </p:nvSpPr>
        <p:spPr/>
        <p:txBody>
          <a:bodyPr/>
          <a:lstStyle/>
          <a:p>
            <a:fld id="{068FE439-E6D4-4DEA-AD35-B659D8BD6D1E}" type="slidenum">
              <a:rPr lang="en-US" smtClean="0"/>
              <a:t>‹#›</a:t>
            </a:fld>
            <a:endParaRPr lang="en-US"/>
          </a:p>
        </p:txBody>
      </p:sp>
    </p:spTree>
    <p:extLst>
      <p:ext uri="{BB962C8B-B14F-4D97-AF65-F5344CB8AC3E}">
        <p14:creationId xmlns:p14="http://schemas.microsoft.com/office/powerpoint/2010/main" val="3279666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E5FAE-0666-4241-8E69-658A8D089B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C9FF46-CF05-4E84-9A46-B2517E1E81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5E892-A8E8-4684-8A9B-22EE87A8ECEF}"/>
              </a:ext>
            </a:extLst>
          </p:cNvPr>
          <p:cNvSpPr>
            <a:spLocks noGrp="1"/>
          </p:cNvSpPr>
          <p:nvPr>
            <p:ph type="dt" sz="half" idx="10"/>
          </p:nvPr>
        </p:nvSpPr>
        <p:spPr/>
        <p:txBody>
          <a:bodyPr/>
          <a:lstStyle/>
          <a:p>
            <a:fld id="{E8D7E883-A1BC-4C54-8767-1F5F9117839B}" type="datetimeFigureOut">
              <a:rPr lang="en-US" smtClean="0"/>
              <a:t>11/16/2021</a:t>
            </a:fld>
            <a:endParaRPr lang="en-US"/>
          </a:p>
        </p:txBody>
      </p:sp>
      <p:sp>
        <p:nvSpPr>
          <p:cNvPr id="5" name="Footer Placeholder 4">
            <a:extLst>
              <a:ext uri="{FF2B5EF4-FFF2-40B4-BE49-F238E27FC236}">
                <a16:creationId xmlns:a16="http://schemas.microsoft.com/office/drawing/2014/main" id="{C0CB3DCF-6A58-45B3-8608-BC835FE7D6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C57233-8F5D-4E52-9F06-4DDB8E0EA356}"/>
              </a:ext>
            </a:extLst>
          </p:cNvPr>
          <p:cNvSpPr>
            <a:spLocks noGrp="1"/>
          </p:cNvSpPr>
          <p:nvPr>
            <p:ph type="sldNum" sz="quarter" idx="12"/>
          </p:nvPr>
        </p:nvSpPr>
        <p:spPr/>
        <p:txBody>
          <a:bodyPr/>
          <a:lstStyle/>
          <a:p>
            <a:fld id="{068FE439-E6D4-4DEA-AD35-B659D8BD6D1E}" type="slidenum">
              <a:rPr lang="en-US" smtClean="0"/>
              <a:t>‹#›</a:t>
            </a:fld>
            <a:endParaRPr lang="en-US"/>
          </a:p>
        </p:txBody>
      </p:sp>
    </p:spTree>
    <p:extLst>
      <p:ext uri="{BB962C8B-B14F-4D97-AF65-F5344CB8AC3E}">
        <p14:creationId xmlns:p14="http://schemas.microsoft.com/office/powerpoint/2010/main" val="3669282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35A82D-22DB-4AC7-B8C5-4AB4C7473E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C3B9BB-4BEC-473C-B154-2E321744D9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2DFF08-23B8-4079-BEB9-1128674EA165}"/>
              </a:ext>
            </a:extLst>
          </p:cNvPr>
          <p:cNvSpPr>
            <a:spLocks noGrp="1"/>
          </p:cNvSpPr>
          <p:nvPr>
            <p:ph type="dt" sz="half" idx="10"/>
          </p:nvPr>
        </p:nvSpPr>
        <p:spPr/>
        <p:txBody>
          <a:bodyPr/>
          <a:lstStyle/>
          <a:p>
            <a:fld id="{E8D7E883-A1BC-4C54-8767-1F5F9117839B}" type="datetimeFigureOut">
              <a:rPr lang="en-US" smtClean="0"/>
              <a:t>11/16/2021</a:t>
            </a:fld>
            <a:endParaRPr lang="en-US"/>
          </a:p>
        </p:txBody>
      </p:sp>
      <p:sp>
        <p:nvSpPr>
          <p:cNvPr id="5" name="Footer Placeholder 4">
            <a:extLst>
              <a:ext uri="{FF2B5EF4-FFF2-40B4-BE49-F238E27FC236}">
                <a16:creationId xmlns:a16="http://schemas.microsoft.com/office/drawing/2014/main" id="{D0B168A2-0678-461A-8C62-CE0B1C3B9C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1C17F7-7D7F-48FD-8B65-1D124968F7D4}"/>
              </a:ext>
            </a:extLst>
          </p:cNvPr>
          <p:cNvSpPr>
            <a:spLocks noGrp="1"/>
          </p:cNvSpPr>
          <p:nvPr>
            <p:ph type="sldNum" sz="quarter" idx="12"/>
          </p:nvPr>
        </p:nvSpPr>
        <p:spPr/>
        <p:txBody>
          <a:bodyPr/>
          <a:lstStyle/>
          <a:p>
            <a:fld id="{068FE439-E6D4-4DEA-AD35-B659D8BD6D1E}" type="slidenum">
              <a:rPr lang="en-US" smtClean="0"/>
              <a:t>‹#›</a:t>
            </a:fld>
            <a:endParaRPr lang="en-US"/>
          </a:p>
        </p:txBody>
      </p:sp>
    </p:spTree>
    <p:extLst>
      <p:ext uri="{BB962C8B-B14F-4D97-AF65-F5344CB8AC3E}">
        <p14:creationId xmlns:p14="http://schemas.microsoft.com/office/powerpoint/2010/main" val="314894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B933F-B84E-455A-91C6-D0C0970841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5DB7B6-92DC-4E5C-BC97-2537D04A8D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78ADDB-E080-4465-B1AF-59BAA38AAEBF}"/>
              </a:ext>
            </a:extLst>
          </p:cNvPr>
          <p:cNvSpPr>
            <a:spLocks noGrp="1"/>
          </p:cNvSpPr>
          <p:nvPr>
            <p:ph type="dt" sz="half" idx="10"/>
          </p:nvPr>
        </p:nvSpPr>
        <p:spPr/>
        <p:txBody>
          <a:bodyPr/>
          <a:lstStyle/>
          <a:p>
            <a:fld id="{E8D7E883-A1BC-4C54-8767-1F5F9117839B}" type="datetimeFigureOut">
              <a:rPr lang="en-US" smtClean="0"/>
              <a:t>11/16/2021</a:t>
            </a:fld>
            <a:endParaRPr lang="en-US"/>
          </a:p>
        </p:txBody>
      </p:sp>
      <p:sp>
        <p:nvSpPr>
          <p:cNvPr id="5" name="Footer Placeholder 4">
            <a:extLst>
              <a:ext uri="{FF2B5EF4-FFF2-40B4-BE49-F238E27FC236}">
                <a16:creationId xmlns:a16="http://schemas.microsoft.com/office/drawing/2014/main" id="{E95F02F7-0FBB-4A14-B09F-F0F84DDE90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0ED3AA-F6FF-4E8D-AD27-710F1F901AEC}"/>
              </a:ext>
            </a:extLst>
          </p:cNvPr>
          <p:cNvSpPr>
            <a:spLocks noGrp="1"/>
          </p:cNvSpPr>
          <p:nvPr>
            <p:ph type="sldNum" sz="quarter" idx="12"/>
          </p:nvPr>
        </p:nvSpPr>
        <p:spPr/>
        <p:txBody>
          <a:bodyPr/>
          <a:lstStyle/>
          <a:p>
            <a:fld id="{068FE439-E6D4-4DEA-AD35-B659D8BD6D1E}" type="slidenum">
              <a:rPr lang="en-US" smtClean="0"/>
              <a:t>‹#›</a:t>
            </a:fld>
            <a:endParaRPr lang="en-US"/>
          </a:p>
        </p:txBody>
      </p:sp>
    </p:spTree>
    <p:extLst>
      <p:ext uri="{BB962C8B-B14F-4D97-AF65-F5344CB8AC3E}">
        <p14:creationId xmlns:p14="http://schemas.microsoft.com/office/powerpoint/2010/main" val="4101218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F78FC-52A7-409C-9A5F-E7CABE68BB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67273B-1B9A-4CBB-A3E8-266B4EEC19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AB5043-D5F0-4201-A2B8-C38E68945E12}"/>
              </a:ext>
            </a:extLst>
          </p:cNvPr>
          <p:cNvSpPr>
            <a:spLocks noGrp="1"/>
          </p:cNvSpPr>
          <p:nvPr>
            <p:ph type="dt" sz="half" idx="10"/>
          </p:nvPr>
        </p:nvSpPr>
        <p:spPr/>
        <p:txBody>
          <a:bodyPr/>
          <a:lstStyle/>
          <a:p>
            <a:fld id="{E8D7E883-A1BC-4C54-8767-1F5F9117839B}" type="datetimeFigureOut">
              <a:rPr lang="en-US" smtClean="0"/>
              <a:t>11/16/2021</a:t>
            </a:fld>
            <a:endParaRPr lang="en-US"/>
          </a:p>
        </p:txBody>
      </p:sp>
      <p:sp>
        <p:nvSpPr>
          <p:cNvPr id="5" name="Footer Placeholder 4">
            <a:extLst>
              <a:ext uri="{FF2B5EF4-FFF2-40B4-BE49-F238E27FC236}">
                <a16:creationId xmlns:a16="http://schemas.microsoft.com/office/drawing/2014/main" id="{33D73AF5-F20A-4460-956E-2D2210C55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9C1B5D-CF0B-4094-A446-82781350A4C8}"/>
              </a:ext>
            </a:extLst>
          </p:cNvPr>
          <p:cNvSpPr>
            <a:spLocks noGrp="1"/>
          </p:cNvSpPr>
          <p:nvPr>
            <p:ph type="sldNum" sz="quarter" idx="12"/>
          </p:nvPr>
        </p:nvSpPr>
        <p:spPr/>
        <p:txBody>
          <a:bodyPr/>
          <a:lstStyle/>
          <a:p>
            <a:fld id="{068FE439-E6D4-4DEA-AD35-B659D8BD6D1E}" type="slidenum">
              <a:rPr lang="en-US" smtClean="0"/>
              <a:t>‹#›</a:t>
            </a:fld>
            <a:endParaRPr lang="en-US"/>
          </a:p>
        </p:txBody>
      </p:sp>
    </p:spTree>
    <p:extLst>
      <p:ext uri="{BB962C8B-B14F-4D97-AF65-F5344CB8AC3E}">
        <p14:creationId xmlns:p14="http://schemas.microsoft.com/office/powerpoint/2010/main" val="758295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B1031-8DCC-4DF6-986C-23AA4CA4B4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DEA09D-5BA2-4668-9CEC-19AC4FBC6B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8201AC-25D4-45C1-BCD6-F77DE96837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2698D6-B63E-4D82-8063-2A55C558BBA6}"/>
              </a:ext>
            </a:extLst>
          </p:cNvPr>
          <p:cNvSpPr>
            <a:spLocks noGrp="1"/>
          </p:cNvSpPr>
          <p:nvPr>
            <p:ph type="dt" sz="half" idx="10"/>
          </p:nvPr>
        </p:nvSpPr>
        <p:spPr/>
        <p:txBody>
          <a:bodyPr/>
          <a:lstStyle/>
          <a:p>
            <a:fld id="{E8D7E883-A1BC-4C54-8767-1F5F9117839B}" type="datetimeFigureOut">
              <a:rPr lang="en-US" smtClean="0"/>
              <a:t>11/16/2021</a:t>
            </a:fld>
            <a:endParaRPr lang="en-US"/>
          </a:p>
        </p:txBody>
      </p:sp>
      <p:sp>
        <p:nvSpPr>
          <p:cNvPr id="6" name="Footer Placeholder 5">
            <a:extLst>
              <a:ext uri="{FF2B5EF4-FFF2-40B4-BE49-F238E27FC236}">
                <a16:creationId xmlns:a16="http://schemas.microsoft.com/office/drawing/2014/main" id="{A4843D46-8D53-40B6-9651-485488D565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26C356-1D2F-4BBC-BDDA-8504E317C355}"/>
              </a:ext>
            </a:extLst>
          </p:cNvPr>
          <p:cNvSpPr>
            <a:spLocks noGrp="1"/>
          </p:cNvSpPr>
          <p:nvPr>
            <p:ph type="sldNum" sz="quarter" idx="12"/>
          </p:nvPr>
        </p:nvSpPr>
        <p:spPr/>
        <p:txBody>
          <a:bodyPr/>
          <a:lstStyle/>
          <a:p>
            <a:fld id="{068FE439-E6D4-4DEA-AD35-B659D8BD6D1E}" type="slidenum">
              <a:rPr lang="en-US" smtClean="0"/>
              <a:t>‹#›</a:t>
            </a:fld>
            <a:endParaRPr lang="en-US"/>
          </a:p>
        </p:txBody>
      </p:sp>
    </p:spTree>
    <p:extLst>
      <p:ext uri="{BB962C8B-B14F-4D97-AF65-F5344CB8AC3E}">
        <p14:creationId xmlns:p14="http://schemas.microsoft.com/office/powerpoint/2010/main" val="177630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5BD1B-3C67-4199-A8EC-9F4CB016F3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32E7C8-4948-4634-A6EF-1DBD830660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9C23D2-62B3-4F7C-B9FE-4B064341D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7F245A-5B80-4627-8C68-C5FF6C2BB1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4E5DDD-FEAE-4C66-8EC8-5F95B60456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0CD1CF-EA7F-4BE8-95F5-40D7D7C16BD6}"/>
              </a:ext>
            </a:extLst>
          </p:cNvPr>
          <p:cNvSpPr>
            <a:spLocks noGrp="1"/>
          </p:cNvSpPr>
          <p:nvPr>
            <p:ph type="dt" sz="half" idx="10"/>
          </p:nvPr>
        </p:nvSpPr>
        <p:spPr/>
        <p:txBody>
          <a:bodyPr/>
          <a:lstStyle/>
          <a:p>
            <a:fld id="{E8D7E883-A1BC-4C54-8767-1F5F9117839B}" type="datetimeFigureOut">
              <a:rPr lang="en-US" smtClean="0"/>
              <a:t>11/16/2021</a:t>
            </a:fld>
            <a:endParaRPr lang="en-US"/>
          </a:p>
        </p:txBody>
      </p:sp>
      <p:sp>
        <p:nvSpPr>
          <p:cNvPr id="8" name="Footer Placeholder 7">
            <a:extLst>
              <a:ext uri="{FF2B5EF4-FFF2-40B4-BE49-F238E27FC236}">
                <a16:creationId xmlns:a16="http://schemas.microsoft.com/office/drawing/2014/main" id="{3692C762-B3A8-4B43-9A6E-7D4C09E908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4B9E14-8AC7-43C7-8F79-D61CC0655000}"/>
              </a:ext>
            </a:extLst>
          </p:cNvPr>
          <p:cNvSpPr>
            <a:spLocks noGrp="1"/>
          </p:cNvSpPr>
          <p:nvPr>
            <p:ph type="sldNum" sz="quarter" idx="12"/>
          </p:nvPr>
        </p:nvSpPr>
        <p:spPr/>
        <p:txBody>
          <a:bodyPr/>
          <a:lstStyle/>
          <a:p>
            <a:fld id="{068FE439-E6D4-4DEA-AD35-B659D8BD6D1E}" type="slidenum">
              <a:rPr lang="en-US" smtClean="0"/>
              <a:t>‹#›</a:t>
            </a:fld>
            <a:endParaRPr lang="en-US"/>
          </a:p>
        </p:txBody>
      </p:sp>
    </p:spTree>
    <p:extLst>
      <p:ext uri="{BB962C8B-B14F-4D97-AF65-F5344CB8AC3E}">
        <p14:creationId xmlns:p14="http://schemas.microsoft.com/office/powerpoint/2010/main" val="352034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B6D1F-DBC7-4FB1-9312-F4D03DBC5D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DBA065-118A-444E-9F78-26BCDF931FBA}"/>
              </a:ext>
            </a:extLst>
          </p:cNvPr>
          <p:cNvSpPr>
            <a:spLocks noGrp="1"/>
          </p:cNvSpPr>
          <p:nvPr>
            <p:ph type="dt" sz="half" idx="10"/>
          </p:nvPr>
        </p:nvSpPr>
        <p:spPr/>
        <p:txBody>
          <a:bodyPr/>
          <a:lstStyle/>
          <a:p>
            <a:fld id="{E8D7E883-A1BC-4C54-8767-1F5F9117839B}" type="datetimeFigureOut">
              <a:rPr lang="en-US" smtClean="0"/>
              <a:t>11/16/2021</a:t>
            </a:fld>
            <a:endParaRPr lang="en-US"/>
          </a:p>
        </p:txBody>
      </p:sp>
      <p:sp>
        <p:nvSpPr>
          <p:cNvPr id="4" name="Footer Placeholder 3">
            <a:extLst>
              <a:ext uri="{FF2B5EF4-FFF2-40B4-BE49-F238E27FC236}">
                <a16:creationId xmlns:a16="http://schemas.microsoft.com/office/drawing/2014/main" id="{A187BEB0-FF37-4725-8E21-AE763C2C94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5549BB-CE97-44D7-8934-6A08785A8284}"/>
              </a:ext>
            </a:extLst>
          </p:cNvPr>
          <p:cNvSpPr>
            <a:spLocks noGrp="1"/>
          </p:cNvSpPr>
          <p:nvPr>
            <p:ph type="sldNum" sz="quarter" idx="12"/>
          </p:nvPr>
        </p:nvSpPr>
        <p:spPr/>
        <p:txBody>
          <a:bodyPr/>
          <a:lstStyle/>
          <a:p>
            <a:fld id="{068FE439-E6D4-4DEA-AD35-B659D8BD6D1E}" type="slidenum">
              <a:rPr lang="en-US" smtClean="0"/>
              <a:t>‹#›</a:t>
            </a:fld>
            <a:endParaRPr lang="en-US"/>
          </a:p>
        </p:txBody>
      </p:sp>
    </p:spTree>
    <p:extLst>
      <p:ext uri="{BB962C8B-B14F-4D97-AF65-F5344CB8AC3E}">
        <p14:creationId xmlns:p14="http://schemas.microsoft.com/office/powerpoint/2010/main" val="3044306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D15F9F-C60A-469A-8CC8-151ACF625FCD}"/>
              </a:ext>
            </a:extLst>
          </p:cNvPr>
          <p:cNvSpPr>
            <a:spLocks noGrp="1"/>
          </p:cNvSpPr>
          <p:nvPr>
            <p:ph type="dt" sz="half" idx="10"/>
          </p:nvPr>
        </p:nvSpPr>
        <p:spPr/>
        <p:txBody>
          <a:bodyPr/>
          <a:lstStyle/>
          <a:p>
            <a:fld id="{E8D7E883-A1BC-4C54-8767-1F5F9117839B}" type="datetimeFigureOut">
              <a:rPr lang="en-US" smtClean="0"/>
              <a:t>11/16/2021</a:t>
            </a:fld>
            <a:endParaRPr lang="en-US"/>
          </a:p>
        </p:txBody>
      </p:sp>
      <p:sp>
        <p:nvSpPr>
          <p:cNvPr id="3" name="Footer Placeholder 2">
            <a:extLst>
              <a:ext uri="{FF2B5EF4-FFF2-40B4-BE49-F238E27FC236}">
                <a16:creationId xmlns:a16="http://schemas.microsoft.com/office/drawing/2014/main" id="{E7D2D9B9-1544-4C2E-ACAD-E88E8B355F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4CC43E-924C-4F37-97E1-D191813F52CA}"/>
              </a:ext>
            </a:extLst>
          </p:cNvPr>
          <p:cNvSpPr>
            <a:spLocks noGrp="1"/>
          </p:cNvSpPr>
          <p:nvPr>
            <p:ph type="sldNum" sz="quarter" idx="12"/>
          </p:nvPr>
        </p:nvSpPr>
        <p:spPr/>
        <p:txBody>
          <a:bodyPr/>
          <a:lstStyle/>
          <a:p>
            <a:fld id="{068FE439-E6D4-4DEA-AD35-B659D8BD6D1E}" type="slidenum">
              <a:rPr lang="en-US" smtClean="0"/>
              <a:t>‹#›</a:t>
            </a:fld>
            <a:endParaRPr lang="en-US"/>
          </a:p>
        </p:txBody>
      </p:sp>
    </p:spTree>
    <p:extLst>
      <p:ext uri="{BB962C8B-B14F-4D97-AF65-F5344CB8AC3E}">
        <p14:creationId xmlns:p14="http://schemas.microsoft.com/office/powerpoint/2010/main" val="3076429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AB41E-7273-4D97-81C2-C130067693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3F0163-830E-4670-8343-F4F4D83C80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3242FC-2C37-46A6-9C30-7BC0C46ACC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EAF970-477B-4D11-9B8C-C2DC8D9BB14A}"/>
              </a:ext>
            </a:extLst>
          </p:cNvPr>
          <p:cNvSpPr>
            <a:spLocks noGrp="1"/>
          </p:cNvSpPr>
          <p:nvPr>
            <p:ph type="dt" sz="half" idx="10"/>
          </p:nvPr>
        </p:nvSpPr>
        <p:spPr/>
        <p:txBody>
          <a:bodyPr/>
          <a:lstStyle/>
          <a:p>
            <a:fld id="{E8D7E883-A1BC-4C54-8767-1F5F9117839B}" type="datetimeFigureOut">
              <a:rPr lang="en-US" smtClean="0"/>
              <a:t>11/16/2021</a:t>
            </a:fld>
            <a:endParaRPr lang="en-US"/>
          </a:p>
        </p:txBody>
      </p:sp>
      <p:sp>
        <p:nvSpPr>
          <p:cNvPr id="6" name="Footer Placeholder 5">
            <a:extLst>
              <a:ext uri="{FF2B5EF4-FFF2-40B4-BE49-F238E27FC236}">
                <a16:creationId xmlns:a16="http://schemas.microsoft.com/office/drawing/2014/main" id="{75E9B48A-4A0C-4DE8-A142-EBE96988F3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DB4CA-038D-43DA-BF6E-BDE294CB47B6}"/>
              </a:ext>
            </a:extLst>
          </p:cNvPr>
          <p:cNvSpPr>
            <a:spLocks noGrp="1"/>
          </p:cNvSpPr>
          <p:nvPr>
            <p:ph type="sldNum" sz="quarter" idx="12"/>
          </p:nvPr>
        </p:nvSpPr>
        <p:spPr/>
        <p:txBody>
          <a:bodyPr/>
          <a:lstStyle/>
          <a:p>
            <a:fld id="{068FE439-E6D4-4DEA-AD35-B659D8BD6D1E}" type="slidenum">
              <a:rPr lang="en-US" smtClean="0"/>
              <a:t>‹#›</a:t>
            </a:fld>
            <a:endParaRPr lang="en-US"/>
          </a:p>
        </p:txBody>
      </p:sp>
    </p:spTree>
    <p:extLst>
      <p:ext uri="{BB962C8B-B14F-4D97-AF65-F5344CB8AC3E}">
        <p14:creationId xmlns:p14="http://schemas.microsoft.com/office/powerpoint/2010/main" val="1113322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EA22A-D9E3-4E85-AFB2-40BCFA9640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24EE5B-35C8-489A-BEA1-91965B7B9A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3CFF95-7C47-4091-B68F-42A7F5662A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474AE4-B1DC-4EC4-A86F-8180A50766A4}"/>
              </a:ext>
            </a:extLst>
          </p:cNvPr>
          <p:cNvSpPr>
            <a:spLocks noGrp="1"/>
          </p:cNvSpPr>
          <p:nvPr>
            <p:ph type="dt" sz="half" idx="10"/>
          </p:nvPr>
        </p:nvSpPr>
        <p:spPr/>
        <p:txBody>
          <a:bodyPr/>
          <a:lstStyle/>
          <a:p>
            <a:fld id="{E8D7E883-A1BC-4C54-8767-1F5F9117839B}" type="datetimeFigureOut">
              <a:rPr lang="en-US" smtClean="0"/>
              <a:t>11/16/2021</a:t>
            </a:fld>
            <a:endParaRPr lang="en-US"/>
          </a:p>
        </p:txBody>
      </p:sp>
      <p:sp>
        <p:nvSpPr>
          <p:cNvPr id="6" name="Footer Placeholder 5">
            <a:extLst>
              <a:ext uri="{FF2B5EF4-FFF2-40B4-BE49-F238E27FC236}">
                <a16:creationId xmlns:a16="http://schemas.microsoft.com/office/drawing/2014/main" id="{4743E6CA-FD03-4289-92B9-423C7F52E8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358A76-E63D-47D6-BCA1-F5186BD45A48}"/>
              </a:ext>
            </a:extLst>
          </p:cNvPr>
          <p:cNvSpPr>
            <a:spLocks noGrp="1"/>
          </p:cNvSpPr>
          <p:nvPr>
            <p:ph type="sldNum" sz="quarter" idx="12"/>
          </p:nvPr>
        </p:nvSpPr>
        <p:spPr/>
        <p:txBody>
          <a:bodyPr/>
          <a:lstStyle/>
          <a:p>
            <a:fld id="{068FE439-E6D4-4DEA-AD35-B659D8BD6D1E}" type="slidenum">
              <a:rPr lang="en-US" smtClean="0"/>
              <a:t>‹#›</a:t>
            </a:fld>
            <a:endParaRPr lang="en-US"/>
          </a:p>
        </p:txBody>
      </p:sp>
    </p:spTree>
    <p:extLst>
      <p:ext uri="{BB962C8B-B14F-4D97-AF65-F5344CB8AC3E}">
        <p14:creationId xmlns:p14="http://schemas.microsoft.com/office/powerpoint/2010/main" val="2984796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A2E7F7-1555-438D-B3D1-28A194C794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7A6914-795D-43D9-A58D-89404238D0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B9C2AF-9FC3-48DB-9008-8596D3EA38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D7E883-A1BC-4C54-8767-1F5F9117839B}" type="datetimeFigureOut">
              <a:rPr lang="en-US" smtClean="0"/>
              <a:t>11/16/2021</a:t>
            </a:fld>
            <a:endParaRPr lang="en-US"/>
          </a:p>
        </p:txBody>
      </p:sp>
      <p:sp>
        <p:nvSpPr>
          <p:cNvPr id="5" name="Footer Placeholder 4">
            <a:extLst>
              <a:ext uri="{FF2B5EF4-FFF2-40B4-BE49-F238E27FC236}">
                <a16:creationId xmlns:a16="http://schemas.microsoft.com/office/drawing/2014/main" id="{C2028918-6904-4F7B-862D-D43A7DCE3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B8129A-3FDC-4E76-ABC5-363B25F01F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8FE439-E6D4-4DEA-AD35-B659D8BD6D1E}" type="slidenum">
              <a:rPr lang="en-US" smtClean="0"/>
              <a:t>‹#›</a:t>
            </a:fld>
            <a:endParaRPr lang="en-US"/>
          </a:p>
        </p:txBody>
      </p:sp>
    </p:spTree>
    <p:extLst>
      <p:ext uri="{BB962C8B-B14F-4D97-AF65-F5344CB8AC3E}">
        <p14:creationId xmlns:p14="http://schemas.microsoft.com/office/powerpoint/2010/main" val="1641258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0A2B9-671D-4CEE-98CB-705359A6D3F6}"/>
              </a:ext>
            </a:extLst>
          </p:cNvPr>
          <p:cNvSpPr>
            <a:spLocks noGrp="1"/>
          </p:cNvSpPr>
          <p:nvPr>
            <p:ph type="ctrTitle"/>
          </p:nvPr>
        </p:nvSpPr>
        <p:spPr/>
        <p:txBody>
          <a:bodyPr/>
          <a:lstStyle/>
          <a:p>
            <a:r>
              <a:rPr lang="en-US" dirty="0"/>
              <a:t>Academic Performance Analysis</a:t>
            </a:r>
          </a:p>
        </p:txBody>
      </p:sp>
      <p:sp>
        <p:nvSpPr>
          <p:cNvPr id="3" name="Subtitle 2">
            <a:extLst>
              <a:ext uri="{FF2B5EF4-FFF2-40B4-BE49-F238E27FC236}">
                <a16:creationId xmlns:a16="http://schemas.microsoft.com/office/drawing/2014/main" id="{D34EBD31-D2EB-41B0-95A6-36496220F51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03382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DEB31A-D5DF-4713-B0F8-BF1DB11D281D}"/>
              </a:ext>
            </a:extLst>
          </p:cNvPr>
          <p:cNvSpPr txBox="1"/>
          <p:nvPr/>
        </p:nvSpPr>
        <p:spPr>
          <a:xfrm>
            <a:off x="477078" y="318052"/>
            <a:ext cx="3299792" cy="369332"/>
          </a:xfrm>
          <a:prstGeom prst="rect">
            <a:avLst/>
          </a:prstGeom>
          <a:noFill/>
        </p:spPr>
        <p:txBody>
          <a:bodyPr wrap="square" rtlCol="0">
            <a:spAutoFit/>
          </a:bodyPr>
          <a:lstStyle/>
          <a:p>
            <a:r>
              <a:rPr lang="en-US" b="1" dirty="0"/>
              <a:t>Abstract:</a:t>
            </a:r>
          </a:p>
        </p:txBody>
      </p:sp>
      <p:sp>
        <p:nvSpPr>
          <p:cNvPr id="3" name="TextBox 2">
            <a:extLst>
              <a:ext uri="{FF2B5EF4-FFF2-40B4-BE49-F238E27FC236}">
                <a16:creationId xmlns:a16="http://schemas.microsoft.com/office/drawing/2014/main" id="{E5453BBF-38CD-401D-8363-17272F13028C}"/>
              </a:ext>
            </a:extLst>
          </p:cNvPr>
          <p:cNvSpPr txBox="1"/>
          <p:nvPr/>
        </p:nvSpPr>
        <p:spPr>
          <a:xfrm>
            <a:off x="781878" y="954157"/>
            <a:ext cx="10455965" cy="3892732"/>
          </a:xfrm>
          <a:prstGeom prst="rect">
            <a:avLst/>
          </a:prstGeom>
          <a:noFill/>
        </p:spPr>
        <p:txBody>
          <a:bodyPr wrap="square" rtlCol="0">
            <a:spAutoFit/>
          </a:bodyPr>
          <a:lstStyle/>
          <a:p>
            <a:pPr algn="just">
              <a:lnSpc>
                <a:spcPct val="200000"/>
              </a:lnSpc>
            </a:pPr>
            <a:r>
              <a:rPr lang="en-US" dirty="0"/>
              <a:t>In this, we mainly focus on the analysis of the students’ performance in academics not only external exams, but also the overall academic performance of each and every student. We segregate and calculate the performance of students using data. We then predict the performance of the students who are going to pass and fail based on previous result and also the predicted marks of a student using algorithm namely Linear Regression and SVM algorithm. In this project, we mainly focus on the analysis of the students’ performance and then predict the results through them using training data and then test data of academics not only external exams, but also the overall academic performance of each and every student.</a:t>
            </a:r>
          </a:p>
        </p:txBody>
      </p:sp>
    </p:spTree>
    <p:extLst>
      <p:ext uri="{BB962C8B-B14F-4D97-AF65-F5344CB8AC3E}">
        <p14:creationId xmlns:p14="http://schemas.microsoft.com/office/powerpoint/2010/main" val="2436232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787AEA-3FAC-4941-97F0-8A9DC40A1CE3}"/>
              </a:ext>
            </a:extLst>
          </p:cNvPr>
          <p:cNvSpPr txBox="1"/>
          <p:nvPr/>
        </p:nvSpPr>
        <p:spPr>
          <a:xfrm>
            <a:off x="357809" y="278296"/>
            <a:ext cx="4452730" cy="369332"/>
          </a:xfrm>
          <a:prstGeom prst="rect">
            <a:avLst/>
          </a:prstGeom>
          <a:noFill/>
        </p:spPr>
        <p:txBody>
          <a:bodyPr wrap="square" rtlCol="0">
            <a:spAutoFit/>
          </a:bodyPr>
          <a:lstStyle/>
          <a:p>
            <a:r>
              <a:rPr lang="en-US" b="1" dirty="0"/>
              <a:t>Existing System:</a:t>
            </a:r>
          </a:p>
        </p:txBody>
      </p:sp>
      <p:sp>
        <p:nvSpPr>
          <p:cNvPr id="3" name="TextBox 2">
            <a:extLst>
              <a:ext uri="{FF2B5EF4-FFF2-40B4-BE49-F238E27FC236}">
                <a16:creationId xmlns:a16="http://schemas.microsoft.com/office/drawing/2014/main" id="{E1181297-875B-4E9A-8C56-B824F972889B}"/>
              </a:ext>
            </a:extLst>
          </p:cNvPr>
          <p:cNvSpPr txBox="1"/>
          <p:nvPr/>
        </p:nvSpPr>
        <p:spPr>
          <a:xfrm>
            <a:off x="675861" y="993913"/>
            <a:ext cx="10800522" cy="2542363"/>
          </a:xfrm>
          <a:prstGeom prst="rect">
            <a:avLst/>
          </a:prstGeom>
          <a:noFill/>
        </p:spPr>
        <p:txBody>
          <a:bodyPr wrap="square" rtlCol="0">
            <a:spAutoFit/>
          </a:bodyPr>
          <a:lstStyle/>
          <a:p>
            <a:pPr algn="just">
              <a:lnSpc>
                <a:spcPct val="150000"/>
              </a:lnSpc>
            </a:pPr>
            <a:r>
              <a:rPr lang="en-US" dirty="0"/>
              <a:t>In this paper, a dashboard is created for University Examination Result Analysis System. It determines the post and pre requirements as well as the processes of the University examination system. Depending on the result generated by the university a dashboard is created. In this paper analyzed the B.Sc. Data to create dashboard for decision-making. This study will help the universities and colleges to focus on critical subject, students’ performance on course wise, and subject wise. Subject and cumulative subject marks of course are considered for analysis.it has very low level of granularity having Theory, IA and Practical marks separately.</a:t>
            </a:r>
          </a:p>
        </p:txBody>
      </p:sp>
      <p:sp>
        <p:nvSpPr>
          <p:cNvPr id="4" name="TextBox 3">
            <a:extLst>
              <a:ext uri="{FF2B5EF4-FFF2-40B4-BE49-F238E27FC236}">
                <a16:creationId xmlns:a16="http://schemas.microsoft.com/office/drawing/2014/main" id="{DAAAA964-AC86-4C79-AFAA-262C05047B63}"/>
              </a:ext>
            </a:extLst>
          </p:cNvPr>
          <p:cNvSpPr txBox="1"/>
          <p:nvPr/>
        </p:nvSpPr>
        <p:spPr>
          <a:xfrm>
            <a:off x="675861" y="3697356"/>
            <a:ext cx="3127513" cy="369332"/>
          </a:xfrm>
          <a:prstGeom prst="rect">
            <a:avLst/>
          </a:prstGeom>
          <a:noFill/>
        </p:spPr>
        <p:txBody>
          <a:bodyPr wrap="square" rtlCol="0">
            <a:spAutoFit/>
          </a:bodyPr>
          <a:lstStyle/>
          <a:p>
            <a:r>
              <a:rPr lang="en-US" b="1" dirty="0"/>
              <a:t>Disadvantages</a:t>
            </a:r>
            <a:r>
              <a:rPr lang="en-US" dirty="0"/>
              <a:t>:</a:t>
            </a:r>
          </a:p>
        </p:txBody>
      </p:sp>
      <p:sp>
        <p:nvSpPr>
          <p:cNvPr id="5" name="TextBox 4">
            <a:extLst>
              <a:ext uri="{FF2B5EF4-FFF2-40B4-BE49-F238E27FC236}">
                <a16:creationId xmlns:a16="http://schemas.microsoft.com/office/drawing/2014/main" id="{ACD8D0FC-699D-4EE9-93DC-263DBE52E262}"/>
              </a:ext>
            </a:extLst>
          </p:cNvPr>
          <p:cNvSpPr txBox="1"/>
          <p:nvPr/>
        </p:nvSpPr>
        <p:spPr>
          <a:xfrm>
            <a:off x="808383" y="4066688"/>
            <a:ext cx="10522226" cy="923330"/>
          </a:xfrm>
          <a:prstGeom prst="rect">
            <a:avLst/>
          </a:prstGeom>
          <a:noFill/>
        </p:spPr>
        <p:txBody>
          <a:bodyPr wrap="square" rtlCol="0">
            <a:spAutoFit/>
          </a:bodyPr>
          <a:lstStyle/>
          <a:p>
            <a:r>
              <a:rPr lang="en-US" dirty="0"/>
              <a:t>It only analyses the results of University exams only and not considers about the internal exams held in the institutions. </a:t>
            </a:r>
          </a:p>
          <a:p>
            <a:r>
              <a:rPr lang="en-US" dirty="0"/>
              <a:t>It does not contain any security mechanisms.</a:t>
            </a:r>
          </a:p>
        </p:txBody>
      </p:sp>
    </p:spTree>
    <p:extLst>
      <p:ext uri="{BB962C8B-B14F-4D97-AF65-F5344CB8AC3E}">
        <p14:creationId xmlns:p14="http://schemas.microsoft.com/office/powerpoint/2010/main" val="3253209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1936A1-CA56-4036-BE41-CC6652A90A89}"/>
              </a:ext>
            </a:extLst>
          </p:cNvPr>
          <p:cNvSpPr txBox="1"/>
          <p:nvPr/>
        </p:nvSpPr>
        <p:spPr>
          <a:xfrm>
            <a:off x="477078" y="450574"/>
            <a:ext cx="3856383" cy="369332"/>
          </a:xfrm>
          <a:prstGeom prst="rect">
            <a:avLst/>
          </a:prstGeom>
          <a:noFill/>
        </p:spPr>
        <p:txBody>
          <a:bodyPr wrap="square" rtlCol="0">
            <a:spAutoFit/>
          </a:bodyPr>
          <a:lstStyle/>
          <a:p>
            <a:r>
              <a:rPr lang="en-US" b="1" dirty="0"/>
              <a:t>Proposed System:</a:t>
            </a:r>
          </a:p>
        </p:txBody>
      </p:sp>
      <p:sp>
        <p:nvSpPr>
          <p:cNvPr id="3" name="TextBox 2">
            <a:extLst>
              <a:ext uri="{FF2B5EF4-FFF2-40B4-BE49-F238E27FC236}">
                <a16:creationId xmlns:a16="http://schemas.microsoft.com/office/drawing/2014/main" id="{A08B8961-A57A-44C2-9D2C-5FB13B1F4A55}"/>
              </a:ext>
            </a:extLst>
          </p:cNvPr>
          <p:cNvSpPr txBox="1"/>
          <p:nvPr/>
        </p:nvSpPr>
        <p:spPr>
          <a:xfrm>
            <a:off x="781878" y="1108285"/>
            <a:ext cx="10376452" cy="2542363"/>
          </a:xfrm>
          <a:prstGeom prst="rect">
            <a:avLst/>
          </a:prstGeom>
          <a:noFill/>
        </p:spPr>
        <p:txBody>
          <a:bodyPr wrap="square" rtlCol="0">
            <a:spAutoFit/>
          </a:bodyPr>
          <a:lstStyle/>
          <a:p>
            <a:pPr algn="just">
              <a:lnSpc>
                <a:spcPct val="150000"/>
              </a:lnSpc>
            </a:pPr>
            <a:r>
              <a:rPr lang="en-US" dirty="0"/>
              <a:t>We are creating a distributed application in which both internal and external academic performance of a student is considered for analyzing the performance of student. We collect, segregate and perform analysis on the acquired data using data mining techniques. Here we provide access to students to view their results of assignment, internal and external examinations. And the Administrator is given the access to update, delete and add user data and add, update and delete the users and generate report which can be viewed by users and professors. In order to predict the performance we use classification techniques.</a:t>
            </a:r>
          </a:p>
        </p:txBody>
      </p:sp>
      <p:sp>
        <p:nvSpPr>
          <p:cNvPr id="4" name="TextBox 3">
            <a:extLst>
              <a:ext uri="{FF2B5EF4-FFF2-40B4-BE49-F238E27FC236}">
                <a16:creationId xmlns:a16="http://schemas.microsoft.com/office/drawing/2014/main" id="{90FCE601-C7D5-414D-9F0F-8036C6F1A96B}"/>
              </a:ext>
            </a:extLst>
          </p:cNvPr>
          <p:cNvSpPr txBox="1"/>
          <p:nvPr/>
        </p:nvSpPr>
        <p:spPr>
          <a:xfrm>
            <a:off x="781878" y="3650648"/>
            <a:ext cx="2822713" cy="369332"/>
          </a:xfrm>
          <a:prstGeom prst="rect">
            <a:avLst/>
          </a:prstGeom>
          <a:noFill/>
        </p:spPr>
        <p:txBody>
          <a:bodyPr wrap="square" rtlCol="0">
            <a:spAutoFit/>
          </a:bodyPr>
          <a:lstStyle/>
          <a:p>
            <a:r>
              <a:rPr lang="en-US" b="1" dirty="0"/>
              <a:t>Advantages:</a:t>
            </a:r>
          </a:p>
        </p:txBody>
      </p:sp>
      <p:sp>
        <p:nvSpPr>
          <p:cNvPr id="5" name="TextBox 4">
            <a:extLst>
              <a:ext uri="{FF2B5EF4-FFF2-40B4-BE49-F238E27FC236}">
                <a16:creationId xmlns:a16="http://schemas.microsoft.com/office/drawing/2014/main" id="{7ABE0F8F-E41D-4386-9DDF-01DEE76E78E2}"/>
              </a:ext>
            </a:extLst>
          </p:cNvPr>
          <p:cNvSpPr txBox="1"/>
          <p:nvPr/>
        </p:nvSpPr>
        <p:spPr>
          <a:xfrm>
            <a:off x="940905" y="4161184"/>
            <a:ext cx="9846366" cy="646331"/>
          </a:xfrm>
          <a:prstGeom prst="rect">
            <a:avLst/>
          </a:prstGeom>
          <a:noFill/>
        </p:spPr>
        <p:txBody>
          <a:bodyPr wrap="square" rtlCol="0">
            <a:spAutoFit/>
          </a:bodyPr>
          <a:lstStyle/>
          <a:p>
            <a:r>
              <a:rPr lang="en-US" dirty="0"/>
              <a:t>We can access it from different computers. </a:t>
            </a:r>
          </a:p>
          <a:p>
            <a:r>
              <a:rPr lang="en-US" dirty="0"/>
              <a:t>No need of manually calculating and producing the result analysis.</a:t>
            </a:r>
          </a:p>
        </p:txBody>
      </p:sp>
    </p:spTree>
    <p:extLst>
      <p:ext uri="{BB962C8B-B14F-4D97-AF65-F5344CB8AC3E}">
        <p14:creationId xmlns:p14="http://schemas.microsoft.com/office/powerpoint/2010/main" val="1998647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C62DAD-0356-4690-88A6-597C38E6445A}"/>
              </a:ext>
            </a:extLst>
          </p:cNvPr>
          <p:cNvSpPr txBox="1"/>
          <p:nvPr/>
        </p:nvSpPr>
        <p:spPr>
          <a:xfrm>
            <a:off x="556591" y="344557"/>
            <a:ext cx="5539409" cy="369332"/>
          </a:xfrm>
          <a:prstGeom prst="rect">
            <a:avLst/>
          </a:prstGeom>
          <a:noFill/>
        </p:spPr>
        <p:txBody>
          <a:bodyPr wrap="square" rtlCol="0">
            <a:spAutoFit/>
          </a:bodyPr>
          <a:lstStyle/>
          <a:p>
            <a:r>
              <a:rPr lang="en-US" b="1" dirty="0"/>
              <a:t>Requirements:</a:t>
            </a:r>
          </a:p>
        </p:txBody>
      </p:sp>
      <p:sp>
        <p:nvSpPr>
          <p:cNvPr id="3" name="TextBox 2">
            <a:extLst>
              <a:ext uri="{FF2B5EF4-FFF2-40B4-BE49-F238E27FC236}">
                <a16:creationId xmlns:a16="http://schemas.microsoft.com/office/drawing/2014/main" id="{7D247A56-BAB8-4A35-8D84-651DCC7DD550}"/>
              </a:ext>
            </a:extLst>
          </p:cNvPr>
          <p:cNvSpPr txBox="1"/>
          <p:nvPr/>
        </p:nvSpPr>
        <p:spPr>
          <a:xfrm>
            <a:off x="755374" y="901148"/>
            <a:ext cx="9872869" cy="3970318"/>
          </a:xfrm>
          <a:prstGeom prst="rect">
            <a:avLst/>
          </a:prstGeom>
          <a:noFill/>
        </p:spPr>
        <p:txBody>
          <a:bodyPr wrap="square" rtlCol="0">
            <a:spAutoFit/>
          </a:bodyPr>
          <a:lstStyle/>
          <a:p>
            <a:r>
              <a:rPr lang="en-US" b="1" dirty="0"/>
              <a:t>SOFTWARE REQUIREMENTS: </a:t>
            </a:r>
          </a:p>
          <a:p>
            <a:endParaRPr lang="en-US" b="1" dirty="0"/>
          </a:p>
          <a:p>
            <a:r>
              <a:rPr lang="en-US" dirty="0"/>
              <a:t>• Operating System : Windows XP/Windows 7/8/10 </a:t>
            </a:r>
          </a:p>
          <a:p>
            <a:r>
              <a:rPr lang="en-US" dirty="0"/>
              <a:t>• Scripting languages : Python</a:t>
            </a:r>
          </a:p>
          <a:p>
            <a:r>
              <a:rPr lang="en-US" dirty="0"/>
              <a:t>• Python Packages : </a:t>
            </a:r>
            <a:r>
              <a:rPr lang="en-US" dirty="0" err="1"/>
              <a:t>Numpy</a:t>
            </a:r>
            <a:r>
              <a:rPr lang="en-US" dirty="0"/>
              <a:t>, Pandas, Matplotlib </a:t>
            </a:r>
          </a:p>
          <a:p>
            <a:r>
              <a:rPr lang="en-US" dirty="0"/>
              <a:t>• Tools : Visual studio code, </a:t>
            </a:r>
            <a:r>
              <a:rPr lang="en-US" dirty="0" err="1"/>
              <a:t>Xampp</a:t>
            </a:r>
            <a:r>
              <a:rPr lang="en-US" dirty="0"/>
              <a:t> 4.3 </a:t>
            </a:r>
          </a:p>
          <a:p>
            <a:endParaRPr lang="en-US" dirty="0"/>
          </a:p>
          <a:p>
            <a:r>
              <a:rPr lang="en-US" b="1" dirty="0"/>
              <a:t>HARDWARE REQUIREMENTS:</a:t>
            </a:r>
          </a:p>
          <a:p>
            <a:endParaRPr lang="en-US" b="1" dirty="0"/>
          </a:p>
          <a:p>
            <a:r>
              <a:rPr lang="en-US" dirty="0"/>
              <a:t>• Processor : Intel Pentium Inside </a:t>
            </a:r>
          </a:p>
          <a:p>
            <a:r>
              <a:rPr lang="en-US" dirty="0"/>
              <a:t>• RAM : minimum 1 GB </a:t>
            </a:r>
          </a:p>
          <a:p>
            <a:r>
              <a:rPr lang="en-US" dirty="0"/>
              <a:t>• Secondary Storage : minimum 160 GB </a:t>
            </a:r>
          </a:p>
          <a:p>
            <a:r>
              <a:rPr lang="en-US" dirty="0"/>
              <a:t>• Key Board : Standard Windows Keyboard </a:t>
            </a:r>
          </a:p>
          <a:p>
            <a:r>
              <a:rPr lang="en-US" dirty="0"/>
              <a:t>• Mouse : Two or Three Button Mouse</a:t>
            </a:r>
          </a:p>
        </p:txBody>
      </p:sp>
    </p:spTree>
    <p:extLst>
      <p:ext uri="{BB962C8B-B14F-4D97-AF65-F5344CB8AC3E}">
        <p14:creationId xmlns:p14="http://schemas.microsoft.com/office/powerpoint/2010/main" val="3085288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4DEB9E-EB6E-4002-9CFA-9918E7230C86}"/>
              </a:ext>
            </a:extLst>
          </p:cNvPr>
          <p:cNvPicPr>
            <a:picLocks noChangeAspect="1"/>
          </p:cNvPicPr>
          <p:nvPr/>
        </p:nvPicPr>
        <p:blipFill>
          <a:blip r:embed="rId2"/>
          <a:stretch>
            <a:fillRect/>
          </a:stretch>
        </p:blipFill>
        <p:spPr>
          <a:xfrm>
            <a:off x="3043237" y="2403405"/>
            <a:ext cx="6105525" cy="3190875"/>
          </a:xfrm>
          <a:prstGeom prst="rect">
            <a:avLst/>
          </a:prstGeom>
        </p:spPr>
      </p:pic>
      <p:sp>
        <p:nvSpPr>
          <p:cNvPr id="4" name="TextBox 3">
            <a:extLst>
              <a:ext uri="{FF2B5EF4-FFF2-40B4-BE49-F238E27FC236}">
                <a16:creationId xmlns:a16="http://schemas.microsoft.com/office/drawing/2014/main" id="{AA46AB8E-083F-47CC-B53C-C14B73757591}"/>
              </a:ext>
            </a:extLst>
          </p:cNvPr>
          <p:cNvSpPr txBox="1"/>
          <p:nvPr/>
        </p:nvSpPr>
        <p:spPr>
          <a:xfrm>
            <a:off x="636104" y="410817"/>
            <a:ext cx="5102087" cy="369332"/>
          </a:xfrm>
          <a:prstGeom prst="rect">
            <a:avLst/>
          </a:prstGeom>
          <a:noFill/>
        </p:spPr>
        <p:txBody>
          <a:bodyPr wrap="square" rtlCol="0">
            <a:spAutoFit/>
          </a:bodyPr>
          <a:lstStyle/>
          <a:p>
            <a:r>
              <a:rPr lang="en-US" b="1" dirty="0"/>
              <a:t>System Architecture:</a:t>
            </a:r>
          </a:p>
        </p:txBody>
      </p:sp>
    </p:spTree>
    <p:extLst>
      <p:ext uri="{BB962C8B-B14F-4D97-AF65-F5344CB8AC3E}">
        <p14:creationId xmlns:p14="http://schemas.microsoft.com/office/powerpoint/2010/main" val="1768248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66C87B-0DDF-4B01-B793-FE8FDEE5CB03}"/>
              </a:ext>
            </a:extLst>
          </p:cNvPr>
          <p:cNvSpPr txBox="1"/>
          <p:nvPr/>
        </p:nvSpPr>
        <p:spPr>
          <a:xfrm>
            <a:off x="689113" y="344557"/>
            <a:ext cx="3233530" cy="369332"/>
          </a:xfrm>
          <a:prstGeom prst="rect">
            <a:avLst/>
          </a:prstGeom>
          <a:noFill/>
        </p:spPr>
        <p:txBody>
          <a:bodyPr wrap="square" rtlCol="0">
            <a:spAutoFit/>
          </a:bodyPr>
          <a:lstStyle/>
          <a:p>
            <a:r>
              <a:rPr lang="en-US" dirty="0"/>
              <a:t>Use case Diagram:</a:t>
            </a:r>
          </a:p>
        </p:txBody>
      </p:sp>
      <p:pic>
        <p:nvPicPr>
          <p:cNvPr id="4" name="Picture 3">
            <a:extLst>
              <a:ext uri="{FF2B5EF4-FFF2-40B4-BE49-F238E27FC236}">
                <a16:creationId xmlns:a16="http://schemas.microsoft.com/office/drawing/2014/main" id="{EAB8E6D8-F75E-47F2-9875-B122DF8E6F24}"/>
              </a:ext>
            </a:extLst>
          </p:cNvPr>
          <p:cNvPicPr>
            <a:picLocks noChangeAspect="1"/>
          </p:cNvPicPr>
          <p:nvPr/>
        </p:nvPicPr>
        <p:blipFill>
          <a:blip r:embed="rId2"/>
          <a:stretch>
            <a:fillRect/>
          </a:stretch>
        </p:blipFill>
        <p:spPr>
          <a:xfrm>
            <a:off x="2928730" y="1543049"/>
            <a:ext cx="6202018" cy="4287907"/>
          </a:xfrm>
          <a:prstGeom prst="rect">
            <a:avLst/>
          </a:prstGeom>
        </p:spPr>
      </p:pic>
    </p:spTree>
    <p:extLst>
      <p:ext uri="{BB962C8B-B14F-4D97-AF65-F5344CB8AC3E}">
        <p14:creationId xmlns:p14="http://schemas.microsoft.com/office/powerpoint/2010/main" val="157154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493</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Academic Performance Analysis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Performance Analysis</dc:title>
  <dc:creator>Bhargava Rama Maganti</dc:creator>
  <cp:lastModifiedBy>Anil Pavuluru</cp:lastModifiedBy>
  <cp:revision>11</cp:revision>
  <dcterms:created xsi:type="dcterms:W3CDTF">2021-07-28T03:09:51Z</dcterms:created>
  <dcterms:modified xsi:type="dcterms:W3CDTF">2021-11-17T00:23:06Z</dcterms:modified>
</cp:coreProperties>
</file>