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59" r:id="rId4"/>
    <p:sldId id="261" r:id="rId5"/>
    <p:sldId id="263" r:id="rId6"/>
    <p:sldId id="265" r:id="rId7"/>
    <p:sldId id="266" r:id="rId8"/>
    <p:sldId id="268" r:id="rId9"/>
    <p:sldId id="269" r:id="rId10"/>
    <p:sldId id="270" r:id="rId11"/>
    <p:sldId id="272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1B8367-B8F7-4ED9-A37D-1BCC0D85088C}" v="92" dt="2023-02-23T14:20:58.9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il Panindre" userId="44db6af6-67d7-405f-bdcc-33f747a121e9" providerId="ADAL" clId="{111B8367-B8F7-4ED9-A37D-1BCC0D85088C}"/>
    <pc:docChg chg="undo custSel addSld delSld modSld">
      <pc:chgData name="Sahil Panindre" userId="44db6af6-67d7-405f-bdcc-33f747a121e9" providerId="ADAL" clId="{111B8367-B8F7-4ED9-A37D-1BCC0D85088C}" dt="2023-02-23T14:20:58.903" v="1984"/>
      <pc:docMkLst>
        <pc:docMk/>
      </pc:docMkLst>
      <pc:sldChg chg="addSp delSp modSp mod setBg">
        <pc:chgData name="Sahil Panindre" userId="44db6af6-67d7-405f-bdcc-33f747a121e9" providerId="ADAL" clId="{111B8367-B8F7-4ED9-A37D-1BCC0D85088C}" dt="2023-02-23T14:20:58.903" v="1984"/>
        <pc:sldMkLst>
          <pc:docMk/>
          <pc:sldMk cId="337528791" sldId="256"/>
        </pc:sldMkLst>
        <pc:spChg chg="add">
          <ac:chgData name="Sahil Panindre" userId="44db6af6-67d7-405f-bdcc-33f747a121e9" providerId="ADAL" clId="{111B8367-B8F7-4ED9-A37D-1BCC0D85088C}" dt="2023-02-20T13:31:12.168" v="1857" actId="26606"/>
          <ac:spMkLst>
            <pc:docMk/>
            <pc:sldMk cId="337528791" sldId="256"/>
            <ac:spMk id="9" creationId="{6738F172-08B9-4BA5-B753-7D93472C0B11}"/>
          </ac:spMkLst>
        </pc:spChg>
        <pc:spChg chg="add del">
          <ac:chgData name="Sahil Panindre" userId="44db6af6-67d7-405f-bdcc-33f747a121e9" providerId="ADAL" clId="{111B8367-B8F7-4ED9-A37D-1BCC0D85088C}" dt="2023-01-30T10:59:10.409" v="1" actId="26606"/>
          <ac:spMkLst>
            <pc:docMk/>
            <pc:sldMk cId="337528791" sldId="256"/>
            <ac:spMk id="10" creationId="{8C9EE0E9-0392-40CC-87A7-7729D5DB3FFE}"/>
          </ac:spMkLst>
        </pc:spChg>
        <pc:spChg chg="add del">
          <ac:chgData name="Sahil Panindre" userId="44db6af6-67d7-405f-bdcc-33f747a121e9" providerId="ADAL" clId="{111B8367-B8F7-4ED9-A37D-1BCC0D85088C}" dt="2023-01-30T11:00:04.790" v="5" actId="26606"/>
          <ac:spMkLst>
            <pc:docMk/>
            <pc:sldMk cId="337528791" sldId="256"/>
            <ac:spMk id="12" creationId="{A5CC7642-147C-4751-9A46-185183B969D6}"/>
          </ac:spMkLst>
        </pc:spChg>
        <pc:picChg chg="del mod">
          <ac:chgData name="Sahil Panindre" userId="44db6af6-67d7-405f-bdcc-33f747a121e9" providerId="ADAL" clId="{111B8367-B8F7-4ED9-A37D-1BCC0D85088C}" dt="2023-01-30T11:00:11.431" v="11" actId="931"/>
          <ac:picMkLst>
            <pc:docMk/>
            <pc:sldMk cId="337528791" sldId="256"/>
            <ac:picMk id="5" creationId="{737E5000-A305-E26C-AA6F-A937E6375B71}"/>
          </ac:picMkLst>
        </pc:picChg>
        <pc:picChg chg="add mod">
          <ac:chgData name="Sahil Panindre" userId="44db6af6-67d7-405f-bdcc-33f747a121e9" providerId="ADAL" clId="{111B8367-B8F7-4ED9-A37D-1BCC0D85088C}" dt="2023-02-23T14:20:58.903" v="1984"/>
          <ac:picMkLst>
            <pc:docMk/>
            <pc:sldMk cId="337528791" sldId="256"/>
            <ac:picMk id="5" creationId="{BEB53617-850D-E623-5BE9-7105222C11E9}"/>
          </ac:picMkLst>
        </pc:picChg>
        <pc:picChg chg="add mod">
          <ac:chgData name="Sahil Panindre" userId="44db6af6-67d7-405f-bdcc-33f747a121e9" providerId="ADAL" clId="{111B8367-B8F7-4ED9-A37D-1BCC0D85088C}" dt="2023-02-20T13:31:12.168" v="1857" actId="26606"/>
          <ac:picMkLst>
            <pc:docMk/>
            <pc:sldMk cId="337528791" sldId="256"/>
            <ac:picMk id="7" creationId="{81964EBD-9479-583B-21B2-28FBAB7061EE}"/>
          </ac:picMkLst>
        </pc:picChg>
        <pc:picChg chg="add">
          <ac:chgData name="Sahil Panindre" userId="44db6af6-67d7-405f-bdcc-33f747a121e9" providerId="ADAL" clId="{111B8367-B8F7-4ED9-A37D-1BCC0D85088C}" dt="2023-02-20T13:31:12.168" v="1857" actId="26606"/>
          <ac:picMkLst>
            <pc:docMk/>
            <pc:sldMk cId="337528791" sldId="256"/>
            <ac:picMk id="14" creationId="{C900681B-C4FD-40B3-B5BC-C33231614C91}"/>
          </ac:picMkLst>
        </pc:picChg>
        <pc:cxnChg chg="add">
          <ac:chgData name="Sahil Panindre" userId="44db6af6-67d7-405f-bdcc-33f747a121e9" providerId="ADAL" clId="{111B8367-B8F7-4ED9-A37D-1BCC0D85088C}" dt="2023-02-20T13:31:12.168" v="1857" actId="26606"/>
          <ac:cxnSpMkLst>
            <pc:docMk/>
            <pc:sldMk cId="337528791" sldId="256"/>
            <ac:cxnSpMk id="16" creationId="{FEAACD67-2FB5-4530-9B74-8D946F1CE9E3}"/>
          </ac:cxnSpMkLst>
        </pc:cxnChg>
      </pc:sldChg>
      <pc:sldChg chg="new del">
        <pc:chgData name="Sahil Panindre" userId="44db6af6-67d7-405f-bdcc-33f747a121e9" providerId="ADAL" clId="{111B8367-B8F7-4ED9-A37D-1BCC0D85088C}" dt="2023-01-31T11:21:32.162" v="36" actId="2696"/>
        <pc:sldMkLst>
          <pc:docMk/>
          <pc:sldMk cId="1608435213" sldId="257"/>
        </pc:sldMkLst>
      </pc:sldChg>
      <pc:sldChg chg="addSp delSp modSp new del mod setBg setClrOvrMap delDesignElem">
        <pc:chgData name="Sahil Panindre" userId="44db6af6-67d7-405f-bdcc-33f747a121e9" providerId="ADAL" clId="{111B8367-B8F7-4ED9-A37D-1BCC0D85088C}" dt="2023-01-31T11:20:59.711" v="33" actId="2696"/>
        <pc:sldMkLst>
          <pc:docMk/>
          <pc:sldMk cId="4283701014" sldId="257"/>
        </pc:sldMkLst>
        <pc:spChg chg="del mod">
          <ac:chgData name="Sahil Panindre" userId="44db6af6-67d7-405f-bdcc-33f747a121e9" providerId="ADAL" clId="{111B8367-B8F7-4ED9-A37D-1BCC0D85088C}" dt="2023-01-31T11:19:54.477" v="28" actId="478"/>
          <ac:spMkLst>
            <pc:docMk/>
            <pc:sldMk cId="4283701014" sldId="257"/>
            <ac:spMk id="2" creationId="{F45810DE-7DED-E04C-3369-223D6C2BC1B9}"/>
          </ac:spMkLst>
        </pc:spChg>
        <pc:spChg chg="mod">
          <ac:chgData name="Sahil Panindre" userId="44db6af6-67d7-405f-bdcc-33f747a121e9" providerId="ADAL" clId="{111B8367-B8F7-4ED9-A37D-1BCC0D85088C}" dt="2023-01-31T11:20:00.781" v="29" actId="1076"/>
          <ac:spMkLst>
            <pc:docMk/>
            <pc:sldMk cId="4283701014" sldId="257"/>
            <ac:spMk id="3" creationId="{A709F850-28DC-728F-6A68-71313DD4DF87}"/>
          </ac:spMkLst>
        </pc:spChg>
        <pc:spChg chg="add del mod">
          <ac:chgData name="Sahil Panindre" userId="44db6af6-67d7-405f-bdcc-33f747a121e9" providerId="ADAL" clId="{111B8367-B8F7-4ED9-A37D-1BCC0D85088C}" dt="2023-01-31T11:20:57.192" v="32"/>
          <ac:spMkLst>
            <pc:docMk/>
            <pc:sldMk cId="4283701014" sldId="257"/>
            <ac:spMk id="4" creationId="{0A2AA251-980C-FE43-5F8A-AF2CB5D9C80C}"/>
          </ac:spMkLst>
        </pc:spChg>
        <pc:spChg chg="add del">
          <ac:chgData name="Sahil Panindre" userId="44db6af6-67d7-405f-bdcc-33f747a121e9" providerId="ADAL" clId="{111B8367-B8F7-4ED9-A37D-1BCC0D85088C}" dt="2023-01-30T11:02:47.434" v="21" actId="26606"/>
          <ac:spMkLst>
            <pc:docMk/>
            <pc:sldMk cId="4283701014" sldId="257"/>
            <ac:spMk id="8" creationId="{B219AE65-9B94-44EA-BEF3-EF4BFA169C81}"/>
          </ac:spMkLst>
        </pc:spChg>
        <pc:spChg chg="add del">
          <ac:chgData name="Sahil Panindre" userId="44db6af6-67d7-405f-bdcc-33f747a121e9" providerId="ADAL" clId="{111B8367-B8F7-4ED9-A37D-1BCC0D85088C}" dt="2023-01-30T11:02:47.434" v="21" actId="26606"/>
          <ac:spMkLst>
            <pc:docMk/>
            <pc:sldMk cId="4283701014" sldId="257"/>
            <ac:spMk id="10" creationId="{F0C81A57-9CD5-461B-8FFE-4A8CB6CFBE01}"/>
          </ac:spMkLst>
        </pc:spChg>
        <pc:spChg chg="add del">
          <ac:chgData name="Sahil Panindre" userId="44db6af6-67d7-405f-bdcc-33f747a121e9" providerId="ADAL" clId="{111B8367-B8F7-4ED9-A37D-1BCC0D85088C}" dt="2023-01-31T11:19:41.991" v="27"/>
          <ac:spMkLst>
            <pc:docMk/>
            <pc:sldMk cId="4283701014" sldId="257"/>
            <ac:spMk id="18" creationId="{C314C310-850D-4491-AA52-C75BEA68B68C}"/>
          </ac:spMkLst>
        </pc:spChg>
        <pc:grpChg chg="add del">
          <ac:chgData name="Sahil Panindre" userId="44db6af6-67d7-405f-bdcc-33f747a121e9" providerId="ADAL" clId="{111B8367-B8F7-4ED9-A37D-1BCC0D85088C}" dt="2023-01-30T11:02:47.434" v="21" actId="26606"/>
          <ac:grpSpMkLst>
            <pc:docMk/>
            <pc:sldMk cId="4283701014" sldId="257"/>
            <ac:grpSpMk id="12" creationId="{3086C462-37F4-494D-8292-CCB95221CC1A}"/>
          </ac:grpSpMkLst>
        </pc:grpChg>
        <pc:grpChg chg="add del">
          <ac:chgData name="Sahil Panindre" userId="44db6af6-67d7-405f-bdcc-33f747a121e9" providerId="ADAL" clId="{111B8367-B8F7-4ED9-A37D-1BCC0D85088C}" dt="2023-01-31T11:19:41.991" v="27"/>
          <ac:grpSpMkLst>
            <pc:docMk/>
            <pc:sldMk cId="4283701014" sldId="257"/>
            <ac:grpSpMk id="19" creationId="{D4EC3799-3F52-48CE-85CC-83AED368EB42}"/>
          </ac:grpSpMkLst>
        </pc:grpChg>
        <pc:cxnChg chg="add del">
          <ac:chgData name="Sahil Panindre" userId="44db6af6-67d7-405f-bdcc-33f747a121e9" providerId="ADAL" clId="{111B8367-B8F7-4ED9-A37D-1BCC0D85088C}" dt="2023-01-31T11:19:41.991" v="27"/>
          <ac:cxnSpMkLst>
            <pc:docMk/>
            <pc:sldMk cId="4283701014" sldId="257"/>
            <ac:cxnSpMk id="14" creationId="{789E20C7-BB50-4317-93C7-90C8ED80B275}"/>
          </ac:cxnSpMkLst>
        </pc:cxnChg>
        <pc:cxnChg chg="add del">
          <ac:chgData name="Sahil Panindre" userId="44db6af6-67d7-405f-bdcc-33f747a121e9" providerId="ADAL" clId="{111B8367-B8F7-4ED9-A37D-1BCC0D85088C}" dt="2023-01-30T11:02:47.434" v="21" actId="26606"/>
          <ac:cxnSpMkLst>
            <pc:docMk/>
            <pc:sldMk cId="4283701014" sldId="257"/>
            <ac:cxnSpMk id="16" creationId="{AD23B2CD-009B-425A-9616-1E1AD1D5AB46}"/>
          </ac:cxnSpMkLst>
        </pc:cxnChg>
      </pc:sldChg>
      <pc:sldChg chg="addSp delSp modSp new mod setBg delDesignElem">
        <pc:chgData name="Sahil Panindre" userId="44db6af6-67d7-405f-bdcc-33f747a121e9" providerId="ADAL" clId="{111B8367-B8F7-4ED9-A37D-1BCC0D85088C}" dt="2023-02-23T14:20:58.903" v="1984"/>
        <pc:sldMkLst>
          <pc:docMk/>
          <pc:sldMk cId="1093724917" sldId="258"/>
        </pc:sldMkLst>
        <pc:spChg chg="mod">
          <ac:chgData name="Sahil Panindre" userId="44db6af6-67d7-405f-bdcc-33f747a121e9" providerId="ADAL" clId="{111B8367-B8F7-4ED9-A37D-1BCC0D85088C}" dt="2023-02-20T13:31:01.422" v="1856" actId="26606"/>
          <ac:spMkLst>
            <pc:docMk/>
            <pc:sldMk cId="1093724917" sldId="258"/>
            <ac:spMk id="2" creationId="{89DC46F5-9082-E6AF-0475-F811B785E6FF}"/>
          </ac:spMkLst>
        </pc:spChg>
        <pc:spChg chg="add del">
          <ac:chgData name="Sahil Panindre" userId="44db6af6-67d7-405f-bdcc-33f747a121e9" providerId="ADAL" clId="{111B8367-B8F7-4ED9-A37D-1BCC0D85088C}" dt="2023-01-31T11:23:38.396" v="47"/>
          <ac:spMkLst>
            <pc:docMk/>
            <pc:sldMk cId="1093724917" sldId="258"/>
            <ac:spMk id="3" creationId="{053EEBFC-0B4E-344C-85C6-56FCE2FEE450}"/>
          </ac:spMkLst>
        </pc:spChg>
        <pc:graphicFrameChg chg="add del mod">
          <ac:chgData name="Sahil Panindre" userId="44db6af6-67d7-405f-bdcc-33f747a121e9" providerId="ADAL" clId="{111B8367-B8F7-4ED9-A37D-1BCC0D85088C}" dt="2023-01-31T11:23:23.447" v="46"/>
          <ac:graphicFrameMkLst>
            <pc:docMk/>
            <pc:sldMk cId="1093724917" sldId="258"/>
            <ac:graphicFrameMk id="4" creationId="{DA82CF1F-790D-5153-639D-F94A97835CFD}"/>
          </ac:graphicFrameMkLst>
        </pc:graphicFrameChg>
        <pc:graphicFrameChg chg="add mod modGraphic">
          <ac:chgData name="Sahil Panindre" userId="44db6af6-67d7-405f-bdcc-33f747a121e9" providerId="ADAL" clId="{111B8367-B8F7-4ED9-A37D-1BCC0D85088C}" dt="2023-02-20T13:31:01.422" v="1856" actId="26606"/>
          <ac:graphicFrameMkLst>
            <pc:docMk/>
            <pc:sldMk cId="1093724917" sldId="258"/>
            <ac:graphicFrameMk id="5" creationId="{B3242172-3AB9-FFB0-04F7-707CF4CEE2E9}"/>
          </ac:graphicFrameMkLst>
        </pc:graphicFrameChg>
        <pc:picChg chg="add mod">
          <ac:chgData name="Sahil Panindre" userId="44db6af6-67d7-405f-bdcc-33f747a121e9" providerId="ADAL" clId="{111B8367-B8F7-4ED9-A37D-1BCC0D85088C}" dt="2023-02-23T14:20:58.903" v="1984"/>
          <ac:picMkLst>
            <pc:docMk/>
            <pc:sldMk cId="1093724917" sldId="258"/>
            <ac:picMk id="6" creationId="{C3F574D4-78A0-2585-2C97-AF3270F96A00}"/>
          </ac:picMkLst>
        </pc:picChg>
        <pc:picChg chg="add del">
          <ac:chgData name="Sahil Panindre" userId="44db6af6-67d7-405f-bdcc-33f747a121e9" providerId="ADAL" clId="{111B8367-B8F7-4ED9-A37D-1BCC0D85088C}" dt="2023-02-20T13:26:49.733" v="1834"/>
          <ac:picMkLst>
            <pc:docMk/>
            <pc:sldMk cId="1093724917" sldId="258"/>
            <ac:picMk id="10" creationId="{82AABC82-C2D1-4340-A6DF-6E73DF06FCAC}"/>
          </ac:picMkLst>
        </pc:picChg>
      </pc:sldChg>
      <pc:sldChg chg="addSp delSp modSp new mod setBg delDesignElem">
        <pc:chgData name="Sahil Panindre" userId="44db6af6-67d7-405f-bdcc-33f747a121e9" providerId="ADAL" clId="{111B8367-B8F7-4ED9-A37D-1BCC0D85088C}" dt="2023-02-23T14:12:07.355" v="1966" actId="20577"/>
        <pc:sldMkLst>
          <pc:docMk/>
          <pc:sldMk cId="1942187677" sldId="259"/>
        </pc:sldMkLst>
        <pc:spChg chg="mod">
          <ac:chgData name="Sahil Panindre" userId="44db6af6-67d7-405f-bdcc-33f747a121e9" providerId="ADAL" clId="{111B8367-B8F7-4ED9-A37D-1BCC0D85088C}" dt="2023-02-20T13:26:56.437" v="1838" actId="26606"/>
          <ac:spMkLst>
            <pc:docMk/>
            <pc:sldMk cId="1942187677" sldId="259"/>
            <ac:spMk id="2" creationId="{A43618A9-CE90-5C8D-900D-8949108CB51A}"/>
          </ac:spMkLst>
        </pc:spChg>
        <pc:spChg chg="del">
          <ac:chgData name="Sahil Panindre" userId="44db6af6-67d7-405f-bdcc-33f747a121e9" providerId="ADAL" clId="{111B8367-B8F7-4ED9-A37D-1BCC0D85088C}" dt="2023-01-31T11:27:43.543" v="77"/>
          <ac:spMkLst>
            <pc:docMk/>
            <pc:sldMk cId="1942187677" sldId="259"/>
            <ac:spMk id="3" creationId="{E823944E-8478-2721-017E-6D8DF07F4E59}"/>
          </ac:spMkLst>
        </pc:spChg>
        <pc:graphicFrameChg chg="add mod">
          <ac:chgData name="Sahil Panindre" userId="44db6af6-67d7-405f-bdcc-33f747a121e9" providerId="ADAL" clId="{111B8367-B8F7-4ED9-A37D-1BCC0D85088C}" dt="2023-02-20T13:33:11.165" v="1870" actId="1076"/>
          <ac:graphicFrameMkLst>
            <pc:docMk/>
            <pc:sldMk cId="1942187677" sldId="259"/>
            <ac:graphicFrameMk id="3" creationId="{9007E420-F9CF-B3C5-DEF4-1BB62BAA7452}"/>
          </ac:graphicFrameMkLst>
        </pc:graphicFrameChg>
        <pc:graphicFrameChg chg="add mod modGraphic">
          <ac:chgData name="Sahil Panindre" userId="44db6af6-67d7-405f-bdcc-33f747a121e9" providerId="ADAL" clId="{111B8367-B8F7-4ED9-A37D-1BCC0D85088C}" dt="2023-02-23T14:12:07.355" v="1966" actId="20577"/>
          <ac:graphicFrameMkLst>
            <pc:docMk/>
            <pc:sldMk cId="1942187677" sldId="259"/>
            <ac:graphicFrameMk id="4" creationId="{B08D3799-CAB0-5649-0656-E3AA407E0019}"/>
          </ac:graphicFrameMkLst>
        </pc:graphicFrameChg>
        <pc:picChg chg="add del">
          <ac:chgData name="Sahil Panindre" userId="44db6af6-67d7-405f-bdcc-33f747a121e9" providerId="ADAL" clId="{111B8367-B8F7-4ED9-A37D-1BCC0D85088C}" dt="2023-02-20T13:26:49.733" v="1834"/>
          <ac:picMkLst>
            <pc:docMk/>
            <pc:sldMk cId="1942187677" sldId="259"/>
            <ac:picMk id="9" creationId="{82AABC82-C2D1-4340-A6DF-6E73DF06FCAC}"/>
          </ac:picMkLst>
        </pc:picChg>
      </pc:sldChg>
      <pc:sldChg chg="addSp delSp modSp new del mod">
        <pc:chgData name="Sahil Panindre" userId="44db6af6-67d7-405f-bdcc-33f747a121e9" providerId="ADAL" clId="{111B8367-B8F7-4ED9-A37D-1BCC0D85088C}" dt="2023-02-20T13:33:35.626" v="1871" actId="2696"/>
        <pc:sldMkLst>
          <pc:docMk/>
          <pc:sldMk cId="2255960942" sldId="260"/>
        </pc:sldMkLst>
        <pc:spChg chg="del">
          <ac:chgData name="Sahil Panindre" userId="44db6af6-67d7-405f-bdcc-33f747a121e9" providerId="ADAL" clId="{111B8367-B8F7-4ED9-A37D-1BCC0D85088C}" dt="2023-01-31T11:30:58.367" v="112" actId="478"/>
          <ac:spMkLst>
            <pc:docMk/>
            <pc:sldMk cId="2255960942" sldId="260"/>
            <ac:spMk id="2" creationId="{152B8171-972F-AEE8-2AED-AF72C295C205}"/>
          </ac:spMkLst>
        </pc:spChg>
        <pc:spChg chg="del">
          <ac:chgData name="Sahil Panindre" userId="44db6af6-67d7-405f-bdcc-33f747a121e9" providerId="ADAL" clId="{111B8367-B8F7-4ED9-A37D-1BCC0D85088C}" dt="2023-01-31T11:31:01.543" v="113" actId="478"/>
          <ac:spMkLst>
            <pc:docMk/>
            <pc:sldMk cId="2255960942" sldId="260"/>
            <ac:spMk id="3" creationId="{3DB76B0C-EFFA-2C2C-B7F9-ABCFE9FC663B}"/>
          </ac:spMkLst>
        </pc:spChg>
        <pc:spChg chg="add mod">
          <ac:chgData name="Sahil Panindre" userId="44db6af6-67d7-405f-bdcc-33f747a121e9" providerId="ADAL" clId="{111B8367-B8F7-4ED9-A37D-1BCC0D85088C}" dt="2023-01-31T11:34:21.983" v="132" actId="207"/>
          <ac:spMkLst>
            <pc:docMk/>
            <pc:sldMk cId="2255960942" sldId="260"/>
            <ac:spMk id="6" creationId="{72714F21-ADCE-BC58-F8B9-F302ABF9F525}"/>
          </ac:spMkLst>
        </pc:spChg>
        <pc:spChg chg="add mod">
          <ac:chgData name="Sahil Panindre" userId="44db6af6-67d7-405f-bdcc-33f747a121e9" providerId="ADAL" clId="{111B8367-B8F7-4ED9-A37D-1BCC0D85088C}" dt="2023-02-13T13:56:30.455" v="1250" actId="1076"/>
          <ac:spMkLst>
            <pc:docMk/>
            <pc:sldMk cId="2255960942" sldId="260"/>
            <ac:spMk id="7" creationId="{405DFA97-860C-9641-2AB0-04678D228D49}"/>
          </ac:spMkLst>
        </pc:spChg>
        <pc:graphicFrameChg chg="add mod modGraphic">
          <ac:chgData name="Sahil Panindre" userId="44db6af6-67d7-405f-bdcc-33f747a121e9" providerId="ADAL" clId="{111B8367-B8F7-4ED9-A37D-1BCC0D85088C}" dt="2023-01-31T11:34:02.571" v="131" actId="1076"/>
          <ac:graphicFrameMkLst>
            <pc:docMk/>
            <pc:sldMk cId="2255960942" sldId="260"/>
            <ac:graphicFrameMk id="4" creationId="{F5AFE638-E89F-BA10-04EF-26296A87CEE0}"/>
          </ac:graphicFrameMkLst>
        </pc:graphicFrameChg>
        <pc:graphicFrameChg chg="add mod">
          <ac:chgData name="Sahil Panindre" userId="44db6af6-67d7-405f-bdcc-33f747a121e9" providerId="ADAL" clId="{111B8367-B8F7-4ED9-A37D-1BCC0D85088C}" dt="2023-01-31T11:33:06.464" v="129" actId="207"/>
          <ac:graphicFrameMkLst>
            <pc:docMk/>
            <pc:sldMk cId="2255960942" sldId="260"/>
            <ac:graphicFrameMk id="5" creationId="{28332E80-D9C7-3C4F-E0C3-8904E9346ECD}"/>
          </ac:graphicFrameMkLst>
        </pc:graphicFrameChg>
      </pc:sldChg>
      <pc:sldChg chg="addSp delSp modSp new mod setBg delDesignElem">
        <pc:chgData name="Sahil Panindre" userId="44db6af6-67d7-405f-bdcc-33f747a121e9" providerId="ADAL" clId="{111B8367-B8F7-4ED9-A37D-1BCC0D85088C}" dt="2023-02-20T13:34:47.088" v="1883" actId="1076"/>
        <pc:sldMkLst>
          <pc:docMk/>
          <pc:sldMk cId="1508411401" sldId="261"/>
        </pc:sldMkLst>
        <pc:spChg chg="mod">
          <ac:chgData name="Sahil Panindre" userId="44db6af6-67d7-405f-bdcc-33f747a121e9" providerId="ADAL" clId="{111B8367-B8F7-4ED9-A37D-1BCC0D85088C}" dt="2023-02-20T13:27:20.938" v="1839" actId="26606"/>
          <ac:spMkLst>
            <pc:docMk/>
            <pc:sldMk cId="1508411401" sldId="261"/>
            <ac:spMk id="2" creationId="{0A32C904-B5C1-4E70-BB15-D32031B1EC31}"/>
          </ac:spMkLst>
        </pc:spChg>
        <pc:spChg chg="del">
          <ac:chgData name="Sahil Panindre" userId="44db6af6-67d7-405f-bdcc-33f747a121e9" providerId="ADAL" clId="{111B8367-B8F7-4ED9-A37D-1BCC0D85088C}" dt="2023-01-31T11:50:51.786" v="593"/>
          <ac:spMkLst>
            <pc:docMk/>
            <pc:sldMk cId="1508411401" sldId="261"/>
            <ac:spMk id="3" creationId="{0799C95A-2679-3A41-DDB1-EB93559CE672}"/>
          </ac:spMkLst>
        </pc:spChg>
        <pc:graphicFrameChg chg="add mod">
          <ac:chgData name="Sahil Panindre" userId="44db6af6-67d7-405f-bdcc-33f747a121e9" providerId="ADAL" clId="{111B8367-B8F7-4ED9-A37D-1BCC0D85088C}" dt="2023-02-20T13:34:47.088" v="1883" actId="1076"/>
          <ac:graphicFrameMkLst>
            <pc:docMk/>
            <pc:sldMk cId="1508411401" sldId="261"/>
            <ac:graphicFrameMk id="3" creationId="{1C343A33-4B36-6CCB-E7C1-870AED6B0580}"/>
          </ac:graphicFrameMkLst>
        </pc:graphicFrameChg>
        <pc:graphicFrameChg chg="add mod modGraphic">
          <ac:chgData name="Sahil Panindre" userId="44db6af6-67d7-405f-bdcc-33f747a121e9" providerId="ADAL" clId="{111B8367-B8F7-4ED9-A37D-1BCC0D85088C}" dt="2023-02-20T13:34:29.631" v="1881" actId="1076"/>
          <ac:graphicFrameMkLst>
            <pc:docMk/>
            <pc:sldMk cId="1508411401" sldId="261"/>
            <ac:graphicFrameMk id="4" creationId="{6EA38A65-922C-6C68-A86E-16C57A1DEEAF}"/>
          </ac:graphicFrameMkLst>
        </pc:graphicFrameChg>
        <pc:picChg chg="add del">
          <ac:chgData name="Sahil Panindre" userId="44db6af6-67d7-405f-bdcc-33f747a121e9" providerId="ADAL" clId="{111B8367-B8F7-4ED9-A37D-1BCC0D85088C}" dt="2023-02-20T13:26:49.733" v="1834"/>
          <ac:picMkLst>
            <pc:docMk/>
            <pc:sldMk cId="1508411401" sldId="261"/>
            <ac:picMk id="9" creationId="{82AABC82-C2D1-4340-A6DF-6E73DF06FCAC}"/>
          </ac:picMkLst>
        </pc:picChg>
      </pc:sldChg>
      <pc:sldChg chg="addSp delSp modSp new del mod">
        <pc:chgData name="Sahil Panindre" userId="44db6af6-67d7-405f-bdcc-33f747a121e9" providerId="ADAL" clId="{111B8367-B8F7-4ED9-A37D-1BCC0D85088C}" dt="2023-02-20T13:35:15.948" v="1884" actId="2696"/>
        <pc:sldMkLst>
          <pc:docMk/>
          <pc:sldMk cId="1241314350" sldId="262"/>
        </pc:sldMkLst>
        <pc:spChg chg="del mod">
          <ac:chgData name="Sahil Panindre" userId="44db6af6-67d7-405f-bdcc-33f747a121e9" providerId="ADAL" clId="{111B8367-B8F7-4ED9-A37D-1BCC0D85088C}" dt="2023-01-31T11:53:14.342" v="616" actId="478"/>
          <ac:spMkLst>
            <pc:docMk/>
            <pc:sldMk cId="1241314350" sldId="262"/>
            <ac:spMk id="2" creationId="{A1BA8429-8EE7-E6E5-FBF4-EDD639BDE894}"/>
          </ac:spMkLst>
        </pc:spChg>
        <pc:spChg chg="add mod">
          <ac:chgData name="Sahil Panindre" userId="44db6af6-67d7-405f-bdcc-33f747a121e9" providerId="ADAL" clId="{111B8367-B8F7-4ED9-A37D-1BCC0D85088C}" dt="2023-02-13T13:57:29.837" v="1391" actId="20577"/>
          <ac:spMkLst>
            <pc:docMk/>
            <pc:sldMk cId="1241314350" sldId="262"/>
            <ac:spMk id="2" creationId="{CC5710CD-74C0-B772-DC34-27DC10CB20B2}"/>
          </ac:spMkLst>
        </pc:spChg>
        <pc:spChg chg="del mod">
          <ac:chgData name="Sahil Panindre" userId="44db6af6-67d7-405f-bdcc-33f747a121e9" providerId="ADAL" clId="{111B8367-B8F7-4ED9-A37D-1BCC0D85088C}" dt="2023-01-31T11:53:17.123" v="618" actId="478"/>
          <ac:spMkLst>
            <pc:docMk/>
            <pc:sldMk cId="1241314350" sldId="262"/>
            <ac:spMk id="3" creationId="{E6C6404D-8E1E-767C-90E6-640B84F16D29}"/>
          </ac:spMkLst>
        </pc:spChg>
        <pc:spChg chg="add mod">
          <ac:chgData name="Sahil Panindre" userId="44db6af6-67d7-405f-bdcc-33f747a121e9" providerId="ADAL" clId="{111B8367-B8F7-4ED9-A37D-1BCC0D85088C}" dt="2023-01-31T11:55:00.159" v="634"/>
          <ac:spMkLst>
            <pc:docMk/>
            <pc:sldMk cId="1241314350" sldId="262"/>
            <ac:spMk id="5" creationId="{0E1DE104-FBF4-3AB0-6752-16465AB42956}"/>
          </ac:spMkLst>
        </pc:spChg>
        <pc:graphicFrameChg chg="add mod modGraphic">
          <ac:chgData name="Sahil Panindre" userId="44db6af6-67d7-405f-bdcc-33f747a121e9" providerId="ADAL" clId="{111B8367-B8F7-4ED9-A37D-1BCC0D85088C}" dt="2023-01-31T11:55:46.282" v="638" actId="1076"/>
          <ac:graphicFrameMkLst>
            <pc:docMk/>
            <pc:sldMk cId="1241314350" sldId="262"/>
            <ac:graphicFrameMk id="4" creationId="{100B3E1C-338D-54B6-C55B-0BAAF560FDC3}"/>
          </ac:graphicFrameMkLst>
        </pc:graphicFrameChg>
        <pc:graphicFrameChg chg="add mod modGraphic">
          <ac:chgData name="Sahil Panindre" userId="44db6af6-67d7-405f-bdcc-33f747a121e9" providerId="ADAL" clId="{111B8367-B8F7-4ED9-A37D-1BCC0D85088C}" dt="2023-01-31T11:55:36.682" v="637"/>
          <ac:graphicFrameMkLst>
            <pc:docMk/>
            <pc:sldMk cId="1241314350" sldId="262"/>
            <ac:graphicFrameMk id="6" creationId="{DB791D5B-C6E3-5771-E327-80C336A5A01E}"/>
          </ac:graphicFrameMkLst>
        </pc:graphicFrameChg>
      </pc:sldChg>
      <pc:sldChg chg="addSp delSp modSp new mod setBg delDesignElem">
        <pc:chgData name="Sahil Panindre" userId="44db6af6-67d7-405f-bdcc-33f747a121e9" providerId="ADAL" clId="{111B8367-B8F7-4ED9-A37D-1BCC0D85088C}" dt="2023-02-20T13:45:40.788" v="1964" actId="122"/>
        <pc:sldMkLst>
          <pc:docMk/>
          <pc:sldMk cId="2941169315" sldId="263"/>
        </pc:sldMkLst>
        <pc:spChg chg="mod">
          <ac:chgData name="Sahil Panindre" userId="44db6af6-67d7-405f-bdcc-33f747a121e9" providerId="ADAL" clId="{111B8367-B8F7-4ED9-A37D-1BCC0D85088C}" dt="2023-02-20T13:27:34.001" v="1840" actId="26606"/>
          <ac:spMkLst>
            <pc:docMk/>
            <pc:sldMk cId="2941169315" sldId="263"/>
            <ac:spMk id="2" creationId="{8A9CAD92-E350-1942-96E7-2AD7B1598926}"/>
          </ac:spMkLst>
        </pc:spChg>
        <pc:spChg chg="del">
          <ac:chgData name="Sahil Panindre" userId="44db6af6-67d7-405f-bdcc-33f747a121e9" providerId="ADAL" clId="{111B8367-B8F7-4ED9-A37D-1BCC0D85088C}" dt="2023-01-31T11:59:09.582" v="648"/>
          <ac:spMkLst>
            <pc:docMk/>
            <pc:sldMk cId="2941169315" sldId="263"/>
            <ac:spMk id="3" creationId="{776E34B1-E0CC-F9BD-5382-E695DDCD6A8D}"/>
          </ac:spMkLst>
        </pc:spChg>
        <pc:graphicFrameChg chg="add mod">
          <ac:chgData name="Sahil Panindre" userId="44db6af6-67d7-405f-bdcc-33f747a121e9" providerId="ADAL" clId="{111B8367-B8F7-4ED9-A37D-1BCC0D85088C}" dt="2023-02-20T13:36:38.680" v="1899" actId="1076"/>
          <ac:graphicFrameMkLst>
            <pc:docMk/>
            <pc:sldMk cId="2941169315" sldId="263"/>
            <ac:graphicFrameMk id="3" creationId="{C82A03BE-165E-F294-6200-D57A59217436}"/>
          </ac:graphicFrameMkLst>
        </pc:graphicFrameChg>
        <pc:graphicFrameChg chg="add mod modGraphic">
          <ac:chgData name="Sahil Panindre" userId="44db6af6-67d7-405f-bdcc-33f747a121e9" providerId="ADAL" clId="{111B8367-B8F7-4ED9-A37D-1BCC0D85088C}" dt="2023-02-20T13:45:40.788" v="1964" actId="122"/>
          <ac:graphicFrameMkLst>
            <pc:docMk/>
            <pc:sldMk cId="2941169315" sldId="263"/>
            <ac:graphicFrameMk id="4" creationId="{74BC01AA-D177-B7DF-7A2B-C5036D2593DD}"/>
          </ac:graphicFrameMkLst>
        </pc:graphicFrameChg>
        <pc:picChg chg="add del">
          <ac:chgData name="Sahil Panindre" userId="44db6af6-67d7-405f-bdcc-33f747a121e9" providerId="ADAL" clId="{111B8367-B8F7-4ED9-A37D-1BCC0D85088C}" dt="2023-01-31T11:59:20.720" v="650" actId="26606"/>
          <ac:picMkLst>
            <pc:docMk/>
            <pc:sldMk cId="2941169315" sldId="263"/>
            <ac:picMk id="9" creationId="{82AABC82-C2D1-4340-A6DF-6E73DF06FCAC}"/>
          </ac:picMkLst>
        </pc:picChg>
        <pc:picChg chg="add del">
          <ac:chgData name="Sahil Panindre" userId="44db6af6-67d7-405f-bdcc-33f747a121e9" providerId="ADAL" clId="{111B8367-B8F7-4ED9-A37D-1BCC0D85088C}" dt="2023-02-20T13:26:49.733" v="1834"/>
          <ac:picMkLst>
            <pc:docMk/>
            <pc:sldMk cId="2941169315" sldId="263"/>
            <ac:picMk id="11" creationId="{82AABC82-C2D1-4340-A6DF-6E73DF06FCAC}"/>
          </ac:picMkLst>
        </pc:picChg>
      </pc:sldChg>
      <pc:sldChg chg="addSp delSp modSp new del mod setBg">
        <pc:chgData name="Sahil Panindre" userId="44db6af6-67d7-405f-bdcc-33f747a121e9" providerId="ADAL" clId="{111B8367-B8F7-4ED9-A37D-1BCC0D85088C}" dt="2023-02-20T13:36:49.598" v="1900" actId="2696"/>
        <pc:sldMkLst>
          <pc:docMk/>
          <pc:sldMk cId="694412587" sldId="264"/>
        </pc:sldMkLst>
        <pc:spChg chg="del mod">
          <ac:chgData name="Sahil Panindre" userId="44db6af6-67d7-405f-bdcc-33f747a121e9" providerId="ADAL" clId="{111B8367-B8F7-4ED9-A37D-1BCC0D85088C}" dt="2023-01-31T12:04:30.944" v="704" actId="478"/>
          <ac:spMkLst>
            <pc:docMk/>
            <pc:sldMk cId="694412587" sldId="264"/>
            <ac:spMk id="2" creationId="{34CD7AC4-BB50-751B-0327-303E485C3539}"/>
          </ac:spMkLst>
        </pc:spChg>
        <pc:spChg chg="add mod">
          <ac:chgData name="Sahil Panindre" userId="44db6af6-67d7-405f-bdcc-33f747a121e9" providerId="ADAL" clId="{111B8367-B8F7-4ED9-A37D-1BCC0D85088C}" dt="2023-02-20T13:27:48.487" v="1841" actId="26606"/>
          <ac:spMkLst>
            <pc:docMk/>
            <pc:sldMk cId="694412587" sldId="264"/>
            <ac:spMk id="2" creationId="{922E0E7F-58A5-F96F-2470-4ACA3F531684}"/>
          </ac:spMkLst>
        </pc:spChg>
        <pc:spChg chg="del">
          <ac:chgData name="Sahil Panindre" userId="44db6af6-67d7-405f-bdcc-33f747a121e9" providerId="ADAL" clId="{111B8367-B8F7-4ED9-A37D-1BCC0D85088C}" dt="2023-01-31T12:04:33.002" v="705" actId="478"/>
          <ac:spMkLst>
            <pc:docMk/>
            <pc:sldMk cId="694412587" sldId="264"/>
            <ac:spMk id="3" creationId="{7E653505-D5F9-26FF-B9B1-63CE72C6B3E3}"/>
          </ac:spMkLst>
        </pc:spChg>
        <pc:spChg chg="add del">
          <ac:chgData name="Sahil Panindre" userId="44db6af6-67d7-405f-bdcc-33f747a121e9" providerId="ADAL" clId="{111B8367-B8F7-4ED9-A37D-1BCC0D85088C}" dt="2023-01-31T12:08:43.161" v="732" actId="26606"/>
          <ac:spMkLst>
            <pc:docMk/>
            <pc:sldMk cId="694412587" sldId="264"/>
            <ac:spMk id="12" creationId="{F9CF7650-7342-48D6-999E-174C77B5F52E}"/>
          </ac:spMkLst>
        </pc:spChg>
        <pc:spChg chg="add">
          <ac:chgData name="Sahil Panindre" userId="44db6af6-67d7-405f-bdcc-33f747a121e9" providerId="ADAL" clId="{111B8367-B8F7-4ED9-A37D-1BCC0D85088C}" dt="2023-02-20T13:27:48.487" v="1841" actId="26606"/>
          <ac:spMkLst>
            <pc:docMk/>
            <pc:sldMk cId="694412587" sldId="264"/>
            <ac:spMk id="13" creationId="{35C3D674-3D59-4E93-80CA-0C0A9095E816}"/>
          </ac:spMkLst>
        </pc:spChg>
        <pc:spChg chg="add del">
          <ac:chgData name="Sahil Panindre" userId="44db6af6-67d7-405f-bdcc-33f747a121e9" providerId="ADAL" clId="{111B8367-B8F7-4ED9-A37D-1BCC0D85088C}" dt="2023-01-31T12:08:43.161" v="732" actId="26606"/>
          <ac:spMkLst>
            <pc:docMk/>
            <pc:sldMk cId="694412587" sldId="264"/>
            <ac:spMk id="14" creationId="{EB2D286E-2458-46AD-B49E-911912F70897}"/>
          </ac:spMkLst>
        </pc:spChg>
        <pc:spChg chg="add">
          <ac:chgData name="Sahil Panindre" userId="44db6af6-67d7-405f-bdcc-33f747a121e9" providerId="ADAL" clId="{111B8367-B8F7-4ED9-A37D-1BCC0D85088C}" dt="2023-02-20T13:27:48.487" v="1841" actId="26606"/>
          <ac:spMkLst>
            <pc:docMk/>
            <pc:sldMk cId="694412587" sldId="264"/>
            <ac:spMk id="17" creationId="{EF2A81E1-BCBE-426B-8C09-33274E69409D}"/>
          </ac:spMkLst>
        </pc:spChg>
        <pc:graphicFrameChg chg="add del mod modGraphic">
          <ac:chgData name="Sahil Panindre" userId="44db6af6-67d7-405f-bdcc-33f747a121e9" providerId="ADAL" clId="{111B8367-B8F7-4ED9-A37D-1BCC0D85088C}" dt="2023-01-31T12:06:05.612" v="717" actId="478"/>
          <ac:graphicFrameMkLst>
            <pc:docMk/>
            <pc:sldMk cId="694412587" sldId="264"/>
            <ac:graphicFrameMk id="4" creationId="{3BAC6AD4-A383-D2B5-AB67-5B6C6E5DA398}"/>
          </ac:graphicFrameMkLst>
        </pc:graphicFrameChg>
        <pc:graphicFrameChg chg="add mod">
          <ac:chgData name="Sahil Panindre" userId="44db6af6-67d7-405f-bdcc-33f747a121e9" providerId="ADAL" clId="{111B8367-B8F7-4ED9-A37D-1BCC0D85088C}" dt="2023-01-31T12:06:20.762" v="722"/>
          <ac:graphicFrameMkLst>
            <pc:docMk/>
            <pc:sldMk cId="694412587" sldId="264"/>
            <ac:graphicFrameMk id="5" creationId="{C6A2DB32-49A2-E845-CE68-7F35CD66D139}"/>
          </ac:graphicFrameMkLst>
        </pc:graphicFrameChg>
        <pc:graphicFrameChg chg="add del mod">
          <ac:chgData name="Sahil Panindre" userId="44db6af6-67d7-405f-bdcc-33f747a121e9" providerId="ADAL" clId="{111B8367-B8F7-4ED9-A37D-1BCC0D85088C}" dt="2023-01-31T12:07:21.444" v="726" actId="478"/>
          <ac:graphicFrameMkLst>
            <pc:docMk/>
            <pc:sldMk cId="694412587" sldId="264"/>
            <ac:graphicFrameMk id="6" creationId="{C6A2DB32-49A2-E845-CE68-7F35CD66D139}"/>
          </ac:graphicFrameMkLst>
        </pc:graphicFrameChg>
        <pc:graphicFrameChg chg="add mod">
          <ac:chgData name="Sahil Panindre" userId="44db6af6-67d7-405f-bdcc-33f747a121e9" providerId="ADAL" clId="{111B8367-B8F7-4ED9-A37D-1BCC0D85088C}" dt="2023-01-31T12:08:49.472" v="734"/>
          <ac:graphicFrameMkLst>
            <pc:docMk/>
            <pc:sldMk cId="694412587" sldId="264"/>
            <ac:graphicFrameMk id="7" creationId="{C6A2DB32-49A2-E845-CE68-7F35CD66D139}"/>
          </ac:graphicFrameMkLst>
        </pc:graphicFrameChg>
        <pc:graphicFrameChg chg="add mod ord">
          <ac:chgData name="Sahil Panindre" userId="44db6af6-67d7-405f-bdcc-33f747a121e9" providerId="ADAL" clId="{111B8367-B8F7-4ED9-A37D-1BCC0D85088C}" dt="2023-02-20T13:27:48.487" v="1841" actId="26606"/>
          <ac:graphicFrameMkLst>
            <pc:docMk/>
            <pc:sldMk cId="694412587" sldId="264"/>
            <ac:graphicFrameMk id="8" creationId="{C6A2DB32-49A2-E845-CE68-7F35CD66D139}"/>
          </ac:graphicFrameMkLst>
        </pc:graphicFrameChg>
        <pc:picChg chg="add">
          <ac:chgData name="Sahil Panindre" userId="44db6af6-67d7-405f-bdcc-33f747a121e9" providerId="ADAL" clId="{111B8367-B8F7-4ED9-A37D-1BCC0D85088C}" dt="2023-02-20T13:27:48.487" v="1841" actId="26606"/>
          <ac:picMkLst>
            <pc:docMk/>
            <pc:sldMk cId="694412587" sldId="264"/>
            <ac:picMk id="19" creationId="{39D1DDD4-5BB3-45BA-B9B3-06B62299AD79}"/>
          </ac:picMkLst>
        </pc:picChg>
        <pc:cxnChg chg="add">
          <ac:chgData name="Sahil Panindre" userId="44db6af6-67d7-405f-bdcc-33f747a121e9" providerId="ADAL" clId="{111B8367-B8F7-4ED9-A37D-1BCC0D85088C}" dt="2023-02-20T13:27:48.487" v="1841" actId="26606"/>
          <ac:cxnSpMkLst>
            <pc:docMk/>
            <pc:sldMk cId="694412587" sldId="264"/>
            <ac:cxnSpMk id="15" creationId="{C884B8F8-FDC9-498B-9960-5D7260AFCB03}"/>
          </ac:cxnSpMkLst>
        </pc:cxnChg>
        <pc:cxnChg chg="add">
          <ac:chgData name="Sahil Panindre" userId="44db6af6-67d7-405f-bdcc-33f747a121e9" providerId="ADAL" clId="{111B8367-B8F7-4ED9-A37D-1BCC0D85088C}" dt="2023-02-20T13:27:48.487" v="1841" actId="26606"/>
          <ac:cxnSpMkLst>
            <pc:docMk/>
            <pc:sldMk cId="694412587" sldId="264"/>
            <ac:cxnSpMk id="21" creationId="{A24DAE64-2302-42EA-8239-F2F0775CA5AD}"/>
          </ac:cxnSpMkLst>
        </pc:cxnChg>
      </pc:sldChg>
      <pc:sldChg chg="addSp delSp modSp new mod setBg delDesignElem">
        <pc:chgData name="Sahil Panindre" userId="44db6af6-67d7-405f-bdcc-33f747a121e9" providerId="ADAL" clId="{111B8367-B8F7-4ED9-A37D-1BCC0D85088C}" dt="2023-02-20T13:37:13.297" v="1909" actId="1076"/>
        <pc:sldMkLst>
          <pc:docMk/>
          <pc:sldMk cId="2399064693" sldId="265"/>
        </pc:sldMkLst>
        <pc:spChg chg="mod">
          <ac:chgData name="Sahil Panindre" userId="44db6af6-67d7-405f-bdcc-33f747a121e9" providerId="ADAL" clId="{111B8367-B8F7-4ED9-A37D-1BCC0D85088C}" dt="2023-02-20T13:28:11.452" v="1842" actId="26606"/>
          <ac:spMkLst>
            <pc:docMk/>
            <pc:sldMk cId="2399064693" sldId="265"/>
            <ac:spMk id="2" creationId="{C65688B9-541F-852F-DF8A-4E21F229BDD9}"/>
          </ac:spMkLst>
        </pc:spChg>
        <pc:spChg chg="del">
          <ac:chgData name="Sahil Panindre" userId="44db6af6-67d7-405f-bdcc-33f747a121e9" providerId="ADAL" clId="{111B8367-B8F7-4ED9-A37D-1BCC0D85088C}" dt="2023-01-31T12:12:55.875" v="753"/>
          <ac:spMkLst>
            <pc:docMk/>
            <pc:sldMk cId="2399064693" sldId="265"/>
            <ac:spMk id="3" creationId="{1C5D7424-D7B8-2D75-9296-82B732DB901A}"/>
          </ac:spMkLst>
        </pc:spChg>
        <pc:graphicFrameChg chg="add mod modGraphic">
          <ac:chgData name="Sahil Panindre" userId="44db6af6-67d7-405f-bdcc-33f747a121e9" providerId="ADAL" clId="{111B8367-B8F7-4ED9-A37D-1BCC0D85088C}" dt="2023-02-20T13:37:13.297" v="1909" actId="1076"/>
          <ac:graphicFrameMkLst>
            <pc:docMk/>
            <pc:sldMk cId="2399064693" sldId="265"/>
            <ac:graphicFrameMk id="4" creationId="{5BD5083C-9B79-317B-F903-880523D06F5C}"/>
          </ac:graphicFrameMkLst>
        </pc:graphicFrameChg>
        <pc:picChg chg="add del">
          <ac:chgData name="Sahil Panindre" userId="44db6af6-67d7-405f-bdcc-33f747a121e9" providerId="ADAL" clId="{111B8367-B8F7-4ED9-A37D-1BCC0D85088C}" dt="2023-02-20T13:26:49.733" v="1834"/>
          <ac:picMkLst>
            <pc:docMk/>
            <pc:sldMk cId="2399064693" sldId="265"/>
            <ac:picMk id="9" creationId="{82AABC82-C2D1-4340-A6DF-6E73DF06FCAC}"/>
          </ac:picMkLst>
        </pc:picChg>
      </pc:sldChg>
      <pc:sldChg chg="addSp delSp modSp new mod setBg delDesignElem">
        <pc:chgData name="Sahil Panindre" userId="44db6af6-67d7-405f-bdcc-33f747a121e9" providerId="ADAL" clId="{111B8367-B8F7-4ED9-A37D-1BCC0D85088C}" dt="2023-02-20T13:38:32.142" v="1923" actId="1076"/>
        <pc:sldMkLst>
          <pc:docMk/>
          <pc:sldMk cId="2280410839" sldId="266"/>
        </pc:sldMkLst>
        <pc:spChg chg="mod">
          <ac:chgData name="Sahil Panindre" userId="44db6af6-67d7-405f-bdcc-33f747a121e9" providerId="ADAL" clId="{111B8367-B8F7-4ED9-A37D-1BCC0D85088C}" dt="2023-02-20T13:28:17.475" v="1843" actId="26606"/>
          <ac:spMkLst>
            <pc:docMk/>
            <pc:sldMk cId="2280410839" sldId="266"/>
            <ac:spMk id="2" creationId="{92B996C6-EC50-17A5-CA09-E2AEF7B86367}"/>
          </ac:spMkLst>
        </pc:spChg>
        <pc:spChg chg="add del">
          <ac:chgData name="Sahil Panindre" userId="44db6af6-67d7-405f-bdcc-33f747a121e9" providerId="ADAL" clId="{111B8367-B8F7-4ED9-A37D-1BCC0D85088C}" dt="2023-01-31T14:00:02.869" v="788"/>
          <ac:spMkLst>
            <pc:docMk/>
            <pc:sldMk cId="2280410839" sldId="266"/>
            <ac:spMk id="3" creationId="{86F3AE4F-5D6D-792B-36F5-59A9E7BD06DC}"/>
          </ac:spMkLst>
        </pc:spChg>
        <pc:graphicFrameChg chg="add mod">
          <ac:chgData name="Sahil Panindre" userId="44db6af6-67d7-405f-bdcc-33f747a121e9" providerId="ADAL" clId="{111B8367-B8F7-4ED9-A37D-1BCC0D85088C}" dt="2023-02-20T13:38:21.788" v="1922" actId="1076"/>
          <ac:graphicFrameMkLst>
            <pc:docMk/>
            <pc:sldMk cId="2280410839" sldId="266"/>
            <ac:graphicFrameMk id="3" creationId="{1A5DF8B0-D539-0396-3206-AEDA82B94AD1}"/>
          </ac:graphicFrameMkLst>
        </pc:graphicFrameChg>
        <pc:graphicFrameChg chg="add del mod modGraphic">
          <ac:chgData name="Sahil Panindre" userId="44db6af6-67d7-405f-bdcc-33f747a121e9" providerId="ADAL" clId="{111B8367-B8F7-4ED9-A37D-1BCC0D85088C}" dt="2023-01-31T13:59:54.961" v="787"/>
          <ac:graphicFrameMkLst>
            <pc:docMk/>
            <pc:sldMk cId="2280410839" sldId="266"/>
            <ac:graphicFrameMk id="4" creationId="{EB35C69E-A3B3-A73B-C4DB-C161BF202A1B}"/>
          </ac:graphicFrameMkLst>
        </pc:graphicFrameChg>
        <pc:graphicFrameChg chg="add mod modGraphic">
          <ac:chgData name="Sahil Panindre" userId="44db6af6-67d7-405f-bdcc-33f747a121e9" providerId="ADAL" clId="{111B8367-B8F7-4ED9-A37D-1BCC0D85088C}" dt="2023-02-20T13:38:32.142" v="1923" actId="1076"/>
          <ac:graphicFrameMkLst>
            <pc:docMk/>
            <pc:sldMk cId="2280410839" sldId="266"/>
            <ac:graphicFrameMk id="5" creationId="{78BDD07D-C1AC-45C9-07BA-4F8D793A5559}"/>
          </ac:graphicFrameMkLst>
        </pc:graphicFrameChg>
        <pc:picChg chg="add del">
          <ac:chgData name="Sahil Panindre" userId="44db6af6-67d7-405f-bdcc-33f747a121e9" providerId="ADAL" clId="{111B8367-B8F7-4ED9-A37D-1BCC0D85088C}" dt="2023-01-31T13:59:52.994" v="786" actId="26606"/>
          <ac:picMkLst>
            <pc:docMk/>
            <pc:sldMk cId="2280410839" sldId="266"/>
            <ac:picMk id="9" creationId="{82AABC82-C2D1-4340-A6DF-6E73DF06FCAC}"/>
          </ac:picMkLst>
        </pc:picChg>
        <pc:picChg chg="add del">
          <ac:chgData name="Sahil Panindre" userId="44db6af6-67d7-405f-bdcc-33f747a121e9" providerId="ADAL" clId="{111B8367-B8F7-4ED9-A37D-1BCC0D85088C}" dt="2023-02-20T13:26:49.733" v="1834"/>
          <ac:picMkLst>
            <pc:docMk/>
            <pc:sldMk cId="2280410839" sldId="266"/>
            <ac:picMk id="10" creationId="{82AABC82-C2D1-4340-A6DF-6E73DF06FCAC}"/>
          </ac:picMkLst>
        </pc:picChg>
      </pc:sldChg>
      <pc:sldChg chg="addSp delSp modSp new del mod setBg">
        <pc:chgData name="Sahil Panindre" userId="44db6af6-67d7-405f-bdcc-33f747a121e9" providerId="ADAL" clId="{111B8367-B8F7-4ED9-A37D-1BCC0D85088C}" dt="2023-02-20T13:38:38.966" v="1924" actId="2696"/>
        <pc:sldMkLst>
          <pc:docMk/>
          <pc:sldMk cId="1231885612" sldId="267"/>
        </pc:sldMkLst>
        <pc:spChg chg="add mod">
          <ac:chgData name="Sahil Panindre" userId="44db6af6-67d7-405f-bdcc-33f747a121e9" providerId="ADAL" clId="{111B8367-B8F7-4ED9-A37D-1BCC0D85088C}" dt="2023-02-20T13:28:28.179" v="1844" actId="26606"/>
          <ac:spMkLst>
            <pc:docMk/>
            <pc:sldMk cId="1231885612" sldId="267"/>
            <ac:spMk id="2" creationId="{078DA31A-A713-5923-CF67-1B92BD5136DC}"/>
          </ac:spMkLst>
        </pc:spChg>
        <pc:spChg chg="del">
          <ac:chgData name="Sahil Panindre" userId="44db6af6-67d7-405f-bdcc-33f747a121e9" providerId="ADAL" clId="{111B8367-B8F7-4ED9-A37D-1BCC0D85088C}" dt="2023-01-31T14:02:18.214" v="824" actId="478"/>
          <ac:spMkLst>
            <pc:docMk/>
            <pc:sldMk cId="1231885612" sldId="267"/>
            <ac:spMk id="2" creationId="{6392325C-06CE-799F-A2F1-D2BACCDDE0D8}"/>
          </ac:spMkLst>
        </pc:spChg>
        <pc:spChg chg="del">
          <ac:chgData name="Sahil Panindre" userId="44db6af6-67d7-405f-bdcc-33f747a121e9" providerId="ADAL" clId="{111B8367-B8F7-4ED9-A37D-1BCC0D85088C}" dt="2023-01-31T14:02:20.931" v="825" actId="478"/>
          <ac:spMkLst>
            <pc:docMk/>
            <pc:sldMk cId="1231885612" sldId="267"/>
            <ac:spMk id="3" creationId="{974F0BCE-5429-9CA9-49D7-336CFF2D3718}"/>
          </ac:spMkLst>
        </pc:spChg>
        <pc:spChg chg="add">
          <ac:chgData name="Sahil Panindre" userId="44db6af6-67d7-405f-bdcc-33f747a121e9" providerId="ADAL" clId="{111B8367-B8F7-4ED9-A37D-1BCC0D85088C}" dt="2023-02-20T13:28:28.179" v="1844" actId="26606"/>
          <ac:spMkLst>
            <pc:docMk/>
            <pc:sldMk cId="1231885612" sldId="267"/>
            <ac:spMk id="9" creationId="{35C3D674-3D59-4E93-80CA-0C0A9095E816}"/>
          </ac:spMkLst>
        </pc:spChg>
        <pc:spChg chg="add">
          <ac:chgData name="Sahil Panindre" userId="44db6af6-67d7-405f-bdcc-33f747a121e9" providerId="ADAL" clId="{111B8367-B8F7-4ED9-A37D-1BCC0D85088C}" dt="2023-02-20T13:28:28.179" v="1844" actId="26606"/>
          <ac:spMkLst>
            <pc:docMk/>
            <pc:sldMk cId="1231885612" sldId="267"/>
            <ac:spMk id="13" creationId="{EF2A81E1-BCBE-426B-8C09-33274E69409D}"/>
          </ac:spMkLst>
        </pc:spChg>
        <pc:graphicFrameChg chg="add mod ord">
          <ac:chgData name="Sahil Panindre" userId="44db6af6-67d7-405f-bdcc-33f747a121e9" providerId="ADAL" clId="{111B8367-B8F7-4ED9-A37D-1BCC0D85088C}" dt="2023-02-20T13:28:28.179" v="1844" actId="26606"/>
          <ac:graphicFrameMkLst>
            <pc:docMk/>
            <pc:sldMk cId="1231885612" sldId="267"/>
            <ac:graphicFrameMk id="4" creationId="{EB44BFBC-3146-F929-4732-83CAF7BD41D1}"/>
          </ac:graphicFrameMkLst>
        </pc:graphicFrameChg>
        <pc:picChg chg="add">
          <ac:chgData name="Sahil Panindre" userId="44db6af6-67d7-405f-bdcc-33f747a121e9" providerId="ADAL" clId="{111B8367-B8F7-4ED9-A37D-1BCC0D85088C}" dt="2023-02-20T13:28:28.179" v="1844" actId="26606"/>
          <ac:picMkLst>
            <pc:docMk/>
            <pc:sldMk cId="1231885612" sldId="267"/>
            <ac:picMk id="15" creationId="{39D1DDD4-5BB3-45BA-B9B3-06B62299AD79}"/>
          </ac:picMkLst>
        </pc:picChg>
        <pc:cxnChg chg="add">
          <ac:chgData name="Sahil Panindre" userId="44db6af6-67d7-405f-bdcc-33f747a121e9" providerId="ADAL" clId="{111B8367-B8F7-4ED9-A37D-1BCC0D85088C}" dt="2023-02-20T13:28:28.179" v="1844" actId="26606"/>
          <ac:cxnSpMkLst>
            <pc:docMk/>
            <pc:sldMk cId="1231885612" sldId="267"/>
            <ac:cxnSpMk id="11" creationId="{C884B8F8-FDC9-498B-9960-5D7260AFCB03}"/>
          </ac:cxnSpMkLst>
        </pc:cxnChg>
        <pc:cxnChg chg="add">
          <ac:chgData name="Sahil Panindre" userId="44db6af6-67d7-405f-bdcc-33f747a121e9" providerId="ADAL" clId="{111B8367-B8F7-4ED9-A37D-1BCC0D85088C}" dt="2023-02-20T13:28:28.179" v="1844" actId="26606"/>
          <ac:cxnSpMkLst>
            <pc:docMk/>
            <pc:sldMk cId="1231885612" sldId="267"/>
            <ac:cxnSpMk id="17" creationId="{A24DAE64-2302-42EA-8239-F2F0775CA5AD}"/>
          </ac:cxnSpMkLst>
        </pc:cxnChg>
      </pc:sldChg>
      <pc:sldChg chg="addSp delSp modSp new mod setBg delDesignElem">
        <pc:chgData name="Sahil Panindre" userId="44db6af6-67d7-405f-bdcc-33f747a121e9" providerId="ADAL" clId="{111B8367-B8F7-4ED9-A37D-1BCC0D85088C}" dt="2023-02-23T14:16:42.761" v="1977" actId="1076"/>
        <pc:sldMkLst>
          <pc:docMk/>
          <pc:sldMk cId="1847270164" sldId="268"/>
        </pc:sldMkLst>
        <pc:spChg chg="mod">
          <ac:chgData name="Sahil Panindre" userId="44db6af6-67d7-405f-bdcc-33f747a121e9" providerId="ADAL" clId="{111B8367-B8F7-4ED9-A37D-1BCC0D85088C}" dt="2023-02-20T13:28:35.762" v="1845" actId="26606"/>
          <ac:spMkLst>
            <pc:docMk/>
            <pc:sldMk cId="1847270164" sldId="268"/>
            <ac:spMk id="2" creationId="{2F65DCC6-64E6-3466-DA25-1F338FC1D4C4}"/>
          </ac:spMkLst>
        </pc:spChg>
        <pc:spChg chg="del">
          <ac:chgData name="Sahil Panindre" userId="44db6af6-67d7-405f-bdcc-33f747a121e9" providerId="ADAL" clId="{111B8367-B8F7-4ED9-A37D-1BCC0D85088C}" dt="2023-01-31T14:08:09.807" v="840"/>
          <ac:spMkLst>
            <pc:docMk/>
            <pc:sldMk cId="1847270164" sldId="268"/>
            <ac:spMk id="3" creationId="{EFBFA32B-65C3-A154-5C7D-5204FE11A671}"/>
          </ac:spMkLst>
        </pc:spChg>
        <pc:graphicFrameChg chg="add mod modGraphic">
          <ac:chgData name="Sahil Panindre" userId="44db6af6-67d7-405f-bdcc-33f747a121e9" providerId="ADAL" clId="{111B8367-B8F7-4ED9-A37D-1BCC0D85088C}" dt="2023-02-23T14:16:42.761" v="1977" actId="1076"/>
          <ac:graphicFrameMkLst>
            <pc:docMk/>
            <pc:sldMk cId="1847270164" sldId="268"/>
            <ac:graphicFrameMk id="4" creationId="{FF3F346E-6C41-8149-BADB-1C419B61075D}"/>
          </ac:graphicFrameMkLst>
        </pc:graphicFrameChg>
        <pc:picChg chg="add del">
          <ac:chgData name="Sahil Panindre" userId="44db6af6-67d7-405f-bdcc-33f747a121e9" providerId="ADAL" clId="{111B8367-B8F7-4ED9-A37D-1BCC0D85088C}" dt="2023-02-20T13:26:49.733" v="1834"/>
          <ac:picMkLst>
            <pc:docMk/>
            <pc:sldMk cId="1847270164" sldId="268"/>
            <ac:picMk id="9" creationId="{82AABC82-C2D1-4340-A6DF-6E73DF06FCAC}"/>
          </ac:picMkLst>
        </pc:picChg>
      </pc:sldChg>
      <pc:sldChg chg="addSp delSp modSp new mod setBg">
        <pc:chgData name="Sahil Panindre" userId="44db6af6-67d7-405f-bdcc-33f747a121e9" providerId="ADAL" clId="{111B8367-B8F7-4ED9-A37D-1BCC0D85088C}" dt="2023-02-20T13:28:54.245" v="1846" actId="26606"/>
        <pc:sldMkLst>
          <pc:docMk/>
          <pc:sldMk cId="3680653067" sldId="269"/>
        </pc:sldMkLst>
        <pc:spChg chg="del mod">
          <ac:chgData name="Sahil Panindre" userId="44db6af6-67d7-405f-bdcc-33f747a121e9" providerId="ADAL" clId="{111B8367-B8F7-4ED9-A37D-1BCC0D85088C}" dt="2023-01-31T14:12:17.529" v="864" actId="478"/>
          <ac:spMkLst>
            <pc:docMk/>
            <pc:sldMk cId="3680653067" sldId="269"/>
            <ac:spMk id="2" creationId="{BCFFA649-7F33-C319-3C9B-F6250F96C740}"/>
          </ac:spMkLst>
        </pc:spChg>
        <pc:spChg chg="del">
          <ac:chgData name="Sahil Panindre" userId="44db6af6-67d7-405f-bdcc-33f747a121e9" providerId="ADAL" clId="{111B8367-B8F7-4ED9-A37D-1BCC0D85088C}" dt="2023-01-31T14:12:20.435" v="865" actId="478"/>
          <ac:spMkLst>
            <pc:docMk/>
            <pc:sldMk cId="3680653067" sldId="269"/>
            <ac:spMk id="3" creationId="{B8B75CEF-2E7C-8393-AC62-4EFD578B8D47}"/>
          </ac:spMkLst>
        </pc:spChg>
        <pc:spChg chg="add">
          <ac:chgData name="Sahil Panindre" userId="44db6af6-67d7-405f-bdcc-33f747a121e9" providerId="ADAL" clId="{111B8367-B8F7-4ED9-A37D-1BCC0D85088C}" dt="2023-02-20T13:28:54.245" v="1846" actId="26606"/>
          <ac:spMkLst>
            <pc:docMk/>
            <pc:sldMk cId="3680653067" sldId="269"/>
            <ac:spMk id="9" creationId="{CDDE5CDF-1512-4CDA-B956-23D223F8DE44}"/>
          </ac:spMkLst>
        </pc:spChg>
        <pc:spChg chg="add">
          <ac:chgData name="Sahil Panindre" userId="44db6af6-67d7-405f-bdcc-33f747a121e9" providerId="ADAL" clId="{111B8367-B8F7-4ED9-A37D-1BCC0D85088C}" dt="2023-02-20T13:28:54.245" v="1846" actId="26606"/>
          <ac:spMkLst>
            <pc:docMk/>
            <pc:sldMk cId="3680653067" sldId="269"/>
            <ac:spMk id="15" creationId="{62C9703D-C8F9-44AD-A7C0-C2F3871F8C1B}"/>
          </ac:spMkLst>
        </pc:spChg>
        <pc:graphicFrameChg chg="add mod">
          <ac:chgData name="Sahil Panindre" userId="44db6af6-67d7-405f-bdcc-33f747a121e9" providerId="ADAL" clId="{111B8367-B8F7-4ED9-A37D-1BCC0D85088C}" dt="2023-02-20T13:28:54.245" v="1846" actId="26606"/>
          <ac:graphicFrameMkLst>
            <pc:docMk/>
            <pc:sldMk cId="3680653067" sldId="269"/>
            <ac:graphicFrameMk id="4" creationId="{2C60CE59-ABCA-90CE-7761-E17263AE24D2}"/>
          </ac:graphicFrameMkLst>
        </pc:graphicFrameChg>
        <pc:picChg chg="add">
          <ac:chgData name="Sahil Panindre" userId="44db6af6-67d7-405f-bdcc-33f747a121e9" providerId="ADAL" clId="{111B8367-B8F7-4ED9-A37D-1BCC0D85088C}" dt="2023-02-20T13:28:54.245" v="1846" actId="26606"/>
          <ac:picMkLst>
            <pc:docMk/>
            <pc:sldMk cId="3680653067" sldId="269"/>
            <ac:picMk id="11" creationId="{B029D7D8-5A6B-4C76-94C8-15798C6C5ADB}"/>
          </ac:picMkLst>
        </pc:picChg>
        <pc:cxnChg chg="add">
          <ac:chgData name="Sahil Panindre" userId="44db6af6-67d7-405f-bdcc-33f747a121e9" providerId="ADAL" clId="{111B8367-B8F7-4ED9-A37D-1BCC0D85088C}" dt="2023-02-20T13:28:54.245" v="1846" actId="26606"/>
          <ac:cxnSpMkLst>
            <pc:docMk/>
            <pc:sldMk cId="3680653067" sldId="269"/>
            <ac:cxnSpMk id="13" creationId="{A5C9319C-E20D-4884-952F-60B6A58C3E34}"/>
          </ac:cxnSpMkLst>
        </pc:cxnChg>
      </pc:sldChg>
      <pc:sldChg chg="addSp delSp modSp new mod setBg delDesignElem">
        <pc:chgData name="Sahil Panindre" userId="44db6af6-67d7-405f-bdcc-33f747a121e9" providerId="ADAL" clId="{111B8367-B8F7-4ED9-A37D-1BCC0D85088C}" dt="2023-02-20T13:39:38.175" v="1936" actId="1076"/>
        <pc:sldMkLst>
          <pc:docMk/>
          <pc:sldMk cId="2201830172" sldId="270"/>
        </pc:sldMkLst>
        <pc:spChg chg="mod">
          <ac:chgData name="Sahil Panindre" userId="44db6af6-67d7-405f-bdcc-33f747a121e9" providerId="ADAL" clId="{111B8367-B8F7-4ED9-A37D-1BCC0D85088C}" dt="2023-02-20T13:29:09.200" v="1851" actId="26606"/>
          <ac:spMkLst>
            <pc:docMk/>
            <pc:sldMk cId="2201830172" sldId="270"/>
            <ac:spMk id="2" creationId="{FE8D4262-4563-D9D9-C329-9C520C2AF8B6}"/>
          </ac:spMkLst>
        </pc:spChg>
        <pc:spChg chg="add del">
          <ac:chgData name="Sahil Panindre" userId="44db6af6-67d7-405f-bdcc-33f747a121e9" providerId="ADAL" clId="{111B8367-B8F7-4ED9-A37D-1BCC0D85088C}" dt="2023-01-31T14:19:56.123" v="887"/>
          <ac:spMkLst>
            <pc:docMk/>
            <pc:sldMk cId="2201830172" sldId="270"/>
            <ac:spMk id="3" creationId="{AB8BA9F5-9BA5-F8C4-9931-3C1ABF63DB10}"/>
          </ac:spMkLst>
        </pc:spChg>
        <pc:spChg chg="add del">
          <ac:chgData name="Sahil Panindre" userId="44db6af6-67d7-405f-bdcc-33f747a121e9" providerId="ADAL" clId="{111B8367-B8F7-4ED9-A37D-1BCC0D85088C}" dt="2023-02-20T13:29:05.123" v="1848" actId="26606"/>
          <ac:spMkLst>
            <pc:docMk/>
            <pc:sldMk cId="2201830172" sldId="270"/>
            <ac:spMk id="7" creationId="{482E7304-2AC2-4A5C-924D-A6AC3FFC5EAC}"/>
          </ac:spMkLst>
        </pc:spChg>
        <pc:spChg chg="add del">
          <ac:chgData name="Sahil Panindre" userId="44db6af6-67d7-405f-bdcc-33f747a121e9" providerId="ADAL" clId="{111B8367-B8F7-4ED9-A37D-1BCC0D85088C}" dt="2023-02-20T13:29:05.123" v="1848" actId="26606"/>
          <ac:spMkLst>
            <pc:docMk/>
            <pc:sldMk cId="2201830172" sldId="270"/>
            <ac:spMk id="14" creationId="{A3C183B1-1D4B-4E3D-A02E-A426E3BFA016}"/>
          </ac:spMkLst>
        </pc:spChg>
        <pc:spChg chg="add del">
          <ac:chgData name="Sahil Panindre" userId="44db6af6-67d7-405f-bdcc-33f747a121e9" providerId="ADAL" clId="{111B8367-B8F7-4ED9-A37D-1BCC0D85088C}" dt="2023-02-20T13:29:09.193" v="1850" actId="26606"/>
          <ac:spMkLst>
            <pc:docMk/>
            <pc:sldMk cId="2201830172" sldId="270"/>
            <ac:spMk id="17" creationId="{0CABCAE3-64FC-4149-819F-2C1812824154}"/>
          </ac:spMkLst>
        </pc:spChg>
        <pc:spChg chg="add del">
          <ac:chgData name="Sahil Panindre" userId="44db6af6-67d7-405f-bdcc-33f747a121e9" providerId="ADAL" clId="{111B8367-B8F7-4ED9-A37D-1BCC0D85088C}" dt="2023-02-20T13:29:09.193" v="1850" actId="26606"/>
          <ac:spMkLst>
            <pc:docMk/>
            <pc:sldMk cId="2201830172" sldId="270"/>
            <ac:spMk id="18" creationId="{D0712110-0BC1-4B31-B3BB-63B44222E87F}"/>
          </ac:spMkLst>
        </pc:spChg>
        <pc:spChg chg="add del">
          <ac:chgData name="Sahil Panindre" userId="44db6af6-67d7-405f-bdcc-33f747a121e9" providerId="ADAL" clId="{111B8367-B8F7-4ED9-A37D-1BCC0D85088C}" dt="2023-02-20T13:29:09.193" v="1850" actId="26606"/>
          <ac:spMkLst>
            <pc:docMk/>
            <pc:sldMk cId="2201830172" sldId="270"/>
            <ac:spMk id="20" creationId="{4466B5F3-C053-4580-B04A-1EF949888280}"/>
          </ac:spMkLst>
        </pc:spChg>
        <pc:spChg chg="add">
          <ac:chgData name="Sahil Panindre" userId="44db6af6-67d7-405f-bdcc-33f747a121e9" providerId="ADAL" clId="{111B8367-B8F7-4ED9-A37D-1BCC0D85088C}" dt="2023-02-20T13:29:09.200" v="1851" actId="26606"/>
          <ac:spMkLst>
            <pc:docMk/>
            <pc:sldMk cId="2201830172" sldId="270"/>
            <ac:spMk id="28" creationId="{482E7304-2AC2-4A5C-924D-A6AC3FFC5EAC}"/>
          </ac:spMkLst>
        </pc:spChg>
        <pc:spChg chg="add">
          <ac:chgData name="Sahil Panindre" userId="44db6af6-67d7-405f-bdcc-33f747a121e9" providerId="ADAL" clId="{111B8367-B8F7-4ED9-A37D-1BCC0D85088C}" dt="2023-02-20T13:29:09.200" v="1851" actId="26606"/>
          <ac:spMkLst>
            <pc:docMk/>
            <pc:sldMk cId="2201830172" sldId="270"/>
            <ac:spMk id="30" creationId="{A3C183B1-1D4B-4E3D-A02E-A426E3BFA016}"/>
          </ac:spMkLst>
        </pc:spChg>
        <pc:graphicFrameChg chg="add mod">
          <ac:chgData name="Sahil Panindre" userId="44db6af6-67d7-405f-bdcc-33f747a121e9" providerId="ADAL" clId="{111B8367-B8F7-4ED9-A37D-1BCC0D85088C}" dt="2023-02-20T13:39:38.175" v="1936" actId="1076"/>
          <ac:graphicFrameMkLst>
            <pc:docMk/>
            <pc:sldMk cId="2201830172" sldId="270"/>
            <ac:graphicFrameMk id="3" creationId="{6F3A7F0A-183D-77F6-7D55-5151E383F36C}"/>
          </ac:graphicFrameMkLst>
        </pc:graphicFrameChg>
        <pc:graphicFrameChg chg="add del mod">
          <ac:chgData name="Sahil Panindre" userId="44db6af6-67d7-405f-bdcc-33f747a121e9" providerId="ADAL" clId="{111B8367-B8F7-4ED9-A37D-1BCC0D85088C}" dt="2023-01-31T14:19:47.749" v="886"/>
          <ac:graphicFrameMkLst>
            <pc:docMk/>
            <pc:sldMk cId="2201830172" sldId="270"/>
            <ac:graphicFrameMk id="4" creationId="{E12826F9-F614-B737-009D-4AD333CA1B1F}"/>
          </ac:graphicFrameMkLst>
        </pc:graphicFrameChg>
        <pc:graphicFrameChg chg="add mod modGraphic">
          <ac:chgData name="Sahil Panindre" userId="44db6af6-67d7-405f-bdcc-33f747a121e9" providerId="ADAL" clId="{111B8367-B8F7-4ED9-A37D-1BCC0D85088C}" dt="2023-02-20T13:39:10.394" v="1931" actId="1076"/>
          <ac:graphicFrameMkLst>
            <pc:docMk/>
            <pc:sldMk cId="2201830172" sldId="270"/>
            <ac:graphicFrameMk id="5" creationId="{F6F849B6-D8D8-37BF-F993-55059FE6C6AE}"/>
          </ac:graphicFrameMkLst>
        </pc:graphicFrameChg>
        <pc:picChg chg="add del">
          <ac:chgData name="Sahil Panindre" userId="44db6af6-67d7-405f-bdcc-33f747a121e9" providerId="ADAL" clId="{111B8367-B8F7-4ED9-A37D-1BCC0D85088C}" dt="2023-02-20T13:26:49.733" v="1834"/>
          <ac:picMkLst>
            <pc:docMk/>
            <pc:sldMk cId="2201830172" sldId="270"/>
            <ac:picMk id="10" creationId="{82AABC82-C2D1-4340-A6DF-6E73DF06FCAC}"/>
          </ac:picMkLst>
        </pc:picChg>
        <pc:picChg chg="add del">
          <ac:chgData name="Sahil Panindre" userId="44db6af6-67d7-405f-bdcc-33f747a121e9" providerId="ADAL" clId="{111B8367-B8F7-4ED9-A37D-1BCC0D85088C}" dt="2023-02-20T13:29:09.193" v="1850" actId="26606"/>
          <ac:picMkLst>
            <pc:docMk/>
            <pc:sldMk cId="2201830172" sldId="270"/>
            <ac:picMk id="19" creationId="{012FDCFE-9AD2-4D8A-8CBF-B3AA37EBF6DD}"/>
          </ac:picMkLst>
        </pc:picChg>
        <pc:picChg chg="add del">
          <ac:chgData name="Sahil Panindre" userId="44db6af6-67d7-405f-bdcc-33f747a121e9" providerId="ADAL" clId="{111B8367-B8F7-4ED9-A37D-1BCC0D85088C}" dt="2023-02-20T13:29:09.193" v="1850" actId="26606"/>
          <ac:picMkLst>
            <pc:docMk/>
            <pc:sldMk cId="2201830172" sldId="270"/>
            <ac:picMk id="24" creationId="{25CED634-E2D0-4AB7-96DD-816C9B52C5CF}"/>
          </ac:picMkLst>
        </pc:picChg>
        <pc:cxnChg chg="add del">
          <ac:chgData name="Sahil Panindre" userId="44db6af6-67d7-405f-bdcc-33f747a121e9" providerId="ADAL" clId="{111B8367-B8F7-4ED9-A37D-1BCC0D85088C}" dt="2023-02-20T13:29:05.123" v="1848" actId="26606"/>
          <ac:cxnSpMkLst>
            <pc:docMk/>
            <pc:sldMk cId="2201830172" sldId="270"/>
            <ac:cxnSpMk id="12" creationId="{D259FEF2-F6A5-442F-BA10-4E39EECD0ABE}"/>
          </ac:cxnSpMkLst>
        </pc:cxnChg>
        <pc:cxnChg chg="add del">
          <ac:chgData name="Sahil Panindre" userId="44db6af6-67d7-405f-bdcc-33f747a121e9" providerId="ADAL" clId="{111B8367-B8F7-4ED9-A37D-1BCC0D85088C}" dt="2023-02-20T13:29:09.193" v="1850" actId="26606"/>
          <ac:cxnSpMkLst>
            <pc:docMk/>
            <pc:sldMk cId="2201830172" sldId="270"/>
            <ac:cxnSpMk id="16" creationId="{BECF35C3-8B44-4F4B-BD25-4C01823DB22A}"/>
          </ac:cxnSpMkLst>
        </pc:cxnChg>
        <pc:cxnChg chg="add del">
          <ac:chgData name="Sahil Panindre" userId="44db6af6-67d7-405f-bdcc-33f747a121e9" providerId="ADAL" clId="{111B8367-B8F7-4ED9-A37D-1BCC0D85088C}" dt="2023-02-20T13:29:09.193" v="1850" actId="26606"/>
          <ac:cxnSpMkLst>
            <pc:docMk/>
            <pc:sldMk cId="2201830172" sldId="270"/>
            <ac:cxnSpMk id="21" creationId="{FBD463FC-4CA8-4FF4-85A3-AF9F4B98D210}"/>
          </ac:cxnSpMkLst>
        </pc:cxnChg>
        <pc:cxnChg chg="add del">
          <ac:chgData name="Sahil Panindre" userId="44db6af6-67d7-405f-bdcc-33f747a121e9" providerId="ADAL" clId="{111B8367-B8F7-4ED9-A37D-1BCC0D85088C}" dt="2023-02-20T13:29:09.193" v="1850" actId="26606"/>
          <ac:cxnSpMkLst>
            <pc:docMk/>
            <pc:sldMk cId="2201830172" sldId="270"/>
            <ac:cxnSpMk id="22" creationId="{FA6123F2-4B61-414F-A7E5-5B7828EACAE2}"/>
          </ac:cxnSpMkLst>
        </pc:cxnChg>
        <pc:cxnChg chg="add del">
          <ac:chgData name="Sahil Panindre" userId="44db6af6-67d7-405f-bdcc-33f747a121e9" providerId="ADAL" clId="{111B8367-B8F7-4ED9-A37D-1BCC0D85088C}" dt="2023-02-20T13:29:09.193" v="1850" actId="26606"/>
          <ac:cxnSpMkLst>
            <pc:docMk/>
            <pc:sldMk cId="2201830172" sldId="270"/>
            <ac:cxnSpMk id="26" creationId="{FCDDCDFB-696D-4FDF-9B58-24F71B7C37BC}"/>
          </ac:cxnSpMkLst>
        </pc:cxnChg>
        <pc:cxnChg chg="add">
          <ac:chgData name="Sahil Panindre" userId="44db6af6-67d7-405f-bdcc-33f747a121e9" providerId="ADAL" clId="{111B8367-B8F7-4ED9-A37D-1BCC0D85088C}" dt="2023-02-20T13:29:09.200" v="1851" actId="26606"/>
          <ac:cxnSpMkLst>
            <pc:docMk/>
            <pc:sldMk cId="2201830172" sldId="270"/>
            <ac:cxnSpMk id="29" creationId="{D259FEF2-F6A5-442F-BA10-4E39EECD0ABE}"/>
          </ac:cxnSpMkLst>
        </pc:cxnChg>
      </pc:sldChg>
      <pc:sldChg chg="addSp delSp modSp new del mod setBg">
        <pc:chgData name="Sahil Panindre" userId="44db6af6-67d7-405f-bdcc-33f747a121e9" providerId="ADAL" clId="{111B8367-B8F7-4ED9-A37D-1BCC0D85088C}" dt="2023-02-20T13:39:57.629" v="1937" actId="2696"/>
        <pc:sldMkLst>
          <pc:docMk/>
          <pc:sldMk cId="197209656" sldId="271"/>
        </pc:sldMkLst>
        <pc:spChg chg="del">
          <ac:chgData name="Sahil Panindre" userId="44db6af6-67d7-405f-bdcc-33f747a121e9" providerId="ADAL" clId="{111B8367-B8F7-4ED9-A37D-1BCC0D85088C}" dt="2023-01-31T14:22:56.661" v="910" actId="478"/>
          <ac:spMkLst>
            <pc:docMk/>
            <pc:sldMk cId="197209656" sldId="271"/>
            <ac:spMk id="2" creationId="{48613ED7-6493-6B9A-F59E-3154983A07C0}"/>
          </ac:spMkLst>
        </pc:spChg>
        <pc:spChg chg="del">
          <ac:chgData name="Sahil Panindre" userId="44db6af6-67d7-405f-bdcc-33f747a121e9" providerId="ADAL" clId="{111B8367-B8F7-4ED9-A37D-1BCC0D85088C}" dt="2023-01-31T14:22:58.689" v="911" actId="478"/>
          <ac:spMkLst>
            <pc:docMk/>
            <pc:sldMk cId="197209656" sldId="271"/>
            <ac:spMk id="3" creationId="{8082B965-934B-83A0-FA55-4844B855437F}"/>
          </ac:spMkLst>
        </pc:spChg>
        <pc:spChg chg="add">
          <ac:chgData name="Sahil Panindre" userId="44db6af6-67d7-405f-bdcc-33f747a121e9" providerId="ADAL" clId="{111B8367-B8F7-4ED9-A37D-1BCC0D85088C}" dt="2023-02-20T13:29:18.693" v="1852" actId="26606"/>
          <ac:spMkLst>
            <pc:docMk/>
            <pc:sldMk cId="197209656" sldId="271"/>
            <ac:spMk id="9" creationId="{CDDE5CDF-1512-4CDA-B956-23D223F8DE44}"/>
          </ac:spMkLst>
        </pc:spChg>
        <pc:spChg chg="add">
          <ac:chgData name="Sahil Panindre" userId="44db6af6-67d7-405f-bdcc-33f747a121e9" providerId="ADAL" clId="{111B8367-B8F7-4ED9-A37D-1BCC0D85088C}" dt="2023-02-20T13:29:18.693" v="1852" actId="26606"/>
          <ac:spMkLst>
            <pc:docMk/>
            <pc:sldMk cId="197209656" sldId="271"/>
            <ac:spMk id="15" creationId="{B6E6531A-0776-43BA-A852-5FB5C77534D5}"/>
          </ac:spMkLst>
        </pc:spChg>
        <pc:spChg chg="add">
          <ac:chgData name="Sahil Panindre" userId="44db6af6-67d7-405f-bdcc-33f747a121e9" providerId="ADAL" clId="{111B8367-B8F7-4ED9-A37D-1BCC0D85088C}" dt="2023-02-20T13:29:18.693" v="1852" actId="26606"/>
          <ac:spMkLst>
            <pc:docMk/>
            <pc:sldMk cId="197209656" sldId="271"/>
            <ac:spMk id="17" creationId="{F8C5273F-2B84-46BF-A94F-1A20E13B3AA1}"/>
          </ac:spMkLst>
        </pc:spChg>
        <pc:graphicFrameChg chg="add mod">
          <ac:chgData name="Sahil Panindre" userId="44db6af6-67d7-405f-bdcc-33f747a121e9" providerId="ADAL" clId="{111B8367-B8F7-4ED9-A37D-1BCC0D85088C}" dt="2023-02-20T13:39:21.743" v="1932" actId="1076"/>
          <ac:graphicFrameMkLst>
            <pc:docMk/>
            <pc:sldMk cId="197209656" sldId="271"/>
            <ac:graphicFrameMk id="4" creationId="{ADA4EF04-76D2-40D8-86E2-3445C569D8BD}"/>
          </ac:graphicFrameMkLst>
        </pc:graphicFrameChg>
        <pc:picChg chg="add">
          <ac:chgData name="Sahil Panindre" userId="44db6af6-67d7-405f-bdcc-33f747a121e9" providerId="ADAL" clId="{111B8367-B8F7-4ED9-A37D-1BCC0D85088C}" dt="2023-02-20T13:29:18.693" v="1852" actId="26606"/>
          <ac:picMkLst>
            <pc:docMk/>
            <pc:sldMk cId="197209656" sldId="271"/>
            <ac:picMk id="11" creationId="{B029D7D8-5A6B-4C76-94C8-15798C6C5ADB}"/>
          </ac:picMkLst>
        </pc:picChg>
        <pc:cxnChg chg="add">
          <ac:chgData name="Sahil Panindre" userId="44db6af6-67d7-405f-bdcc-33f747a121e9" providerId="ADAL" clId="{111B8367-B8F7-4ED9-A37D-1BCC0D85088C}" dt="2023-02-20T13:29:18.693" v="1852" actId="26606"/>
          <ac:cxnSpMkLst>
            <pc:docMk/>
            <pc:sldMk cId="197209656" sldId="271"/>
            <ac:cxnSpMk id="13" creationId="{A5C9319C-E20D-4884-952F-60B6A58C3E34}"/>
          </ac:cxnSpMkLst>
        </pc:cxnChg>
      </pc:sldChg>
      <pc:sldChg chg="addSp delSp modSp new mod setBg delDesignElem">
        <pc:chgData name="Sahil Panindre" userId="44db6af6-67d7-405f-bdcc-33f747a121e9" providerId="ADAL" clId="{111B8367-B8F7-4ED9-A37D-1BCC0D85088C}" dt="2023-02-23T14:16:07.721" v="1972" actId="20577"/>
        <pc:sldMkLst>
          <pc:docMk/>
          <pc:sldMk cId="1101354698" sldId="272"/>
        </pc:sldMkLst>
        <pc:spChg chg="mod">
          <ac:chgData name="Sahil Panindre" userId="44db6af6-67d7-405f-bdcc-33f747a121e9" providerId="ADAL" clId="{111B8367-B8F7-4ED9-A37D-1BCC0D85088C}" dt="2023-02-20T13:29:30.612" v="1853" actId="26606"/>
          <ac:spMkLst>
            <pc:docMk/>
            <pc:sldMk cId="1101354698" sldId="272"/>
            <ac:spMk id="2" creationId="{3FB3E9B2-CBB2-D90A-5523-547AA44C8D45}"/>
          </ac:spMkLst>
        </pc:spChg>
        <pc:spChg chg="del">
          <ac:chgData name="Sahil Panindre" userId="44db6af6-67d7-405f-bdcc-33f747a121e9" providerId="ADAL" clId="{111B8367-B8F7-4ED9-A37D-1BCC0D85088C}" dt="2023-01-31T14:30:01.214" v="926"/>
          <ac:spMkLst>
            <pc:docMk/>
            <pc:sldMk cId="1101354698" sldId="272"/>
            <ac:spMk id="3" creationId="{33E184E0-EF5F-5CCD-CEA9-8A2C9F2D2ADE}"/>
          </ac:spMkLst>
        </pc:spChg>
        <pc:graphicFrameChg chg="add mod">
          <ac:chgData name="Sahil Panindre" userId="44db6af6-67d7-405f-bdcc-33f747a121e9" providerId="ADAL" clId="{111B8367-B8F7-4ED9-A37D-1BCC0D85088C}" dt="2023-02-20T13:43:55.342" v="1955" actId="1076"/>
          <ac:graphicFrameMkLst>
            <pc:docMk/>
            <pc:sldMk cId="1101354698" sldId="272"/>
            <ac:graphicFrameMk id="3" creationId="{790985D2-C6B7-44DC-6123-84920CE5A09A}"/>
          </ac:graphicFrameMkLst>
        </pc:graphicFrameChg>
        <pc:graphicFrameChg chg="add mod modGraphic">
          <ac:chgData name="Sahil Panindre" userId="44db6af6-67d7-405f-bdcc-33f747a121e9" providerId="ADAL" clId="{111B8367-B8F7-4ED9-A37D-1BCC0D85088C}" dt="2023-02-23T14:16:07.721" v="1972" actId="20577"/>
          <ac:graphicFrameMkLst>
            <pc:docMk/>
            <pc:sldMk cId="1101354698" sldId="272"/>
            <ac:graphicFrameMk id="4" creationId="{599B7475-C663-6895-321E-24822DA696B3}"/>
          </ac:graphicFrameMkLst>
        </pc:graphicFrameChg>
        <pc:picChg chg="add del">
          <ac:chgData name="Sahil Panindre" userId="44db6af6-67d7-405f-bdcc-33f747a121e9" providerId="ADAL" clId="{111B8367-B8F7-4ED9-A37D-1BCC0D85088C}" dt="2023-02-20T13:26:49.733" v="1834"/>
          <ac:picMkLst>
            <pc:docMk/>
            <pc:sldMk cId="1101354698" sldId="272"/>
            <ac:picMk id="9" creationId="{82AABC82-C2D1-4340-A6DF-6E73DF06FCAC}"/>
          </ac:picMkLst>
        </pc:picChg>
      </pc:sldChg>
      <pc:sldChg chg="addSp delSp modSp new del mod setBg">
        <pc:chgData name="Sahil Panindre" userId="44db6af6-67d7-405f-bdcc-33f747a121e9" providerId="ADAL" clId="{111B8367-B8F7-4ED9-A37D-1BCC0D85088C}" dt="2023-02-20T13:44:05.785" v="1956" actId="2696"/>
        <pc:sldMkLst>
          <pc:docMk/>
          <pc:sldMk cId="2451688359" sldId="273"/>
        </pc:sldMkLst>
        <pc:spChg chg="del">
          <ac:chgData name="Sahil Panindre" userId="44db6af6-67d7-405f-bdcc-33f747a121e9" providerId="ADAL" clId="{111B8367-B8F7-4ED9-A37D-1BCC0D85088C}" dt="2023-01-31T14:35:42.836" v="950" actId="478"/>
          <ac:spMkLst>
            <pc:docMk/>
            <pc:sldMk cId="2451688359" sldId="273"/>
            <ac:spMk id="2" creationId="{699A2217-C4FD-2D7D-7C13-BF13368C9A6D}"/>
          </ac:spMkLst>
        </pc:spChg>
        <pc:spChg chg="del">
          <ac:chgData name="Sahil Panindre" userId="44db6af6-67d7-405f-bdcc-33f747a121e9" providerId="ADAL" clId="{111B8367-B8F7-4ED9-A37D-1BCC0D85088C}" dt="2023-01-31T14:35:45.168" v="951" actId="478"/>
          <ac:spMkLst>
            <pc:docMk/>
            <pc:sldMk cId="2451688359" sldId="273"/>
            <ac:spMk id="3" creationId="{AD9B4446-BE24-A292-B62D-FD719AC3691A}"/>
          </ac:spMkLst>
        </pc:spChg>
        <pc:spChg chg="add">
          <ac:chgData name="Sahil Panindre" userId="44db6af6-67d7-405f-bdcc-33f747a121e9" providerId="ADAL" clId="{111B8367-B8F7-4ED9-A37D-1BCC0D85088C}" dt="2023-02-20T13:29:38.733" v="1854" actId="26606"/>
          <ac:spMkLst>
            <pc:docMk/>
            <pc:sldMk cId="2451688359" sldId="273"/>
            <ac:spMk id="9" creationId="{CDDE5CDF-1512-4CDA-B956-23D223F8DE44}"/>
          </ac:spMkLst>
        </pc:spChg>
        <pc:spChg chg="add">
          <ac:chgData name="Sahil Panindre" userId="44db6af6-67d7-405f-bdcc-33f747a121e9" providerId="ADAL" clId="{111B8367-B8F7-4ED9-A37D-1BCC0D85088C}" dt="2023-02-20T13:29:38.733" v="1854" actId="26606"/>
          <ac:spMkLst>
            <pc:docMk/>
            <pc:sldMk cId="2451688359" sldId="273"/>
            <ac:spMk id="15" creationId="{882C17D0-0115-4E43-AF4A-3BA36E80919D}"/>
          </ac:spMkLst>
        </pc:spChg>
        <pc:spChg chg="add">
          <ac:chgData name="Sahil Panindre" userId="44db6af6-67d7-405f-bdcc-33f747a121e9" providerId="ADAL" clId="{111B8367-B8F7-4ED9-A37D-1BCC0D85088C}" dt="2023-02-20T13:29:38.733" v="1854" actId="26606"/>
          <ac:spMkLst>
            <pc:docMk/>
            <pc:sldMk cId="2451688359" sldId="273"/>
            <ac:spMk id="17" creationId="{A2982B51-6FEC-4000-8197-30B2EE78ADE0}"/>
          </ac:spMkLst>
        </pc:spChg>
        <pc:spChg chg="add">
          <ac:chgData name="Sahil Panindre" userId="44db6af6-67d7-405f-bdcc-33f747a121e9" providerId="ADAL" clId="{111B8367-B8F7-4ED9-A37D-1BCC0D85088C}" dt="2023-02-20T13:29:38.733" v="1854" actId="26606"/>
          <ac:spMkLst>
            <pc:docMk/>
            <pc:sldMk cId="2451688359" sldId="273"/>
            <ac:spMk id="19" creationId="{E5DFB8AC-1A2A-4330-B50D-AAE63C682328}"/>
          </ac:spMkLst>
        </pc:spChg>
        <pc:graphicFrameChg chg="add mod">
          <ac:chgData name="Sahil Panindre" userId="44db6af6-67d7-405f-bdcc-33f747a121e9" providerId="ADAL" clId="{111B8367-B8F7-4ED9-A37D-1BCC0D85088C}" dt="2023-02-20T13:29:38.733" v="1854" actId="26606"/>
          <ac:graphicFrameMkLst>
            <pc:docMk/>
            <pc:sldMk cId="2451688359" sldId="273"/>
            <ac:graphicFrameMk id="4" creationId="{2EC0A764-ADEA-67D5-0124-54BFB845F0CC}"/>
          </ac:graphicFrameMkLst>
        </pc:graphicFrameChg>
        <pc:picChg chg="add">
          <ac:chgData name="Sahil Panindre" userId="44db6af6-67d7-405f-bdcc-33f747a121e9" providerId="ADAL" clId="{111B8367-B8F7-4ED9-A37D-1BCC0D85088C}" dt="2023-02-20T13:29:38.733" v="1854" actId="26606"/>
          <ac:picMkLst>
            <pc:docMk/>
            <pc:sldMk cId="2451688359" sldId="273"/>
            <ac:picMk id="11" creationId="{B029D7D8-5A6B-4C76-94C8-15798C6C5ADB}"/>
          </ac:picMkLst>
        </pc:picChg>
        <pc:cxnChg chg="add">
          <ac:chgData name="Sahil Panindre" userId="44db6af6-67d7-405f-bdcc-33f747a121e9" providerId="ADAL" clId="{111B8367-B8F7-4ED9-A37D-1BCC0D85088C}" dt="2023-02-20T13:29:38.733" v="1854" actId="26606"/>
          <ac:cxnSpMkLst>
            <pc:docMk/>
            <pc:sldMk cId="2451688359" sldId="273"/>
            <ac:cxnSpMk id="13" creationId="{A5C9319C-E20D-4884-952F-60B6A58C3E34}"/>
          </ac:cxnSpMkLst>
        </pc:cxnChg>
      </pc:sldChg>
      <pc:sldChg chg="addSp delSp modSp new mod setBg delDesignElem">
        <pc:chgData name="Sahil Panindre" userId="44db6af6-67d7-405f-bdcc-33f747a121e9" providerId="ADAL" clId="{111B8367-B8F7-4ED9-A37D-1BCC0D85088C}" dt="2023-02-23T14:17:24.651" v="1983" actId="20577"/>
        <pc:sldMkLst>
          <pc:docMk/>
          <pc:sldMk cId="2700728687" sldId="274"/>
        </pc:sldMkLst>
        <pc:spChg chg="add del mod">
          <ac:chgData name="Sahil Panindre" userId="44db6af6-67d7-405f-bdcc-33f747a121e9" providerId="ADAL" clId="{111B8367-B8F7-4ED9-A37D-1BCC0D85088C}" dt="2023-02-23T14:17:24.651" v="1983" actId="20577"/>
          <ac:spMkLst>
            <pc:docMk/>
            <pc:sldMk cId="2700728687" sldId="274"/>
            <ac:spMk id="2" creationId="{E6C22D96-4F45-E007-A449-F9DC8304BF51}"/>
          </ac:spMkLst>
        </pc:spChg>
        <pc:spChg chg="add del">
          <ac:chgData name="Sahil Panindre" userId="44db6af6-67d7-405f-bdcc-33f747a121e9" providerId="ADAL" clId="{111B8367-B8F7-4ED9-A37D-1BCC0D85088C}" dt="2023-01-31T14:43:13.469" v="977"/>
          <ac:spMkLst>
            <pc:docMk/>
            <pc:sldMk cId="2700728687" sldId="274"/>
            <ac:spMk id="3" creationId="{E5215F91-FB2F-FE9C-12B7-4FF5FC861D9A}"/>
          </ac:spMkLst>
        </pc:spChg>
        <pc:graphicFrameChg chg="add mod modGraphic">
          <ac:chgData name="Sahil Panindre" userId="44db6af6-67d7-405f-bdcc-33f747a121e9" providerId="ADAL" clId="{111B8367-B8F7-4ED9-A37D-1BCC0D85088C}" dt="2023-02-20T13:29:45.778" v="1855" actId="26606"/>
          <ac:graphicFrameMkLst>
            <pc:docMk/>
            <pc:sldMk cId="2700728687" sldId="274"/>
            <ac:graphicFrameMk id="4" creationId="{B9FE6061-5F72-A588-0A1B-ABA210437A7B}"/>
          </ac:graphicFrameMkLst>
        </pc:graphicFrameChg>
        <pc:picChg chg="add del">
          <ac:chgData name="Sahil Panindre" userId="44db6af6-67d7-405f-bdcc-33f747a121e9" providerId="ADAL" clId="{111B8367-B8F7-4ED9-A37D-1BCC0D85088C}" dt="2023-02-20T13:26:49.733" v="1834"/>
          <ac:picMkLst>
            <pc:docMk/>
            <pc:sldMk cId="2700728687" sldId="274"/>
            <ac:picMk id="9" creationId="{82AABC82-C2D1-4340-A6DF-6E73DF06FCAC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lntinfotech-my.sharepoint.com/personal/sahil_panindre_lntinfotech_com/Documents/Input%20for%20participants/Excel_Results/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lntinfotech-my.sharepoint.com/personal/sahil_panindre_lntinfotech_com/Documents/Input%20for%20participants/Excel_Results/4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lntinfotech-my.sharepoint.com/personal/sahil_panindre_lntinfotech_com/Documents/Input%20for%20participants/Excel_Results/6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lntinfotech-my.sharepoint.com/personal/sahil_panindre_lntinfotech_com/Documents/Input%20for%20participants/Excel_Results/7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lntinfotech-my.sharepoint.com/personal/sahil_panindre_lntinfotech_com/Documents/Input%20for%20participants/Excel_Results/8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lntinfotech-my.sharepoint.com/personal/sahil_panindre_lntinfotech_com/Documents/Input%20for%20participants/Excel_Results/9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https://lntinfotech-my.sharepoint.com/personal/sahil_panindre_lntinfotech_com/Documents/Input%20for%20participants/Excel_Results/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Unique</a:t>
            </a:r>
            <a:r>
              <a:rPr lang="en-IN" baseline="0" dirty="0"/>
              <a:t> Products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92D05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solidFill>
                <a:schemeClr val="lt1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oundRec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'2'!$A$1:$B$1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'2'!$A$2:$B$2</c:f>
              <c:numCache>
                <c:formatCode>General</c:formatCode>
                <c:ptCount val="2"/>
                <c:pt idx="0">
                  <c:v>245</c:v>
                </c:pt>
                <c:pt idx="1">
                  <c:v>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3C-4D84-89E3-EF3C0DEA4A5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47417440"/>
        <c:axId val="947417856"/>
      </c:barChart>
      <c:catAx>
        <c:axId val="947417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7417856"/>
        <c:crosses val="autoZero"/>
        <c:auto val="1"/>
        <c:lblAlgn val="ctr"/>
        <c:lblOffset val="100"/>
        <c:noMultiLvlLbl val="0"/>
      </c:catAx>
      <c:valAx>
        <c:axId val="94741785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47417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247594050743664E-2"/>
          <c:y val="2.5428331875182269E-2"/>
          <c:w val="0.89019685039370078"/>
          <c:h val="0.7635491396908720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'4'!$B$1</c:f>
              <c:strCache>
                <c:ptCount val="1"/>
                <c:pt idx="0">
                  <c:v>unique_product_2020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'4'!$A$2:$A$7</c:f>
              <c:strCache>
                <c:ptCount val="6"/>
                <c:pt idx="0">
                  <c:v>Desktop</c:v>
                </c:pt>
                <c:pt idx="1">
                  <c:v>Networking</c:v>
                </c:pt>
                <c:pt idx="2">
                  <c:v>Accessories</c:v>
                </c:pt>
                <c:pt idx="3">
                  <c:v>Storage</c:v>
                </c:pt>
                <c:pt idx="4">
                  <c:v>Peripherals</c:v>
                </c:pt>
                <c:pt idx="5">
                  <c:v>Notebook</c:v>
                </c:pt>
              </c:strCache>
            </c:strRef>
          </c:cat>
          <c:val>
            <c:numRef>
              <c:f>'4'!$B$2:$B$7</c:f>
              <c:numCache>
                <c:formatCode>General</c:formatCode>
                <c:ptCount val="6"/>
                <c:pt idx="0">
                  <c:v>7</c:v>
                </c:pt>
                <c:pt idx="1">
                  <c:v>6</c:v>
                </c:pt>
                <c:pt idx="2">
                  <c:v>69</c:v>
                </c:pt>
                <c:pt idx="3">
                  <c:v>12</c:v>
                </c:pt>
                <c:pt idx="4">
                  <c:v>59</c:v>
                </c:pt>
                <c:pt idx="5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A2-480A-B10F-20E73BB82BF2}"/>
            </c:ext>
          </c:extLst>
        </c:ser>
        <c:ser>
          <c:idx val="1"/>
          <c:order val="1"/>
          <c:tx>
            <c:strRef>
              <c:f>'4'!$C$1</c:f>
              <c:strCache>
                <c:ptCount val="1"/>
                <c:pt idx="0">
                  <c:v>unique_product_2021</c:v>
                </c:pt>
              </c:strCache>
            </c:strRef>
          </c:tx>
          <c:spPr>
            <a:solidFill>
              <a:srgbClr val="CC99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'4'!$A$2:$A$7</c:f>
              <c:strCache>
                <c:ptCount val="6"/>
                <c:pt idx="0">
                  <c:v>Desktop</c:v>
                </c:pt>
                <c:pt idx="1">
                  <c:v>Networking</c:v>
                </c:pt>
                <c:pt idx="2">
                  <c:v>Accessories</c:v>
                </c:pt>
                <c:pt idx="3">
                  <c:v>Storage</c:v>
                </c:pt>
                <c:pt idx="4">
                  <c:v>Peripherals</c:v>
                </c:pt>
                <c:pt idx="5">
                  <c:v>Notebook</c:v>
                </c:pt>
              </c:strCache>
            </c:strRef>
          </c:cat>
          <c:val>
            <c:numRef>
              <c:f>'4'!$C$2:$C$7</c:f>
              <c:numCache>
                <c:formatCode>General</c:formatCode>
                <c:ptCount val="6"/>
                <c:pt idx="0">
                  <c:v>22</c:v>
                </c:pt>
                <c:pt idx="1">
                  <c:v>9</c:v>
                </c:pt>
                <c:pt idx="2">
                  <c:v>103</c:v>
                </c:pt>
                <c:pt idx="3">
                  <c:v>17</c:v>
                </c:pt>
                <c:pt idx="4">
                  <c:v>75</c:v>
                </c:pt>
                <c:pt idx="5">
                  <c:v>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A2-480A-B10F-20E73BB82B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2712063"/>
        <c:axId val="42709983"/>
      </c:barChart>
      <c:catAx>
        <c:axId val="42712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09983"/>
        <c:crosses val="autoZero"/>
        <c:auto val="1"/>
        <c:lblAlgn val="ctr"/>
        <c:lblOffset val="100"/>
        <c:noMultiLvlLbl val="0"/>
      </c:catAx>
      <c:valAx>
        <c:axId val="42709983"/>
        <c:scaling>
          <c:orientation val="minMax"/>
          <c:max val="225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12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'6'!$C$1</c:f>
              <c:strCache>
                <c:ptCount val="1"/>
                <c:pt idx="0">
                  <c:v>average_discount_percentage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solidFill>
                <a:schemeClr val="lt1"/>
              </a:solidFill>
              <a:ln w="12700" cap="flat" cmpd="sng" algn="ctr">
                <a:solidFill>
                  <a:schemeClr val="dk1"/>
                </a:solidFill>
                <a:prstDash val="solid"/>
                <a:miter lim="800000"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'6'!$B$2:$B$6</c:f>
              <c:strCache>
                <c:ptCount val="5"/>
                <c:pt idx="0">
                  <c:v>Amazon </c:v>
                </c:pt>
                <c:pt idx="1">
                  <c:v>Croma</c:v>
                </c:pt>
                <c:pt idx="2">
                  <c:v>Ezone</c:v>
                </c:pt>
                <c:pt idx="3">
                  <c:v>Viveks</c:v>
                </c:pt>
                <c:pt idx="4">
                  <c:v>Flipkart</c:v>
                </c:pt>
              </c:strCache>
            </c:strRef>
          </c:cat>
          <c:val>
            <c:numRef>
              <c:f>'6'!$C$2:$C$6</c:f>
              <c:numCache>
                <c:formatCode>General</c:formatCode>
                <c:ptCount val="5"/>
                <c:pt idx="0">
                  <c:v>29.33</c:v>
                </c:pt>
                <c:pt idx="1">
                  <c:v>30.25</c:v>
                </c:pt>
                <c:pt idx="2">
                  <c:v>30.28</c:v>
                </c:pt>
                <c:pt idx="3">
                  <c:v>30.38</c:v>
                </c:pt>
                <c:pt idx="4">
                  <c:v>30.83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AF-4BC5-ADC6-113FFA043DB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44055744"/>
        <c:axId val="1744045760"/>
      </c:barChart>
      <c:catAx>
        <c:axId val="174405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4045760"/>
        <c:crosses val="autoZero"/>
        <c:auto val="1"/>
        <c:lblAlgn val="ctr"/>
        <c:lblOffset val="100"/>
        <c:noMultiLvlLbl val="0"/>
      </c:catAx>
      <c:valAx>
        <c:axId val="1744045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4055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[7.xlsx]Sheet1!PivotTable3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Monthly</a:t>
            </a:r>
            <a:r>
              <a:rPr lang="en-IN" baseline="0" dirty="0"/>
              <a:t> Gross Sales</a:t>
            </a:r>
            <a:endParaRPr lang="en-IN" dirty="0"/>
          </a:p>
        </c:rich>
      </c:tx>
      <c:layout>
        <c:manualLayout>
          <c:xMode val="edge"/>
          <c:yMode val="edge"/>
          <c:x val="0.35527343438054021"/>
          <c:y val="5.91644794400699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Sheet1!$B$1:$B$2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Sheet1!$B$3:$B$15</c:f>
              <c:numCache>
                <c:formatCode>General</c:formatCode>
                <c:ptCount val="12"/>
                <c:pt idx="8">
                  <c:v>4496259.67</c:v>
                </c:pt>
                <c:pt idx="9">
                  <c:v>5135902.3499999996</c:v>
                </c:pt>
                <c:pt idx="10">
                  <c:v>7522892.5599999996</c:v>
                </c:pt>
                <c:pt idx="11">
                  <c:v>4830404.7300000004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DB-404F-95F0-6EF5125D7427}"/>
            </c:ext>
          </c:extLst>
        </c:ser>
        <c:ser>
          <c:idx val="1"/>
          <c:order val="1"/>
          <c:tx>
            <c:strRef>
              <c:f>Sheet1!$C$1:$C$2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Sheet1!$C$3:$C$15</c:f>
              <c:numCache>
                <c:formatCode>General</c:formatCode>
                <c:ptCount val="12"/>
                <c:pt idx="0">
                  <c:v>4740600.16</c:v>
                </c:pt>
                <c:pt idx="1">
                  <c:v>3996227.77</c:v>
                </c:pt>
                <c:pt idx="2">
                  <c:v>378770.97</c:v>
                </c:pt>
                <c:pt idx="3">
                  <c:v>395035.35</c:v>
                </c:pt>
                <c:pt idx="4">
                  <c:v>783813.42</c:v>
                </c:pt>
                <c:pt idx="5">
                  <c:v>1695216.6</c:v>
                </c:pt>
                <c:pt idx="6">
                  <c:v>2551159.16</c:v>
                </c:pt>
                <c:pt idx="7">
                  <c:v>2786648.26</c:v>
                </c:pt>
                <c:pt idx="8">
                  <c:v>12353509.789999999</c:v>
                </c:pt>
                <c:pt idx="9">
                  <c:v>13218636.199999999</c:v>
                </c:pt>
                <c:pt idx="10">
                  <c:v>20464999.100000001</c:v>
                </c:pt>
                <c:pt idx="11">
                  <c:v>12944659.65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DB-404F-95F0-6EF5125D7427}"/>
            </c:ext>
          </c:extLst>
        </c:ser>
        <c:ser>
          <c:idx val="2"/>
          <c:order val="2"/>
          <c:tx>
            <c:strRef>
              <c:f>Sheet1!$D$1:$D$2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Sheet1!$D$3:$D$15</c:f>
              <c:numCache>
                <c:formatCode>General</c:formatCode>
                <c:ptCount val="12"/>
                <c:pt idx="0">
                  <c:v>12399392.98</c:v>
                </c:pt>
                <c:pt idx="1">
                  <c:v>10129735.57</c:v>
                </c:pt>
                <c:pt idx="2">
                  <c:v>12144061.25</c:v>
                </c:pt>
                <c:pt idx="3">
                  <c:v>7311999.9500000002</c:v>
                </c:pt>
                <c:pt idx="4">
                  <c:v>12150225.01</c:v>
                </c:pt>
                <c:pt idx="5">
                  <c:v>9824521.0099999998</c:v>
                </c:pt>
                <c:pt idx="6">
                  <c:v>12092346.32</c:v>
                </c:pt>
                <c:pt idx="7">
                  <c:v>7178707.5899999999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DB-404F-95F0-6EF5125D74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68797583"/>
        <c:axId val="1268775951"/>
      </c:barChart>
      <c:catAx>
        <c:axId val="1268797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8775951"/>
        <c:crosses val="autoZero"/>
        <c:auto val="1"/>
        <c:lblAlgn val="ctr"/>
        <c:lblOffset val="100"/>
        <c:noMultiLvlLbl val="0"/>
      </c:catAx>
      <c:valAx>
        <c:axId val="1268775951"/>
        <c:scaling>
          <c:orientation val="minMax"/>
          <c:max val="22500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8797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Total_Sold_Quantity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'8'!$B$1</c:f>
              <c:strCache>
                <c:ptCount val="1"/>
                <c:pt idx="0">
                  <c:v>total_sold_quantity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B05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8.1833333333333313E-2"/>
                  <c:y val="0.1134605570137066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0987-4AFA-9815-D55AD0DF6503}"/>
                </c:ext>
              </c:extLst>
            </c:dLbl>
            <c:dLbl>
              <c:idx val="1"/>
              <c:layout>
                <c:manualLayout>
                  <c:x val="-0.10127777777777783"/>
                  <c:y val="0.118090186643336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987-4AFA-9815-D55AD0DF6503}"/>
                </c:ext>
              </c:extLst>
            </c:dLbl>
            <c:dLbl>
              <c:idx val="2"/>
              <c:layout>
                <c:manualLayout>
                  <c:x val="-1.2388888888888889E-2"/>
                  <c:y val="-9.4872776319626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0987-4AFA-9815-D55AD0DF6503}"/>
                </c:ext>
              </c:extLst>
            </c:dLbl>
            <c:dLbl>
              <c:idx val="3"/>
              <c:layout>
                <c:manualLayout>
                  <c:x val="-4.0166666666666871E-2"/>
                  <c:y val="-9.48727763196268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0987-4AFA-9815-D55AD0DF65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'8'!$A$2:$A$5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Q4</c:v>
                </c:pt>
                <c:pt idx="3">
                  <c:v>Q3</c:v>
                </c:pt>
              </c:strCache>
            </c:strRef>
          </c:cat>
          <c:val>
            <c:numRef>
              <c:f>'8'!$B$2:$B$5</c:f>
              <c:numCache>
                <c:formatCode>General</c:formatCode>
                <c:ptCount val="4"/>
                <c:pt idx="0">
                  <c:v>7005619</c:v>
                </c:pt>
                <c:pt idx="1">
                  <c:v>6649642</c:v>
                </c:pt>
                <c:pt idx="2">
                  <c:v>5042541</c:v>
                </c:pt>
                <c:pt idx="3">
                  <c:v>2075087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987-4AFA-9815-D55AD0DF650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7457648"/>
        <c:axId val="187460976"/>
      </c:lineChart>
      <c:catAx>
        <c:axId val="18745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460976"/>
        <c:crosses val="autoZero"/>
        <c:auto val="1"/>
        <c:lblAlgn val="ctr"/>
        <c:lblOffset val="100"/>
        <c:noMultiLvlLbl val="0"/>
      </c:catAx>
      <c:valAx>
        <c:axId val="187460976"/>
        <c:scaling>
          <c:orientation val="minMax"/>
          <c:max val="7500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45764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Gross_Sales_%_Distribution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'9'!$B$1</c:f>
              <c:strCache>
                <c:ptCount val="1"/>
                <c:pt idx="0">
                  <c:v>gross_sales_mln</c:v>
                </c:pt>
              </c:strCache>
            </c:strRef>
          </c:tx>
          <c:dPt>
            <c:idx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1-F9B2-4ADE-B5E9-229A6F79BDCF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3-F9B2-4ADE-B5E9-229A6F79BDCF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5-F9B2-4ADE-B5E9-229A6F79BDCF}"/>
              </c:ext>
            </c:extLst>
          </c:dPt>
          <c:dLbls>
            <c:dLbl>
              <c:idx val="0"/>
              <c:layout>
                <c:manualLayout>
                  <c:x val="6.3255905511811025E-2"/>
                  <c:y val="-4.1407844852726743E-2"/>
                </c:manualLayout>
              </c:layout>
              <c:tx>
                <c:rich>
                  <a:bodyPr/>
                  <a:lstStyle/>
                  <a:p>
                    <a:fld id="{24875CDB-74E4-44FE-8948-0D16FC1E5FE9}" type="CELLRANGE">
                      <a:rPr lang="en-US" baseline="0" dirty="0"/>
                      <a:pPr/>
                      <a:t>[CELLRANGE]</a:t>
                    </a:fld>
                    <a:r>
                      <a:rPr lang="en-US" baseline="0" dirty="0"/>
                      <a:t>, </a:t>
                    </a:r>
                    <a:fld id="{FC6215DD-62F0-4DEE-B672-6591AF968F94}" type="VALUE">
                      <a:rPr lang="en-US" baseline="0" dirty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F9B2-4ADE-B5E9-229A6F79BDCF}"/>
                </c:ext>
              </c:extLst>
            </c:dLbl>
            <c:dLbl>
              <c:idx val="1"/>
              <c:layout>
                <c:manualLayout>
                  <c:x val="8.4290791776027996E-2"/>
                  <c:y val="1.6175269757946923E-2"/>
                </c:manualLayout>
              </c:layout>
              <c:tx>
                <c:rich>
                  <a:bodyPr/>
                  <a:lstStyle/>
                  <a:p>
                    <a:fld id="{165DCA51-50A6-4C75-A3B5-563944E5EE35}" type="CELLRANGE">
                      <a:rPr lang="en-US" baseline="0" dirty="0"/>
                      <a:pPr/>
                      <a:t>[CELLRANGE]</a:t>
                    </a:fld>
                    <a:r>
                      <a:rPr lang="en-US" baseline="0" dirty="0"/>
                      <a:t>, </a:t>
                    </a:r>
                    <a:fld id="{479799BC-11EC-4039-8BC0-F9C14AC0165E}" type="VALUE">
                      <a:rPr lang="en-US" baseline="0" dirty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F9B2-4ADE-B5E9-229A6F79BDCF}"/>
                </c:ext>
              </c:extLst>
            </c:dLbl>
            <c:dLbl>
              <c:idx val="2"/>
              <c:layout>
                <c:manualLayout>
                  <c:x val="-4.6012139107611573E-2"/>
                  <c:y val="-7.4039442986293377E-2"/>
                </c:manualLayout>
              </c:layout>
              <c:tx>
                <c:rich>
                  <a:bodyPr/>
                  <a:lstStyle/>
                  <a:p>
                    <a:fld id="{BFE56E99-8879-44C3-A4E0-7DDD955BAFA1}" type="CELLRANGE">
                      <a:rPr lang="en-US" baseline="0" dirty="0"/>
                      <a:pPr/>
                      <a:t>[CELLRANGE]</a:t>
                    </a:fld>
                    <a:r>
                      <a:rPr lang="en-US" baseline="0" dirty="0"/>
                      <a:t>, </a:t>
                    </a:r>
                    <a:fld id="{CB1EC715-44E8-4732-91F7-CF619A144455}" type="VALUE">
                      <a:rPr lang="en-US" baseline="0" dirty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F9B2-4ADE-B5E9-229A6F79BDCF}"/>
                </c:ext>
              </c:extLst>
            </c:dLbl>
            <c:spPr>
              <a:solidFill>
                <a:schemeClr val="lt1"/>
              </a:solidFill>
              <a:ln w="12700" cap="flat" cmpd="sng" algn="ctr">
                <a:solidFill>
                  <a:schemeClr val="dk1"/>
                </a:solidFill>
                <a:prstDash val="solid"/>
                <a:miter lim="800000"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'9'!$A$2:$A$4</c:f>
              <c:strCache>
                <c:ptCount val="3"/>
                <c:pt idx="0">
                  <c:v>Direct</c:v>
                </c:pt>
                <c:pt idx="1">
                  <c:v>Distributor</c:v>
                </c:pt>
                <c:pt idx="2">
                  <c:v>Retailer</c:v>
                </c:pt>
              </c:strCache>
            </c:strRef>
          </c:cat>
          <c:val>
            <c:numRef>
              <c:f>'9'!$B$2:$B$4</c:f>
              <c:numCache>
                <c:formatCode>General</c:formatCode>
                <c:ptCount val="3"/>
                <c:pt idx="0">
                  <c:v>601.71</c:v>
                </c:pt>
                <c:pt idx="1">
                  <c:v>419.45</c:v>
                </c:pt>
                <c:pt idx="2">
                  <c:v>2690.56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'9'!$C$2:$C$4</c15:f>
                <c15:dlblRangeCache>
                  <c:ptCount val="3"/>
                  <c:pt idx="0">
                    <c:v>16.21</c:v>
                  </c:pt>
                  <c:pt idx="1">
                    <c:v>11.3</c:v>
                  </c:pt>
                  <c:pt idx="2">
                    <c:v>72.49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F9B2-4ADE-B5E9-229A6F79BD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'3'!$A$2:$A$7</cx:f>
        <cx:lvl ptCount="6">
          <cx:pt idx="0">Networking</cx:pt>
          <cx:pt idx="1">Storage</cx:pt>
          <cx:pt idx="2">Desktop</cx:pt>
          <cx:pt idx="3">Peripherals</cx:pt>
          <cx:pt idx="4">Accessories</cx:pt>
          <cx:pt idx="5">Notebook</cx:pt>
        </cx:lvl>
      </cx:strDim>
      <cx:numDim type="val">
        <cx:f>'3'!$B$2:$B$7</cx:f>
        <cx:lvl ptCount="6" formatCode="General">
          <cx:pt idx="0">9</cx:pt>
          <cx:pt idx="1">17</cx:pt>
          <cx:pt idx="2">22</cx:pt>
          <cx:pt idx="3">79</cx:pt>
          <cx:pt idx="4">104</cx:pt>
          <cx:pt idx="5">116</cx:pt>
        </cx:lvl>
      </cx:numDim>
    </cx:data>
  </cx:chartData>
  <cx:chart>
    <cx:title pos="t" align="ctr" overlay="0">
      <cx:tx>
        <cx:txData>
          <cx:v>Unique Products Count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600" b="1" i="0" u="none" strike="noStrike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</a:rPr>
            <a:t>Unique Products Count</a:t>
          </a:r>
        </a:p>
      </cx:txPr>
    </cx:title>
    <cx:plotArea>
      <cx:plotAreaRegion>
        <cx:series layoutId="waterfall" uniqueId="{6AEE1A3E-0F73-497E-B04A-621E4B35FC81}">
          <cx:spPr>
            <a:solidFill>
              <a:srgbClr val="92D050"/>
            </a:solidFill>
          </cx:spPr>
          <cx:dataLabels pos="outEnd">
            <cx:visibility seriesName="0" categoryName="0" value="1"/>
            <cx:separator>, </cx:separator>
          </cx:dataLabels>
          <cx:dataId val="0"/>
          <cx:layoutPr>
            <cx:subtotals/>
          </cx:layoutPr>
        </cx:series>
      </cx:plotAreaRegion>
      <cx:axis id="0">
        <cx:catScaling gapWidth="0.5"/>
        <cx:title>
          <cx:tx>
            <cx:txData>
              <cx:v>Segments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" lastClr="FFFFFF">
                      <a:lumMod val="95000"/>
                    </a:sysClr>
                  </a:solidFill>
                  <a:latin typeface="Calibri" panose="020F0502020204030204"/>
                </a:rPr>
                <a:t>Segments</a:t>
              </a:r>
            </a:p>
          </cx:txPr>
        </cx:title>
        <cx:tickLabels/>
      </cx:axis>
      <cx:axis id="1">
        <cx:valScaling max="375"/>
        <cx:majorGridlines>
          <cx:spPr>
            <a:ln>
              <a:noFill/>
            </a:ln>
          </cx:spPr>
        </cx:majorGridlines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72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751D-B001-4BED-8F0A-AE09E26F9870}" type="datetimeFigureOut">
              <a:rPr lang="en-IN" smtClean="0"/>
              <a:t>24-02-2023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8064032-791F-4C67-B1AA-3757B4EEAE99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17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751D-B001-4BED-8F0A-AE09E26F9870}" type="datetimeFigureOut">
              <a:rPr lang="en-IN" smtClean="0"/>
              <a:t>24-02-2023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4032-791F-4C67-B1AA-3757B4EEAE99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15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751D-B001-4BED-8F0A-AE09E26F9870}" type="datetimeFigureOut">
              <a:rPr lang="en-IN" smtClean="0"/>
              <a:t>24-02-2023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4032-791F-4C67-B1AA-3757B4EEAE99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80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751D-B001-4BED-8F0A-AE09E26F9870}" type="datetimeFigureOut">
              <a:rPr lang="en-IN" smtClean="0"/>
              <a:t>24-02-2023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4032-791F-4C67-B1AA-3757B4EEAE99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15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751D-B001-4BED-8F0A-AE09E26F9870}" type="datetimeFigureOut">
              <a:rPr lang="en-IN" smtClean="0"/>
              <a:t>24-02-2023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4032-791F-4C67-B1AA-3757B4EEAE99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751D-B001-4BED-8F0A-AE09E26F9870}" type="datetimeFigureOut">
              <a:rPr lang="en-IN" smtClean="0"/>
              <a:t>24-02-2023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4032-791F-4C67-B1AA-3757B4EEAE99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23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751D-B001-4BED-8F0A-AE09E26F9870}" type="datetimeFigureOut">
              <a:rPr lang="en-IN" smtClean="0"/>
              <a:t>24-02-2023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4032-791F-4C67-B1AA-3757B4EEAE99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03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751D-B001-4BED-8F0A-AE09E26F9870}" type="datetimeFigureOut">
              <a:rPr lang="en-IN" smtClean="0"/>
              <a:t>24-02-2023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4032-791F-4C67-B1AA-3757B4EEAE99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751D-B001-4BED-8F0A-AE09E26F9870}" type="datetimeFigureOut">
              <a:rPr lang="en-IN" smtClean="0"/>
              <a:t>24-02-2023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4032-791F-4C67-B1AA-3757B4EEAE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390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751D-B001-4BED-8F0A-AE09E26F9870}" type="datetimeFigureOut">
              <a:rPr lang="en-IN" smtClean="0"/>
              <a:t>24-02-2023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4032-791F-4C67-B1AA-3757B4EEAE99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82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5B5751D-B001-4BED-8F0A-AE09E26F9870}" type="datetimeFigureOut">
              <a:rPr lang="en-IN" smtClean="0"/>
              <a:t>24-02-2023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4032-791F-4C67-B1AA-3757B4EEAE99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5751D-B001-4BED-8F0A-AE09E26F9870}" type="datetimeFigureOut">
              <a:rPr lang="en-IN" smtClean="0"/>
              <a:t>24-02-2023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8064032-791F-4C67-B1AA-3757B4EEAE99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49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1964EBD-9479-583B-21B2-28FBAB7061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BEB53617-850D-E623-5BE9-7105222C11E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8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D4262-4563-D9D9-C329-9C520C2AF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sz="1300" dirty="0">
                <a:latin typeface="Calibri Light" panose="020F0302020204030204" pitchFamily="34" charset="0"/>
                <a:cs typeface="Calibri Light" panose="020F0302020204030204" pitchFamily="34" charset="0"/>
              </a:rPr>
              <a:t>In which quarter of 2020, got the maximum total_sold_quantity? The final output contains these fields sorted by the total_sold_quantity, </a:t>
            </a:r>
            <a:br>
              <a:rPr lang="en-US" sz="13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300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sz="13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300" dirty="0">
                <a:latin typeface="Calibri Light" panose="020F0302020204030204" pitchFamily="34" charset="0"/>
                <a:cs typeface="Calibri Light" panose="020F0302020204030204" pitchFamily="34" charset="0"/>
              </a:rPr>
              <a:t>1. Quarter </a:t>
            </a:r>
            <a:br>
              <a:rPr lang="en-US" sz="13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300" dirty="0">
                <a:latin typeface="Calibri Light" panose="020F0302020204030204" pitchFamily="34" charset="0"/>
                <a:cs typeface="Calibri Light" panose="020F0302020204030204" pitchFamily="34" charset="0"/>
              </a:rPr>
              <a:t>2. total_sold_quantity</a:t>
            </a:r>
            <a:endParaRPr lang="en-IN" sz="13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9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6F849B6-D8D8-37BF-F993-55059FE6C6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394035"/>
              </p:ext>
            </p:extLst>
          </p:nvPr>
        </p:nvGraphicFramePr>
        <p:xfrm>
          <a:off x="409257" y="3042373"/>
          <a:ext cx="4305618" cy="27927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0162">
                  <a:extLst>
                    <a:ext uri="{9D8B030D-6E8A-4147-A177-3AD203B41FA5}">
                      <a16:colId xmlns:a16="http://schemas.microsoft.com/office/drawing/2014/main" val="3990612074"/>
                    </a:ext>
                  </a:extLst>
                </a:gridCol>
                <a:gridCol w="3045456">
                  <a:extLst>
                    <a:ext uri="{9D8B030D-6E8A-4147-A177-3AD203B41FA5}">
                      <a16:colId xmlns:a16="http://schemas.microsoft.com/office/drawing/2014/main" val="1384293393"/>
                    </a:ext>
                  </a:extLst>
                </a:gridCol>
              </a:tblGrid>
              <a:tr h="5585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quarter</a:t>
                      </a:r>
                      <a:endParaRPr lang="en-IN" sz="18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total_sold_quantity</a:t>
                      </a:r>
                      <a:endParaRPr lang="en-IN" sz="18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ctr"/>
                </a:tc>
                <a:extLst>
                  <a:ext uri="{0D108BD9-81ED-4DB2-BD59-A6C34878D82A}">
                    <a16:rowId xmlns:a16="http://schemas.microsoft.com/office/drawing/2014/main" val="3901191187"/>
                  </a:ext>
                </a:extLst>
              </a:tr>
              <a:tr h="5585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Q1</a:t>
                      </a:r>
                      <a:endParaRPr lang="en-IN" sz="18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7005619</a:t>
                      </a:r>
                      <a:endParaRPr lang="en-IN" sz="18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ctr"/>
                </a:tc>
                <a:extLst>
                  <a:ext uri="{0D108BD9-81ED-4DB2-BD59-A6C34878D82A}">
                    <a16:rowId xmlns:a16="http://schemas.microsoft.com/office/drawing/2014/main" val="1812442183"/>
                  </a:ext>
                </a:extLst>
              </a:tr>
              <a:tr h="5585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Q2</a:t>
                      </a:r>
                      <a:endParaRPr lang="en-IN" sz="18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6649642</a:t>
                      </a:r>
                      <a:endParaRPr lang="en-IN" sz="18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ctr"/>
                </a:tc>
                <a:extLst>
                  <a:ext uri="{0D108BD9-81ED-4DB2-BD59-A6C34878D82A}">
                    <a16:rowId xmlns:a16="http://schemas.microsoft.com/office/drawing/2014/main" val="2020962104"/>
                  </a:ext>
                </a:extLst>
              </a:tr>
              <a:tr h="5585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Q4</a:t>
                      </a:r>
                      <a:endParaRPr lang="en-IN" sz="18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5042541</a:t>
                      </a:r>
                      <a:endParaRPr lang="en-IN" sz="18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ctr"/>
                </a:tc>
                <a:extLst>
                  <a:ext uri="{0D108BD9-81ED-4DB2-BD59-A6C34878D82A}">
                    <a16:rowId xmlns:a16="http://schemas.microsoft.com/office/drawing/2014/main" val="2872097838"/>
                  </a:ext>
                </a:extLst>
              </a:tr>
              <a:tr h="5585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Q3</a:t>
                      </a:r>
                      <a:endParaRPr lang="en-IN" sz="18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2075087</a:t>
                      </a:r>
                      <a:endParaRPr lang="en-IN" sz="18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ctr"/>
                </a:tc>
                <a:extLst>
                  <a:ext uri="{0D108BD9-81ED-4DB2-BD59-A6C34878D82A}">
                    <a16:rowId xmlns:a16="http://schemas.microsoft.com/office/drawing/2014/main" val="2842550475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F3A7F0A-183D-77F6-7D55-5151E383F3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3918539"/>
              </p:ext>
            </p:extLst>
          </p:nvPr>
        </p:nvGraphicFramePr>
        <p:xfrm>
          <a:off x="5308029" y="2614510"/>
          <a:ext cx="6474714" cy="3648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1830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E9B2-CBB2-D90A-5523-547AA44C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sz="1300" dirty="0">
                <a:latin typeface="Calibri Light" panose="020F0302020204030204" pitchFamily="34" charset="0"/>
                <a:cs typeface="Calibri Light" panose="020F0302020204030204" pitchFamily="34" charset="0"/>
              </a:rPr>
              <a:t>Which channel helped to bring more gross sales in the fiscal year 2021 and the percentage of contribution? The final output contains these fields, </a:t>
            </a:r>
            <a:br>
              <a:rPr lang="en-US" sz="13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300" dirty="0">
                <a:latin typeface="Calibri Light" panose="020F0302020204030204" pitchFamily="34" charset="0"/>
                <a:cs typeface="Calibri Light" panose="020F0302020204030204" pitchFamily="34" charset="0"/>
              </a:rPr>
              <a:t>1. channel </a:t>
            </a:r>
            <a:br>
              <a:rPr lang="en-US" sz="13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300" dirty="0">
                <a:latin typeface="Calibri Light" panose="020F0302020204030204" pitchFamily="34" charset="0"/>
                <a:cs typeface="Calibri Light" panose="020F0302020204030204" pitchFamily="34" charset="0"/>
              </a:rPr>
              <a:t>2. gross_sales_mln </a:t>
            </a:r>
            <a:br>
              <a:rPr lang="en-US" sz="13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300" dirty="0">
                <a:latin typeface="Calibri Light" panose="020F0302020204030204" pitchFamily="34" charset="0"/>
                <a:cs typeface="Calibri Light" panose="020F0302020204030204" pitchFamily="34" charset="0"/>
              </a:rPr>
              <a:t>3. percentage</a:t>
            </a:r>
            <a:endParaRPr lang="en-IN" sz="13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9B7475-C663-6895-321E-24822DA69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364385"/>
              </p:ext>
            </p:extLst>
          </p:nvPr>
        </p:nvGraphicFramePr>
        <p:xfrm>
          <a:off x="411673" y="2288030"/>
          <a:ext cx="4798502" cy="22819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9175">
                  <a:extLst>
                    <a:ext uri="{9D8B030D-6E8A-4147-A177-3AD203B41FA5}">
                      <a16:colId xmlns:a16="http://schemas.microsoft.com/office/drawing/2014/main" val="1315584769"/>
                    </a:ext>
                  </a:extLst>
                </a:gridCol>
                <a:gridCol w="2065651">
                  <a:extLst>
                    <a:ext uri="{9D8B030D-6E8A-4147-A177-3AD203B41FA5}">
                      <a16:colId xmlns:a16="http://schemas.microsoft.com/office/drawing/2014/main" val="2953199261"/>
                    </a:ext>
                  </a:extLst>
                </a:gridCol>
                <a:gridCol w="1423676">
                  <a:extLst>
                    <a:ext uri="{9D8B030D-6E8A-4147-A177-3AD203B41FA5}">
                      <a16:colId xmlns:a16="http://schemas.microsoft.com/office/drawing/2014/main" val="4033413834"/>
                    </a:ext>
                  </a:extLst>
                </a:gridCol>
              </a:tblGrid>
              <a:tr h="5704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channel</a:t>
                      </a:r>
                      <a:endParaRPr lang="en-IN" sz="20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84" marR="19284" marT="192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gross_sales_mln</a:t>
                      </a:r>
                      <a:endParaRPr lang="en-IN" sz="20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84" marR="19284" marT="192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percentage</a:t>
                      </a:r>
                      <a:endParaRPr lang="en-IN" sz="20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84" marR="19284" marT="19284" marB="0" anchor="ctr"/>
                </a:tc>
                <a:extLst>
                  <a:ext uri="{0D108BD9-81ED-4DB2-BD59-A6C34878D82A}">
                    <a16:rowId xmlns:a16="http://schemas.microsoft.com/office/drawing/2014/main" val="1613302216"/>
                  </a:ext>
                </a:extLst>
              </a:tr>
              <a:tr h="5704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Direct</a:t>
                      </a:r>
                      <a:endParaRPr lang="en-IN" sz="20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84" marR="19284" marT="192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601.71</a:t>
                      </a:r>
                      <a:endParaRPr lang="en-IN" sz="20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84" marR="19284" marT="192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16.21 %</a:t>
                      </a:r>
                      <a:endParaRPr lang="en-IN" sz="20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84" marR="19284" marT="19284" marB="0" anchor="ctr"/>
                </a:tc>
                <a:extLst>
                  <a:ext uri="{0D108BD9-81ED-4DB2-BD59-A6C34878D82A}">
                    <a16:rowId xmlns:a16="http://schemas.microsoft.com/office/drawing/2014/main" val="2448288587"/>
                  </a:ext>
                </a:extLst>
              </a:tr>
              <a:tr h="5704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Distributor</a:t>
                      </a:r>
                      <a:endParaRPr lang="en-IN" sz="20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84" marR="19284" marT="192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419.45</a:t>
                      </a:r>
                      <a:endParaRPr lang="en-IN" sz="20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84" marR="19284" marT="192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11.3 %</a:t>
                      </a:r>
                      <a:endParaRPr lang="en-IN" sz="20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84" marR="19284" marT="19284" marB="0" anchor="ctr"/>
                </a:tc>
                <a:extLst>
                  <a:ext uri="{0D108BD9-81ED-4DB2-BD59-A6C34878D82A}">
                    <a16:rowId xmlns:a16="http://schemas.microsoft.com/office/drawing/2014/main" val="53768580"/>
                  </a:ext>
                </a:extLst>
              </a:tr>
              <a:tr h="5704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Retailer</a:t>
                      </a:r>
                      <a:endParaRPr lang="en-IN" sz="20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84" marR="19284" marT="192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2690.56</a:t>
                      </a:r>
                      <a:endParaRPr lang="en-IN" sz="20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84" marR="19284" marT="192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72.49 %</a:t>
                      </a:r>
                      <a:endParaRPr lang="en-IN" sz="20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84" marR="19284" marT="19284" marB="0" anchor="ctr"/>
                </a:tc>
                <a:extLst>
                  <a:ext uri="{0D108BD9-81ED-4DB2-BD59-A6C34878D82A}">
                    <a16:rowId xmlns:a16="http://schemas.microsoft.com/office/drawing/2014/main" val="2072112565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90985D2-C6B7-44DC-6123-84920CE5A0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8920031"/>
              </p:ext>
            </p:extLst>
          </p:nvPr>
        </p:nvGraphicFramePr>
        <p:xfrm>
          <a:off x="5981699" y="1952721"/>
          <a:ext cx="5553075" cy="2952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1354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2D96-4F45-E007-A449-F9DC8304B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Get the Top 3 products in each division that have a high total_sold_quantity in the fiscal_year 2021? The final output contains these fields, </a:t>
            </a:r>
            <a:b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1. division </a:t>
            </a:r>
            <a:r>
              <a:rPr lang="en-US" sz="15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2. Product_code, 3. product, 4. total_sold_quantity, 5. rank</a:t>
            </a:r>
            <a:br>
              <a:rPr lang="en-US" sz="15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IN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771853"/>
              </p:ext>
            </p:extLst>
          </p:nvPr>
        </p:nvGraphicFramePr>
        <p:xfrm>
          <a:off x="2621742" y="2312127"/>
          <a:ext cx="7262948" cy="25772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55533">
                  <a:extLst>
                    <a:ext uri="{9D8B030D-6E8A-4147-A177-3AD203B41FA5}">
                      <a16:colId xmlns:a16="http://schemas.microsoft.com/office/drawing/2014/main" val="3679673578"/>
                    </a:ext>
                  </a:extLst>
                </a:gridCol>
                <a:gridCol w="1440028">
                  <a:extLst>
                    <a:ext uri="{9D8B030D-6E8A-4147-A177-3AD203B41FA5}">
                      <a16:colId xmlns:a16="http://schemas.microsoft.com/office/drawing/2014/main" val="3235912960"/>
                    </a:ext>
                  </a:extLst>
                </a:gridCol>
                <a:gridCol w="1722651">
                  <a:extLst>
                    <a:ext uri="{9D8B030D-6E8A-4147-A177-3AD203B41FA5}">
                      <a16:colId xmlns:a16="http://schemas.microsoft.com/office/drawing/2014/main" val="1865810491"/>
                    </a:ext>
                  </a:extLst>
                </a:gridCol>
                <a:gridCol w="1924524">
                  <a:extLst>
                    <a:ext uri="{9D8B030D-6E8A-4147-A177-3AD203B41FA5}">
                      <a16:colId xmlns:a16="http://schemas.microsoft.com/office/drawing/2014/main" val="375301563"/>
                    </a:ext>
                  </a:extLst>
                </a:gridCol>
                <a:gridCol w="1220212">
                  <a:extLst>
                    <a:ext uri="{9D8B030D-6E8A-4147-A177-3AD203B41FA5}">
                      <a16:colId xmlns:a16="http://schemas.microsoft.com/office/drawing/2014/main" val="1798685878"/>
                    </a:ext>
                  </a:extLst>
                </a:gridCol>
              </a:tblGrid>
              <a:tr h="2577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division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product_code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product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total_sold_quantity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rank_order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5701402"/>
                  </a:ext>
                </a:extLst>
              </a:tr>
              <a:tr h="2577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N &amp; 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A6720160103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AQ Pen Drive 2 IN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701373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4304336"/>
                  </a:ext>
                </a:extLst>
              </a:tr>
              <a:tr h="2577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N &amp; 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A6818160202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AQ Pen Drive DRC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688003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5851186"/>
                  </a:ext>
                </a:extLst>
              </a:tr>
              <a:tr h="2577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N &amp; 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A6819160203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AQ Pen Drive DRC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676245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2291945"/>
                  </a:ext>
                </a:extLst>
              </a:tr>
              <a:tr h="2577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P &amp; 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A2319150302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AQ Gamers Ms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428498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612056"/>
                  </a:ext>
                </a:extLst>
              </a:tr>
              <a:tr h="2577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P &amp; 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A2520150501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AQ Maxima Ms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419865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594713"/>
                  </a:ext>
                </a:extLst>
              </a:tr>
              <a:tr h="2577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P &amp; 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A2520150504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AQ Maxima Ms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419471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7111326"/>
                  </a:ext>
                </a:extLst>
              </a:tr>
              <a:tr h="2577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PC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A4218110202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AQ Digit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17434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4135381"/>
                  </a:ext>
                </a:extLst>
              </a:tr>
              <a:tr h="2577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PC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A4319110306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AQ Velocity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17280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3569359"/>
                  </a:ext>
                </a:extLst>
              </a:tr>
              <a:tr h="2577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PC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A4218110208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AQ Digit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17275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4864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728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6891" y="1593669"/>
            <a:ext cx="576072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/>
              <a:t>THANK YOU!!!</a:t>
            </a:r>
            <a:endParaRPr lang="en-IN" sz="11500" dirty="0"/>
          </a:p>
        </p:txBody>
      </p:sp>
    </p:spTree>
    <p:extLst>
      <p:ext uri="{BB962C8B-B14F-4D97-AF65-F5344CB8AC3E}">
        <p14:creationId xmlns:p14="http://schemas.microsoft.com/office/powerpoint/2010/main" val="51810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46F5-9082-E6AF-0475-F811B785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Provide the list of markets in which customer "Atliq Exclusive" operates its business in the APAC region.</a:t>
            </a:r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3242172-3AB9-FFB0-04F7-707CF4CEE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633979"/>
              </p:ext>
            </p:extLst>
          </p:nvPr>
        </p:nvGraphicFramePr>
        <p:xfrm>
          <a:off x="4162595" y="2340435"/>
          <a:ext cx="4181135" cy="332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81135">
                  <a:extLst>
                    <a:ext uri="{9D8B030D-6E8A-4147-A177-3AD203B41FA5}">
                      <a16:colId xmlns:a16="http://schemas.microsoft.com/office/drawing/2014/main" val="457388852"/>
                    </a:ext>
                  </a:extLst>
                </a:gridCol>
              </a:tblGrid>
              <a:tr h="3324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b="1" u="none" strike="noStrike" dirty="0">
                          <a:effectLst/>
                        </a:rPr>
                        <a:t>Market</a:t>
                      </a:r>
                      <a:endParaRPr lang="en-IN" sz="19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74" marR="10974" marT="10974" marB="0" anchor="b"/>
                </a:tc>
                <a:extLst>
                  <a:ext uri="{0D108BD9-81ED-4DB2-BD59-A6C34878D82A}">
                    <a16:rowId xmlns:a16="http://schemas.microsoft.com/office/drawing/2014/main" val="2533273125"/>
                  </a:ext>
                </a:extLst>
              </a:tr>
              <a:tr h="3324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India</a:t>
                      </a:r>
                      <a:endParaRPr lang="en-IN" sz="19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74" marR="10974" marT="10974" marB="0" anchor="b"/>
                </a:tc>
                <a:extLst>
                  <a:ext uri="{0D108BD9-81ED-4DB2-BD59-A6C34878D82A}">
                    <a16:rowId xmlns:a16="http://schemas.microsoft.com/office/drawing/2014/main" val="2282353140"/>
                  </a:ext>
                </a:extLst>
              </a:tr>
              <a:tr h="3324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Indonesia</a:t>
                      </a:r>
                      <a:endParaRPr lang="en-IN" sz="19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74" marR="10974" marT="10974" marB="0" anchor="b"/>
                </a:tc>
                <a:extLst>
                  <a:ext uri="{0D108BD9-81ED-4DB2-BD59-A6C34878D82A}">
                    <a16:rowId xmlns:a16="http://schemas.microsoft.com/office/drawing/2014/main" val="2782073944"/>
                  </a:ext>
                </a:extLst>
              </a:tr>
              <a:tr h="3324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Japan</a:t>
                      </a:r>
                      <a:endParaRPr lang="en-IN" sz="19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74" marR="10974" marT="10974" marB="0" anchor="b"/>
                </a:tc>
                <a:extLst>
                  <a:ext uri="{0D108BD9-81ED-4DB2-BD59-A6C34878D82A}">
                    <a16:rowId xmlns:a16="http://schemas.microsoft.com/office/drawing/2014/main" val="962657232"/>
                  </a:ext>
                </a:extLst>
              </a:tr>
              <a:tr h="3324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Philippines</a:t>
                      </a:r>
                      <a:endParaRPr lang="en-IN" sz="19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74" marR="10974" marT="10974" marB="0" anchor="b"/>
                </a:tc>
                <a:extLst>
                  <a:ext uri="{0D108BD9-81ED-4DB2-BD59-A6C34878D82A}">
                    <a16:rowId xmlns:a16="http://schemas.microsoft.com/office/drawing/2014/main" val="1546246027"/>
                  </a:ext>
                </a:extLst>
              </a:tr>
              <a:tr h="3324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South Korea</a:t>
                      </a:r>
                      <a:endParaRPr lang="en-IN" sz="19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74" marR="10974" marT="10974" marB="0" anchor="b"/>
                </a:tc>
                <a:extLst>
                  <a:ext uri="{0D108BD9-81ED-4DB2-BD59-A6C34878D82A}">
                    <a16:rowId xmlns:a16="http://schemas.microsoft.com/office/drawing/2014/main" val="75343049"/>
                  </a:ext>
                </a:extLst>
              </a:tr>
              <a:tr h="3324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Australia</a:t>
                      </a:r>
                      <a:endParaRPr lang="en-IN" sz="19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74" marR="10974" marT="10974" marB="0" anchor="b"/>
                </a:tc>
                <a:extLst>
                  <a:ext uri="{0D108BD9-81ED-4DB2-BD59-A6C34878D82A}">
                    <a16:rowId xmlns:a16="http://schemas.microsoft.com/office/drawing/2014/main" val="1283848675"/>
                  </a:ext>
                </a:extLst>
              </a:tr>
              <a:tr h="3324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New Zealand</a:t>
                      </a:r>
                      <a:endParaRPr lang="en-IN" sz="19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74" marR="10974" marT="10974" marB="0" anchor="b"/>
                </a:tc>
                <a:extLst>
                  <a:ext uri="{0D108BD9-81ED-4DB2-BD59-A6C34878D82A}">
                    <a16:rowId xmlns:a16="http://schemas.microsoft.com/office/drawing/2014/main" val="1572968532"/>
                  </a:ext>
                </a:extLst>
              </a:tr>
              <a:tr h="3324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Bangladesh</a:t>
                      </a:r>
                      <a:endParaRPr lang="en-IN" sz="19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74" marR="10974" marT="10974" marB="0" anchor="b"/>
                </a:tc>
                <a:extLst>
                  <a:ext uri="{0D108BD9-81ED-4DB2-BD59-A6C34878D82A}">
                    <a16:rowId xmlns:a16="http://schemas.microsoft.com/office/drawing/2014/main" val="1096733485"/>
                  </a:ext>
                </a:extLst>
              </a:tr>
              <a:tr h="3324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India</a:t>
                      </a:r>
                      <a:endParaRPr lang="en-IN" sz="19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74" marR="10974" marT="10974" marB="0" anchor="b"/>
                </a:tc>
                <a:extLst>
                  <a:ext uri="{0D108BD9-81ED-4DB2-BD59-A6C34878D82A}">
                    <a16:rowId xmlns:a16="http://schemas.microsoft.com/office/drawing/2014/main" val="1333466094"/>
                  </a:ext>
                </a:extLst>
              </a:tr>
            </a:tbl>
          </a:graphicData>
        </a:graphic>
      </p:graphicFrame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C3F574D4-78A0-2585-2C97-AF3270F96A0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24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18A9-CE90-5C8D-900D-8949108C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What is the percentage of unique product increase in 2021 vs. 2020? The final output contains these fields, </a:t>
            </a:r>
            <a:b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1. unique_products_2020 2. unique_products_2021 3. percentage_chg</a:t>
            </a:r>
            <a:endParaRPr lang="en-IN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8D3799-CAB0-5649-0656-E3AA407E00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280028"/>
              </p:ext>
            </p:extLst>
          </p:nvPr>
        </p:nvGraphicFramePr>
        <p:xfrm>
          <a:off x="197961" y="2842660"/>
          <a:ext cx="5193189" cy="1172679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075760">
                  <a:extLst>
                    <a:ext uri="{9D8B030D-6E8A-4147-A177-3AD203B41FA5}">
                      <a16:colId xmlns:a16="http://schemas.microsoft.com/office/drawing/2014/main" val="292195096"/>
                    </a:ext>
                  </a:extLst>
                </a:gridCol>
                <a:gridCol w="1075760">
                  <a:extLst>
                    <a:ext uri="{9D8B030D-6E8A-4147-A177-3AD203B41FA5}">
                      <a16:colId xmlns:a16="http://schemas.microsoft.com/office/drawing/2014/main" val="2222282283"/>
                    </a:ext>
                  </a:extLst>
                </a:gridCol>
                <a:gridCol w="3041669">
                  <a:extLst>
                    <a:ext uri="{9D8B030D-6E8A-4147-A177-3AD203B41FA5}">
                      <a16:colId xmlns:a16="http://schemas.microsoft.com/office/drawing/2014/main" val="2950906255"/>
                    </a:ext>
                  </a:extLst>
                </a:gridCol>
              </a:tblGrid>
              <a:tr h="650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 dirty="0">
                          <a:effectLst/>
                        </a:rPr>
                        <a:t>2020</a:t>
                      </a:r>
                      <a:endParaRPr lang="en-IN" sz="33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 dirty="0">
                          <a:effectLst/>
                        </a:rPr>
                        <a:t>2021</a:t>
                      </a:r>
                      <a:endParaRPr lang="en-IN" sz="33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 dirty="0">
                          <a:effectLst/>
                        </a:rPr>
                        <a:t>percentage_chg</a:t>
                      </a:r>
                      <a:endParaRPr lang="en-IN" sz="32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ctr"/>
                </a:tc>
                <a:extLst>
                  <a:ext uri="{0D108BD9-81ED-4DB2-BD59-A6C34878D82A}">
                    <a16:rowId xmlns:a16="http://schemas.microsoft.com/office/drawing/2014/main" val="2811324318"/>
                  </a:ext>
                </a:extLst>
              </a:tr>
              <a:tr h="3985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 dirty="0">
                          <a:effectLst/>
                        </a:rPr>
                        <a:t>245</a:t>
                      </a:r>
                      <a:endParaRPr lang="en-IN" sz="33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 dirty="0">
                          <a:effectLst/>
                        </a:rPr>
                        <a:t>334</a:t>
                      </a:r>
                      <a:endParaRPr lang="en-IN" sz="33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 dirty="0">
                          <a:effectLst/>
                        </a:rPr>
                        <a:t>26.65 %</a:t>
                      </a:r>
                      <a:endParaRPr lang="en-IN" sz="33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ctr"/>
                </a:tc>
                <a:extLst>
                  <a:ext uri="{0D108BD9-81ED-4DB2-BD59-A6C34878D82A}">
                    <a16:rowId xmlns:a16="http://schemas.microsoft.com/office/drawing/2014/main" val="306660116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007E420-F9CF-B3C5-DEF4-1BB62BAA74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7344727"/>
              </p:ext>
            </p:extLst>
          </p:nvPr>
        </p:nvGraphicFramePr>
        <p:xfrm>
          <a:off x="6800852" y="205739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2187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C904-B5C1-4E70-BB15-D32031B1E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sz="1300" dirty="0">
                <a:latin typeface="Calibri Light" panose="020F0302020204030204" pitchFamily="34" charset="0"/>
                <a:cs typeface="Calibri Light" panose="020F0302020204030204" pitchFamily="34" charset="0"/>
              </a:rPr>
              <a:t>Provide a report with all the unique product counts for each segment and sort them in descending order of product counts. The final output contains 2 fields, </a:t>
            </a:r>
            <a:br>
              <a:rPr lang="en-US" sz="13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300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sz="13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300" dirty="0">
                <a:latin typeface="Calibri Light" panose="020F0302020204030204" pitchFamily="34" charset="0"/>
                <a:cs typeface="Calibri Light" panose="020F0302020204030204" pitchFamily="34" charset="0"/>
              </a:rPr>
              <a:t>1. segment </a:t>
            </a:r>
            <a:br>
              <a:rPr lang="en-US" sz="13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300" dirty="0">
                <a:latin typeface="Calibri Light" panose="020F0302020204030204" pitchFamily="34" charset="0"/>
                <a:cs typeface="Calibri Light" panose="020F0302020204030204" pitchFamily="34" charset="0"/>
              </a:rPr>
              <a:t>2. product_count</a:t>
            </a:r>
            <a:endParaRPr lang="en-IN" sz="13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A38A65-922C-6C68-A86E-16C57A1DEE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916916"/>
              </p:ext>
            </p:extLst>
          </p:nvPr>
        </p:nvGraphicFramePr>
        <p:xfrm>
          <a:off x="519847" y="2305507"/>
          <a:ext cx="4433154" cy="22469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95792">
                  <a:extLst>
                    <a:ext uri="{9D8B030D-6E8A-4147-A177-3AD203B41FA5}">
                      <a16:colId xmlns:a16="http://schemas.microsoft.com/office/drawing/2014/main" val="3744620708"/>
                    </a:ext>
                  </a:extLst>
                </a:gridCol>
                <a:gridCol w="2437362">
                  <a:extLst>
                    <a:ext uri="{9D8B030D-6E8A-4147-A177-3AD203B41FA5}">
                      <a16:colId xmlns:a16="http://schemas.microsoft.com/office/drawing/2014/main" val="2041887188"/>
                    </a:ext>
                  </a:extLst>
                </a:gridCol>
              </a:tblGrid>
              <a:tr h="307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latin typeface="Comic Sans MS" panose="030F0702030302020204" pitchFamily="66" charset="0"/>
                        </a:rPr>
                        <a:t>Segment</a:t>
                      </a:r>
                      <a:endParaRPr lang="en-IN" sz="2000" b="1" i="0" u="none" strike="noStrike" dirty="0">
                        <a:solidFill>
                          <a:srgbClr val="305496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6198" marR="16198" marT="161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latin typeface="Comic Sans MS" panose="030F0702030302020204" pitchFamily="66" charset="0"/>
                        </a:rPr>
                        <a:t>product_count</a:t>
                      </a:r>
                      <a:endParaRPr lang="en-IN" sz="2000" b="1" i="0" u="none" strike="noStrike" dirty="0">
                        <a:solidFill>
                          <a:srgbClr val="305496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6198" marR="16198" marT="16198" marB="0" anchor="ctr"/>
                </a:tc>
                <a:extLst>
                  <a:ext uri="{0D108BD9-81ED-4DB2-BD59-A6C34878D82A}">
                    <a16:rowId xmlns:a16="http://schemas.microsoft.com/office/drawing/2014/main" val="1614705674"/>
                  </a:ext>
                </a:extLst>
              </a:tr>
              <a:tr h="307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latin typeface="Comic Sans MS" panose="030F0702030302020204" pitchFamily="66" charset="0"/>
                        </a:rPr>
                        <a:t>Networking</a:t>
                      </a:r>
                      <a:endParaRPr lang="en-IN" sz="2000" b="0" i="0" u="none" strike="noStrike" dirty="0">
                        <a:solidFill>
                          <a:srgbClr val="305496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6198" marR="16198" marT="161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latin typeface="Comic Sans MS" panose="030F0702030302020204" pitchFamily="66" charset="0"/>
                        </a:rPr>
                        <a:t>9</a:t>
                      </a:r>
                      <a:endParaRPr lang="en-IN" sz="2000" b="0" i="0" u="none" strike="noStrike" dirty="0">
                        <a:solidFill>
                          <a:srgbClr val="305496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6198" marR="16198" marT="16198" marB="0" anchor="ctr"/>
                </a:tc>
                <a:extLst>
                  <a:ext uri="{0D108BD9-81ED-4DB2-BD59-A6C34878D82A}">
                    <a16:rowId xmlns:a16="http://schemas.microsoft.com/office/drawing/2014/main" val="3759270661"/>
                  </a:ext>
                </a:extLst>
              </a:tr>
              <a:tr h="307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latin typeface="Comic Sans MS" panose="030F0702030302020204" pitchFamily="66" charset="0"/>
                        </a:rPr>
                        <a:t>Storage</a:t>
                      </a:r>
                      <a:endParaRPr lang="en-IN" sz="2000" b="0" i="0" u="none" strike="noStrike" dirty="0">
                        <a:solidFill>
                          <a:srgbClr val="305496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6198" marR="16198" marT="161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latin typeface="Comic Sans MS" panose="030F0702030302020204" pitchFamily="66" charset="0"/>
                        </a:rPr>
                        <a:t>17</a:t>
                      </a:r>
                      <a:endParaRPr lang="en-IN" sz="2000" b="0" i="0" u="none" strike="noStrike" dirty="0">
                        <a:solidFill>
                          <a:srgbClr val="305496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6198" marR="16198" marT="16198" marB="0" anchor="ctr"/>
                </a:tc>
                <a:extLst>
                  <a:ext uri="{0D108BD9-81ED-4DB2-BD59-A6C34878D82A}">
                    <a16:rowId xmlns:a16="http://schemas.microsoft.com/office/drawing/2014/main" val="1404456041"/>
                  </a:ext>
                </a:extLst>
              </a:tr>
              <a:tr h="307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latin typeface="Comic Sans MS" panose="030F0702030302020204" pitchFamily="66" charset="0"/>
                        </a:rPr>
                        <a:t>Desktop</a:t>
                      </a:r>
                      <a:endParaRPr lang="en-IN" sz="2000" b="0" i="0" u="none" strike="noStrike" dirty="0">
                        <a:solidFill>
                          <a:srgbClr val="305496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6198" marR="16198" marT="161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latin typeface="Comic Sans MS" panose="030F0702030302020204" pitchFamily="66" charset="0"/>
                        </a:rPr>
                        <a:t>22</a:t>
                      </a:r>
                      <a:endParaRPr lang="en-IN" sz="2000" b="0" i="0" u="none" strike="noStrike" dirty="0">
                        <a:solidFill>
                          <a:srgbClr val="305496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6198" marR="16198" marT="16198" marB="0" anchor="ctr"/>
                </a:tc>
                <a:extLst>
                  <a:ext uri="{0D108BD9-81ED-4DB2-BD59-A6C34878D82A}">
                    <a16:rowId xmlns:a16="http://schemas.microsoft.com/office/drawing/2014/main" val="2261918458"/>
                  </a:ext>
                </a:extLst>
              </a:tr>
              <a:tr h="307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latin typeface="Comic Sans MS" panose="030F0702030302020204" pitchFamily="66" charset="0"/>
                        </a:rPr>
                        <a:t>Peripherals</a:t>
                      </a:r>
                      <a:endParaRPr lang="en-IN" sz="2000" b="0" i="0" u="none" strike="noStrike" dirty="0">
                        <a:solidFill>
                          <a:srgbClr val="305496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6198" marR="16198" marT="161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latin typeface="Comic Sans MS" panose="030F0702030302020204" pitchFamily="66" charset="0"/>
                        </a:rPr>
                        <a:t>79</a:t>
                      </a:r>
                      <a:endParaRPr lang="en-IN" sz="2000" b="0" i="0" u="none" strike="noStrike" dirty="0">
                        <a:solidFill>
                          <a:srgbClr val="305496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6198" marR="16198" marT="16198" marB="0" anchor="ctr"/>
                </a:tc>
                <a:extLst>
                  <a:ext uri="{0D108BD9-81ED-4DB2-BD59-A6C34878D82A}">
                    <a16:rowId xmlns:a16="http://schemas.microsoft.com/office/drawing/2014/main" val="1885975461"/>
                  </a:ext>
                </a:extLst>
              </a:tr>
              <a:tr h="307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latin typeface="Comic Sans MS" panose="030F0702030302020204" pitchFamily="66" charset="0"/>
                        </a:rPr>
                        <a:t>Accessories</a:t>
                      </a:r>
                      <a:endParaRPr lang="en-IN" sz="2000" b="0" i="0" u="none" strike="noStrike" dirty="0">
                        <a:solidFill>
                          <a:srgbClr val="305496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6198" marR="16198" marT="161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latin typeface="Comic Sans MS" panose="030F0702030302020204" pitchFamily="66" charset="0"/>
                        </a:rPr>
                        <a:t>104</a:t>
                      </a:r>
                      <a:endParaRPr lang="en-IN" sz="2000" b="0" i="0" u="none" strike="noStrike" dirty="0">
                        <a:solidFill>
                          <a:srgbClr val="305496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6198" marR="16198" marT="16198" marB="0" anchor="ctr"/>
                </a:tc>
                <a:extLst>
                  <a:ext uri="{0D108BD9-81ED-4DB2-BD59-A6C34878D82A}">
                    <a16:rowId xmlns:a16="http://schemas.microsoft.com/office/drawing/2014/main" val="641426899"/>
                  </a:ext>
                </a:extLst>
              </a:tr>
              <a:tr h="307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latin typeface="Comic Sans MS" panose="030F0702030302020204" pitchFamily="66" charset="0"/>
                        </a:rPr>
                        <a:t>Notebook</a:t>
                      </a:r>
                      <a:endParaRPr lang="en-IN" sz="2000" b="0" i="0" u="none" strike="noStrike" dirty="0">
                        <a:solidFill>
                          <a:srgbClr val="305496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6198" marR="16198" marT="161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latin typeface="Comic Sans MS" panose="030F0702030302020204" pitchFamily="66" charset="0"/>
                        </a:rPr>
                        <a:t>116</a:t>
                      </a:r>
                      <a:endParaRPr lang="en-IN" sz="2000" b="0" i="0" u="none" strike="noStrike" dirty="0">
                        <a:solidFill>
                          <a:srgbClr val="305496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6198" marR="16198" marT="16198" marB="0" anchor="ctr"/>
                </a:tc>
                <a:extLst>
                  <a:ext uri="{0D108BD9-81ED-4DB2-BD59-A6C34878D82A}">
                    <a16:rowId xmlns:a16="http://schemas.microsoft.com/office/drawing/2014/main" val="1185137780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1C343A33-4B36-6CCB-E7C1-870AED6B058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58164060"/>
                  </p:ext>
                </p:extLst>
              </p:nvPr>
            </p:nvGraphicFramePr>
            <p:xfrm>
              <a:off x="6943727" y="2057400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1C343A33-4B36-6CCB-E7C1-870AED6B058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43727" y="2057400"/>
                <a:ext cx="45720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8411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AD92-E350-1942-96E7-2AD7B159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Autofit/>
          </a:bodyPr>
          <a:lstStyle/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Follow-up: Which segment had the most increase in unique products in 2021 vs 2020? The final output contains these fields, </a:t>
            </a:r>
            <a:b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1. segment </a:t>
            </a:r>
            <a:b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2. product_count_2020 </a:t>
            </a:r>
            <a:b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3. product_count_2021 </a:t>
            </a:r>
            <a:b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4. percentage_difference</a:t>
            </a:r>
            <a:endParaRPr lang="en-IN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BC01AA-D177-B7DF-7A2B-C5036D259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497075"/>
              </p:ext>
            </p:extLst>
          </p:nvPr>
        </p:nvGraphicFramePr>
        <p:xfrm>
          <a:off x="279401" y="1972411"/>
          <a:ext cx="4645023" cy="29131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8219">
                  <a:extLst>
                    <a:ext uri="{9D8B030D-6E8A-4147-A177-3AD203B41FA5}">
                      <a16:colId xmlns:a16="http://schemas.microsoft.com/office/drawing/2014/main" val="326876824"/>
                    </a:ext>
                  </a:extLst>
                </a:gridCol>
                <a:gridCol w="1378945">
                  <a:extLst>
                    <a:ext uri="{9D8B030D-6E8A-4147-A177-3AD203B41FA5}">
                      <a16:colId xmlns:a16="http://schemas.microsoft.com/office/drawing/2014/main" val="212190611"/>
                    </a:ext>
                  </a:extLst>
                </a:gridCol>
                <a:gridCol w="1378945">
                  <a:extLst>
                    <a:ext uri="{9D8B030D-6E8A-4147-A177-3AD203B41FA5}">
                      <a16:colId xmlns:a16="http://schemas.microsoft.com/office/drawing/2014/main" val="3794136996"/>
                    </a:ext>
                  </a:extLst>
                </a:gridCol>
                <a:gridCol w="998914">
                  <a:extLst>
                    <a:ext uri="{9D8B030D-6E8A-4147-A177-3AD203B41FA5}">
                      <a16:colId xmlns:a16="http://schemas.microsoft.com/office/drawing/2014/main" val="181866622"/>
                    </a:ext>
                  </a:extLst>
                </a:gridCol>
              </a:tblGrid>
              <a:tr h="3794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Comic Sans MS" panose="030F0702030302020204" pitchFamily="66" charset="0"/>
                        </a:rPr>
                        <a:t>Segment</a:t>
                      </a:r>
                      <a:endParaRPr lang="en-IN" sz="1000" b="1" i="0" u="none" strike="noStrike" dirty="0">
                        <a:solidFill>
                          <a:srgbClr val="305496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1366" marR="11366" marT="113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Comic Sans MS" panose="030F0702030302020204" pitchFamily="66" charset="0"/>
                        </a:rPr>
                        <a:t>unique_product_2020</a:t>
                      </a:r>
                      <a:endParaRPr lang="en-IN" sz="1000" b="1" i="0" u="none" strike="noStrike" dirty="0">
                        <a:solidFill>
                          <a:srgbClr val="305496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1366" marR="11366" marT="113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Comic Sans MS" panose="030F0702030302020204" pitchFamily="66" charset="0"/>
                        </a:rPr>
                        <a:t>unique_product_2021</a:t>
                      </a:r>
                      <a:endParaRPr lang="en-IN" sz="1000" b="1" i="0" u="none" strike="noStrike" dirty="0">
                        <a:solidFill>
                          <a:srgbClr val="305496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1366" marR="11366" marT="113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Comic Sans MS" panose="030F0702030302020204" pitchFamily="66" charset="0"/>
                        </a:rPr>
                        <a:t>pct_difference</a:t>
                      </a:r>
                      <a:endParaRPr lang="en-IN" sz="1000" b="1" i="0" u="none" strike="noStrike" dirty="0">
                        <a:solidFill>
                          <a:srgbClr val="305496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1366" marR="11366" marT="11366" marB="0" anchor="ctr"/>
                </a:tc>
                <a:extLst>
                  <a:ext uri="{0D108BD9-81ED-4DB2-BD59-A6C34878D82A}">
                    <a16:rowId xmlns:a16="http://schemas.microsoft.com/office/drawing/2014/main" val="3785914961"/>
                  </a:ext>
                </a:extLst>
              </a:tr>
              <a:tr h="4222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  <a:latin typeface="Comic Sans MS" panose="030F0702030302020204" pitchFamily="66" charset="0"/>
                        </a:rPr>
                        <a:t>Desktop</a:t>
                      </a:r>
                      <a:endParaRPr lang="en-IN" sz="1050" b="0" i="0" u="none" strike="noStrike" dirty="0">
                        <a:solidFill>
                          <a:srgbClr val="305496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1366" marR="11366" marT="113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  <a:latin typeface="Comic Sans MS" panose="030F0702030302020204" pitchFamily="66" charset="0"/>
                        </a:rPr>
                        <a:t>7</a:t>
                      </a:r>
                      <a:endParaRPr lang="en-IN" sz="1050" b="0" i="0" u="none" strike="noStrike" dirty="0">
                        <a:solidFill>
                          <a:srgbClr val="305496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1366" marR="11366" marT="113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  <a:latin typeface="Comic Sans MS" panose="030F0702030302020204" pitchFamily="66" charset="0"/>
                        </a:rPr>
                        <a:t>22</a:t>
                      </a:r>
                      <a:endParaRPr lang="en-IN" sz="1050" b="0" i="0" u="none" strike="noStrike" dirty="0">
                        <a:solidFill>
                          <a:srgbClr val="305496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1366" marR="11366" marT="113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  <a:latin typeface="Comic Sans MS" panose="030F0702030302020204" pitchFamily="66" charset="0"/>
                        </a:rPr>
                        <a:t>214.29%</a:t>
                      </a:r>
                      <a:endParaRPr lang="en-IN" sz="1050" b="0" i="0" u="none" strike="noStrike" dirty="0">
                        <a:solidFill>
                          <a:srgbClr val="305496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1366" marR="11366" marT="11366" marB="0" anchor="ctr"/>
                </a:tc>
                <a:extLst>
                  <a:ext uri="{0D108BD9-81ED-4DB2-BD59-A6C34878D82A}">
                    <a16:rowId xmlns:a16="http://schemas.microsoft.com/office/drawing/2014/main" val="2291719655"/>
                  </a:ext>
                </a:extLst>
              </a:tr>
              <a:tr h="4222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  <a:latin typeface="Comic Sans MS" panose="030F0702030302020204" pitchFamily="66" charset="0"/>
                        </a:rPr>
                        <a:t>Networking</a:t>
                      </a:r>
                      <a:endParaRPr lang="en-IN" sz="1050" b="0" i="0" u="none" strike="noStrike" dirty="0">
                        <a:solidFill>
                          <a:srgbClr val="305496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1366" marR="11366" marT="113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  <a:endParaRPr lang="en-IN" sz="1050" b="0" i="0" u="none" strike="noStrike" dirty="0">
                        <a:solidFill>
                          <a:srgbClr val="305496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1366" marR="11366" marT="113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  <a:latin typeface="Comic Sans MS" panose="030F0702030302020204" pitchFamily="66" charset="0"/>
                        </a:rPr>
                        <a:t>9</a:t>
                      </a:r>
                      <a:endParaRPr lang="en-IN" sz="1050" b="0" i="0" u="none" strike="noStrike" dirty="0">
                        <a:solidFill>
                          <a:srgbClr val="305496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1366" marR="11366" marT="113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  <a:latin typeface="Comic Sans MS" panose="030F0702030302020204" pitchFamily="66" charset="0"/>
                        </a:rPr>
                        <a:t>50%</a:t>
                      </a:r>
                      <a:endParaRPr lang="en-IN" sz="1050" b="0" i="0" u="none" strike="noStrike" dirty="0">
                        <a:solidFill>
                          <a:srgbClr val="305496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1366" marR="11366" marT="11366" marB="0" anchor="ctr"/>
                </a:tc>
                <a:extLst>
                  <a:ext uri="{0D108BD9-81ED-4DB2-BD59-A6C34878D82A}">
                    <a16:rowId xmlns:a16="http://schemas.microsoft.com/office/drawing/2014/main" val="627620824"/>
                  </a:ext>
                </a:extLst>
              </a:tr>
              <a:tr h="4222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  <a:latin typeface="Comic Sans MS" panose="030F0702030302020204" pitchFamily="66" charset="0"/>
                        </a:rPr>
                        <a:t>Accessories</a:t>
                      </a:r>
                      <a:endParaRPr lang="en-IN" sz="1050" b="0" i="0" u="none" strike="noStrike" dirty="0">
                        <a:solidFill>
                          <a:srgbClr val="305496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1366" marR="11366" marT="113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  <a:latin typeface="Comic Sans MS" panose="030F0702030302020204" pitchFamily="66" charset="0"/>
                        </a:rPr>
                        <a:t>69</a:t>
                      </a:r>
                      <a:endParaRPr lang="en-IN" sz="1050" b="0" i="0" u="none" strike="noStrike" dirty="0">
                        <a:solidFill>
                          <a:srgbClr val="305496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1366" marR="11366" marT="113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  <a:latin typeface="Comic Sans MS" panose="030F0702030302020204" pitchFamily="66" charset="0"/>
                        </a:rPr>
                        <a:t>103</a:t>
                      </a:r>
                      <a:endParaRPr lang="en-IN" sz="1050" b="0" i="0" u="none" strike="noStrike" dirty="0">
                        <a:solidFill>
                          <a:srgbClr val="305496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1366" marR="11366" marT="113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  <a:latin typeface="Comic Sans MS" panose="030F0702030302020204" pitchFamily="66" charset="0"/>
                        </a:rPr>
                        <a:t>49.28%</a:t>
                      </a:r>
                      <a:endParaRPr lang="en-IN" sz="1050" b="0" i="0" u="none" strike="noStrike" dirty="0">
                        <a:solidFill>
                          <a:srgbClr val="305496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1366" marR="11366" marT="11366" marB="0" anchor="ctr"/>
                </a:tc>
                <a:extLst>
                  <a:ext uri="{0D108BD9-81ED-4DB2-BD59-A6C34878D82A}">
                    <a16:rowId xmlns:a16="http://schemas.microsoft.com/office/drawing/2014/main" val="4244182491"/>
                  </a:ext>
                </a:extLst>
              </a:tr>
              <a:tr h="4222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  <a:latin typeface="Comic Sans MS" panose="030F0702030302020204" pitchFamily="66" charset="0"/>
                        </a:rPr>
                        <a:t>Storage</a:t>
                      </a:r>
                      <a:endParaRPr lang="en-IN" sz="1050" b="0" i="0" u="none" strike="noStrike" dirty="0">
                        <a:solidFill>
                          <a:srgbClr val="305496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1366" marR="11366" marT="113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  <a:latin typeface="Comic Sans MS" panose="030F0702030302020204" pitchFamily="66" charset="0"/>
                        </a:rPr>
                        <a:t>12</a:t>
                      </a:r>
                      <a:endParaRPr lang="en-IN" sz="1050" b="0" i="0" u="none" strike="noStrike" dirty="0">
                        <a:solidFill>
                          <a:srgbClr val="305496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1366" marR="11366" marT="113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  <a:latin typeface="Comic Sans MS" panose="030F0702030302020204" pitchFamily="66" charset="0"/>
                        </a:rPr>
                        <a:t>17</a:t>
                      </a:r>
                      <a:endParaRPr lang="en-IN" sz="1050" b="0" i="0" u="none" strike="noStrike" dirty="0">
                        <a:solidFill>
                          <a:srgbClr val="305496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1366" marR="11366" marT="113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  <a:latin typeface="Comic Sans MS" panose="030F0702030302020204" pitchFamily="66" charset="0"/>
                        </a:rPr>
                        <a:t>41.67%</a:t>
                      </a:r>
                      <a:endParaRPr lang="en-IN" sz="1050" b="0" i="0" u="none" strike="noStrike" dirty="0">
                        <a:solidFill>
                          <a:srgbClr val="305496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1366" marR="11366" marT="11366" marB="0" anchor="ctr"/>
                </a:tc>
                <a:extLst>
                  <a:ext uri="{0D108BD9-81ED-4DB2-BD59-A6C34878D82A}">
                    <a16:rowId xmlns:a16="http://schemas.microsoft.com/office/drawing/2014/main" val="2137018612"/>
                  </a:ext>
                </a:extLst>
              </a:tr>
              <a:tr h="4222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  <a:latin typeface="Comic Sans MS" panose="030F0702030302020204" pitchFamily="66" charset="0"/>
                        </a:rPr>
                        <a:t>Peripherals</a:t>
                      </a:r>
                      <a:endParaRPr lang="en-IN" sz="1050" b="0" i="0" u="none" strike="noStrike" dirty="0">
                        <a:solidFill>
                          <a:srgbClr val="305496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1366" marR="11366" marT="113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  <a:latin typeface="Comic Sans MS" panose="030F0702030302020204" pitchFamily="66" charset="0"/>
                        </a:rPr>
                        <a:t>59</a:t>
                      </a:r>
                      <a:endParaRPr lang="en-IN" sz="1050" b="0" i="0" u="none" strike="noStrike" dirty="0">
                        <a:solidFill>
                          <a:srgbClr val="305496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1366" marR="11366" marT="113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  <a:latin typeface="Comic Sans MS" panose="030F0702030302020204" pitchFamily="66" charset="0"/>
                        </a:rPr>
                        <a:t>75</a:t>
                      </a:r>
                      <a:endParaRPr lang="en-IN" sz="1050" b="0" i="0" u="none" strike="noStrike" dirty="0">
                        <a:solidFill>
                          <a:srgbClr val="305496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1366" marR="11366" marT="113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  <a:latin typeface="Comic Sans MS" panose="030F0702030302020204" pitchFamily="66" charset="0"/>
                        </a:rPr>
                        <a:t>27.12%</a:t>
                      </a:r>
                      <a:endParaRPr lang="en-IN" sz="1050" b="0" i="0" u="none" strike="noStrike" dirty="0">
                        <a:solidFill>
                          <a:srgbClr val="305496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1366" marR="11366" marT="11366" marB="0" anchor="ctr"/>
                </a:tc>
                <a:extLst>
                  <a:ext uri="{0D108BD9-81ED-4DB2-BD59-A6C34878D82A}">
                    <a16:rowId xmlns:a16="http://schemas.microsoft.com/office/drawing/2014/main" val="3466914409"/>
                  </a:ext>
                </a:extLst>
              </a:tr>
              <a:tr h="4222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  <a:latin typeface="Comic Sans MS" panose="030F0702030302020204" pitchFamily="66" charset="0"/>
                        </a:rPr>
                        <a:t>Notebook</a:t>
                      </a:r>
                      <a:endParaRPr lang="en-IN" sz="1050" b="0" i="0" u="none" strike="noStrike" dirty="0">
                        <a:solidFill>
                          <a:srgbClr val="305496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1366" marR="11366" marT="113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  <a:latin typeface="Comic Sans MS" panose="030F0702030302020204" pitchFamily="66" charset="0"/>
                        </a:rPr>
                        <a:t>92</a:t>
                      </a:r>
                      <a:endParaRPr lang="en-IN" sz="1050" b="0" i="0" u="none" strike="noStrike" dirty="0">
                        <a:solidFill>
                          <a:srgbClr val="305496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1366" marR="11366" marT="113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  <a:latin typeface="Comic Sans MS" panose="030F0702030302020204" pitchFamily="66" charset="0"/>
                        </a:rPr>
                        <a:t>108</a:t>
                      </a:r>
                      <a:endParaRPr lang="en-IN" sz="1050" b="0" i="0" u="none" strike="noStrike" dirty="0">
                        <a:solidFill>
                          <a:srgbClr val="305496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1366" marR="11366" marT="113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  <a:latin typeface="Comic Sans MS" panose="030F0702030302020204" pitchFamily="66" charset="0"/>
                        </a:rPr>
                        <a:t>17.39%</a:t>
                      </a:r>
                      <a:endParaRPr lang="en-IN" sz="1050" b="0" i="0" u="none" strike="noStrike" dirty="0">
                        <a:solidFill>
                          <a:srgbClr val="305496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1366" marR="11366" marT="11366" marB="0" anchor="ctr"/>
                </a:tc>
                <a:extLst>
                  <a:ext uri="{0D108BD9-81ED-4DB2-BD59-A6C34878D82A}">
                    <a16:rowId xmlns:a16="http://schemas.microsoft.com/office/drawing/2014/main" val="1266835388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82A03BE-165E-F294-6200-D57A592174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937343"/>
              </p:ext>
            </p:extLst>
          </p:nvPr>
        </p:nvGraphicFramePr>
        <p:xfrm>
          <a:off x="6094412" y="1973147"/>
          <a:ext cx="4960442" cy="3493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1169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88B9-541F-852F-DF8A-4E21F229B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Get the products that have the highest and lowest manufacturing costs. The final output should contain these fields, </a:t>
            </a:r>
            <a:b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1. product_code </a:t>
            </a:r>
            <a:b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2. product </a:t>
            </a:r>
            <a:b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3. manufacturing_cost </a:t>
            </a:r>
            <a:endParaRPr lang="en-IN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D5083C-9B79-317B-F903-880523D06F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490"/>
              </p:ext>
            </p:extLst>
          </p:nvPr>
        </p:nvGraphicFramePr>
        <p:xfrm>
          <a:off x="1792287" y="2583435"/>
          <a:ext cx="8607426" cy="2203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8306">
                  <a:extLst>
                    <a:ext uri="{9D8B030D-6E8A-4147-A177-3AD203B41FA5}">
                      <a16:colId xmlns:a16="http://schemas.microsoft.com/office/drawing/2014/main" val="3199700268"/>
                    </a:ext>
                  </a:extLst>
                </a:gridCol>
                <a:gridCol w="2309253">
                  <a:extLst>
                    <a:ext uri="{9D8B030D-6E8A-4147-A177-3AD203B41FA5}">
                      <a16:colId xmlns:a16="http://schemas.microsoft.com/office/drawing/2014/main" val="269695450"/>
                    </a:ext>
                  </a:extLst>
                </a:gridCol>
                <a:gridCol w="3679867">
                  <a:extLst>
                    <a:ext uri="{9D8B030D-6E8A-4147-A177-3AD203B41FA5}">
                      <a16:colId xmlns:a16="http://schemas.microsoft.com/office/drawing/2014/main" val="525659912"/>
                    </a:ext>
                  </a:extLst>
                </a:gridCol>
              </a:tblGrid>
              <a:tr h="4643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product_code</a:t>
                      </a:r>
                      <a:endParaRPr lang="en-IN" sz="20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99" marR="18699" marT="186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product</a:t>
                      </a:r>
                      <a:endParaRPr lang="en-IN" sz="20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99" marR="18699" marT="186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manufacturing_cost</a:t>
                      </a:r>
                      <a:endParaRPr lang="en-IN" sz="20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99" marR="18699" marT="18699" marB="0" anchor="ctr"/>
                </a:tc>
                <a:extLst>
                  <a:ext uri="{0D108BD9-81ED-4DB2-BD59-A6C34878D82A}">
                    <a16:rowId xmlns:a16="http://schemas.microsoft.com/office/drawing/2014/main" val="3541099692"/>
                  </a:ext>
                </a:extLst>
              </a:tr>
              <a:tr h="869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A6120110206</a:t>
                      </a:r>
                      <a:endParaRPr lang="en-IN" sz="20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99" marR="18699" marT="186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AQ HOME Allin1 Gen 2</a:t>
                      </a:r>
                      <a:endParaRPr lang="en-US" sz="20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99" marR="18699" marT="186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240.5364</a:t>
                      </a:r>
                      <a:endParaRPr lang="en-IN" sz="20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99" marR="18699" marT="18699" marB="0" anchor="ctr"/>
                </a:tc>
                <a:extLst>
                  <a:ext uri="{0D108BD9-81ED-4DB2-BD59-A6C34878D82A}">
                    <a16:rowId xmlns:a16="http://schemas.microsoft.com/office/drawing/2014/main" val="3293995208"/>
                  </a:ext>
                </a:extLst>
              </a:tr>
              <a:tr h="869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A2118150101</a:t>
                      </a:r>
                      <a:endParaRPr lang="en-IN" sz="20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99" marR="18699" marT="186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AQ Master wired x1 Ms</a:t>
                      </a:r>
                      <a:endParaRPr lang="en-US" sz="20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99" marR="18699" marT="186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0.892</a:t>
                      </a:r>
                      <a:endParaRPr lang="en-IN" sz="20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99" marR="18699" marT="18699" marB="0" anchor="ctr"/>
                </a:tc>
                <a:extLst>
                  <a:ext uri="{0D108BD9-81ED-4DB2-BD59-A6C34878D82A}">
                    <a16:rowId xmlns:a16="http://schemas.microsoft.com/office/drawing/2014/main" val="739502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064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996C6-EC50-17A5-CA09-E2AEF7B86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Generate a report which contains the top 5 customers who received an average high pre_invoice_discount_pct for the fiscal year 2021 and in the Indian market. The final output contains these fields, </a:t>
            </a:r>
            <a:b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1. customer_code </a:t>
            </a:r>
            <a:b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2. customer </a:t>
            </a:r>
            <a:b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3. average_discount_percentage</a:t>
            </a:r>
            <a:endParaRPr lang="en-IN" sz="1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8BDD07D-C1AC-45C9-07BA-4F8D793A5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478358"/>
              </p:ext>
            </p:extLst>
          </p:nvPr>
        </p:nvGraphicFramePr>
        <p:xfrm>
          <a:off x="355601" y="2132222"/>
          <a:ext cx="5597524" cy="29488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1897">
                  <a:extLst>
                    <a:ext uri="{9D8B030D-6E8A-4147-A177-3AD203B41FA5}">
                      <a16:colId xmlns:a16="http://schemas.microsoft.com/office/drawing/2014/main" val="422767890"/>
                    </a:ext>
                  </a:extLst>
                </a:gridCol>
                <a:gridCol w="1036082">
                  <a:extLst>
                    <a:ext uri="{9D8B030D-6E8A-4147-A177-3AD203B41FA5}">
                      <a16:colId xmlns:a16="http://schemas.microsoft.com/office/drawing/2014/main" val="3668291436"/>
                    </a:ext>
                  </a:extLst>
                </a:gridCol>
                <a:gridCol w="2969545">
                  <a:extLst>
                    <a:ext uri="{9D8B030D-6E8A-4147-A177-3AD203B41FA5}">
                      <a16:colId xmlns:a16="http://schemas.microsoft.com/office/drawing/2014/main" val="182202240"/>
                    </a:ext>
                  </a:extLst>
                </a:gridCol>
              </a:tblGrid>
              <a:tr h="4914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customer_code</a:t>
                      </a:r>
                      <a:endParaRPr lang="en-IN" sz="16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7" marR="16237" marT="162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customer</a:t>
                      </a:r>
                      <a:endParaRPr lang="en-IN" sz="16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7" marR="16237" marT="162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average_discount_percentage</a:t>
                      </a:r>
                      <a:endParaRPr lang="en-IN" sz="16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7" marR="16237" marT="16237" marB="0" anchor="ctr"/>
                </a:tc>
                <a:extLst>
                  <a:ext uri="{0D108BD9-81ED-4DB2-BD59-A6C34878D82A}">
                    <a16:rowId xmlns:a16="http://schemas.microsoft.com/office/drawing/2014/main" val="3256215912"/>
                  </a:ext>
                </a:extLst>
              </a:tr>
              <a:tr h="4914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90002016</a:t>
                      </a:r>
                      <a:endParaRPr lang="en-IN" sz="16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7" marR="16237" marT="162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Amazon </a:t>
                      </a:r>
                      <a:endParaRPr lang="en-IN" sz="16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7" marR="16237" marT="162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29.33</a:t>
                      </a:r>
                      <a:endParaRPr lang="en-IN" sz="16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7" marR="16237" marT="16237" marB="0" anchor="ctr"/>
                </a:tc>
                <a:extLst>
                  <a:ext uri="{0D108BD9-81ED-4DB2-BD59-A6C34878D82A}">
                    <a16:rowId xmlns:a16="http://schemas.microsoft.com/office/drawing/2014/main" val="3620933440"/>
                  </a:ext>
                </a:extLst>
              </a:tr>
              <a:tr h="4914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90002002</a:t>
                      </a:r>
                      <a:endParaRPr lang="en-IN" sz="16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7" marR="16237" marT="162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Croma</a:t>
                      </a:r>
                      <a:endParaRPr lang="en-IN" sz="16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7" marR="16237" marT="162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30.25</a:t>
                      </a:r>
                      <a:endParaRPr lang="en-IN" sz="16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7" marR="16237" marT="16237" marB="0" anchor="ctr"/>
                </a:tc>
                <a:extLst>
                  <a:ext uri="{0D108BD9-81ED-4DB2-BD59-A6C34878D82A}">
                    <a16:rowId xmlns:a16="http://schemas.microsoft.com/office/drawing/2014/main" val="786086224"/>
                  </a:ext>
                </a:extLst>
              </a:tr>
              <a:tr h="4914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90002003</a:t>
                      </a:r>
                      <a:endParaRPr lang="en-IN" sz="16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7" marR="16237" marT="162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Ezone</a:t>
                      </a:r>
                      <a:endParaRPr lang="en-IN" sz="16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7" marR="16237" marT="162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30.28</a:t>
                      </a:r>
                      <a:endParaRPr lang="en-IN" sz="16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7" marR="16237" marT="16237" marB="0" anchor="ctr"/>
                </a:tc>
                <a:extLst>
                  <a:ext uri="{0D108BD9-81ED-4DB2-BD59-A6C34878D82A}">
                    <a16:rowId xmlns:a16="http://schemas.microsoft.com/office/drawing/2014/main" val="2814859537"/>
                  </a:ext>
                </a:extLst>
              </a:tr>
              <a:tr h="4914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90002006</a:t>
                      </a:r>
                      <a:endParaRPr lang="en-IN" sz="16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7" marR="16237" marT="162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Viveks</a:t>
                      </a:r>
                      <a:endParaRPr lang="en-IN" sz="16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7" marR="16237" marT="162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30.38</a:t>
                      </a:r>
                      <a:endParaRPr lang="en-IN" sz="16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7" marR="16237" marT="16237" marB="0" anchor="ctr"/>
                </a:tc>
                <a:extLst>
                  <a:ext uri="{0D108BD9-81ED-4DB2-BD59-A6C34878D82A}">
                    <a16:rowId xmlns:a16="http://schemas.microsoft.com/office/drawing/2014/main" val="3890918300"/>
                  </a:ext>
                </a:extLst>
              </a:tr>
              <a:tr h="4914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90002009</a:t>
                      </a:r>
                      <a:endParaRPr lang="en-IN" sz="16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7" marR="16237" marT="162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Flipkart</a:t>
                      </a:r>
                      <a:endParaRPr lang="en-IN" sz="16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7" marR="16237" marT="162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30.83</a:t>
                      </a:r>
                      <a:endParaRPr lang="en-IN" sz="16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37" marR="16237" marT="16237" marB="0" anchor="ctr"/>
                </a:tc>
                <a:extLst>
                  <a:ext uri="{0D108BD9-81ED-4DB2-BD59-A6C34878D82A}">
                    <a16:rowId xmlns:a16="http://schemas.microsoft.com/office/drawing/2014/main" val="700400461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A5DF8B0-D539-0396-3206-AEDA82B94A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6230130"/>
              </p:ext>
            </p:extLst>
          </p:nvPr>
        </p:nvGraphicFramePr>
        <p:xfrm>
          <a:off x="6437311" y="1954569"/>
          <a:ext cx="4960442" cy="3304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0410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DCC6-64E6-3466-DA25-1F338FC1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Get the complete report of the Gross sales amount for the customer “Atliq Exclusive” for each month. This analysis helps to get an idea of low and high-performing months and take strategic decisions. The final report contains these columns: </a:t>
            </a:r>
            <a:br>
              <a:rPr lang="en-US" sz="11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sz="11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1. Month </a:t>
            </a:r>
            <a:br>
              <a:rPr lang="en-US" sz="11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2. Year </a:t>
            </a:r>
            <a:br>
              <a:rPr lang="en-US" sz="11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3. Gross sales Amount</a:t>
            </a:r>
            <a:endParaRPr lang="en-IN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3F346E-6C41-8149-BADB-1C419B6107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133746"/>
              </p:ext>
            </p:extLst>
          </p:nvPr>
        </p:nvGraphicFramePr>
        <p:xfrm>
          <a:off x="2114550" y="2019300"/>
          <a:ext cx="7962899" cy="38671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4581">
                  <a:extLst>
                    <a:ext uri="{9D8B030D-6E8A-4147-A177-3AD203B41FA5}">
                      <a16:colId xmlns:a16="http://schemas.microsoft.com/office/drawing/2014/main" val="4002761152"/>
                    </a:ext>
                  </a:extLst>
                </a:gridCol>
                <a:gridCol w="1870038">
                  <a:extLst>
                    <a:ext uri="{9D8B030D-6E8A-4147-A177-3AD203B41FA5}">
                      <a16:colId xmlns:a16="http://schemas.microsoft.com/office/drawing/2014/main" val="2763162816"/>
                    </a:ext>
                  </a:extLst>
                </a:gridCol>
                <a:gridCol w="1974122">
                  <a:extLst>
                    <a:ext uri="{9D8B030D-6E8A-4147-A177-3AD203B41FA5}">
                      <a16:colId xmlns:a16="http://schemas.microsoft.com/office/drawing/2014/main" val="2949845574"/>
                    </a:ext>
                  </a:extLst>
                </a:gridCol>
                <a:gridCol w="2184158">
                  <a:extLst>
                    <a:ext uri="{9D8B030D-6E8A-4147-A177-3AD203B41FA5}">
                      <a16:colId xmlns:a16="http://schemas.microsoft.com/office/drawing/2014/main" val="1310574945"/>
                    </a:ext>
                  </a:extLst>
                </a:gridCol>
              </a:tblGrid>
              <a:tr h="1546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date</a:t>
                      </a:r>
                      <a:endParaRPr lang="en-IN" sz="7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Month</a:t>
                      </a:r>
                      <a:endParaRPr lang="en-IN" sz="7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fiscal_year</a:t>
                      </a:r>
                      <a:endParaRPr lang="en-IN" sz="7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gross_sales</a:t>
                      </a:r>
                      <a:endParaRPr lang="en-IN" sz="7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extLst>
                  <a:ext uri="{0D108BD9-81ED-4DB2-BD59-A6C34878D82A}">
                    <a16:rowId xmlns:a16="http://schemas.microsoft.com/office/drawing/2014/main" val="168984736"/>
                  </a:ext>
                </a:extLst>
              </a:tr>
              <a:tr h="1546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01-09-2019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September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2020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4496259.67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extLst>
                  <a:ext uri="{0D108BD9-81ED-4DB2-BD59-A6C34878D82A}">
                    <a16:rowId xmlns:a16="http://schemas.microsoft.com/office/drawing/2014/main" val="2655521082"/>
                  </a:ext>
                </a:extLst>
              </a:tr>
              <a:tr h="1546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01-10-2019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October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2020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5135902.35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extLst>
                  <a:ext uri="{0D108BD9-81ED-4DB2-BD59-A6C34878D82A}">
                    <a16:rowId xmlns:a16="http://schemas.microsoft.com/office/drawing/2014/main" val="4066534296"/>
                  </a:ext>
                </a:extLst>
              </a:tr>
              <a:tr h="1546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01-11-2019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November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2020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7522892.56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extLst>
                  <a:ext uri="{0D108BD9-81ED-4DB2-BD59-A6C34878D82A}">
                    <a16:rowId xmlns:a16="http://schemas.microsoft.com/office/drawing/2014/main" val="669810873"/>
                  </a:ext>
                </a:extLst>
              </a:tr>
              <a:tr h="1546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01-12-2019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December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2020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4830404.73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extLst>
                  <a:ext uri="{0D108BD9-81ED-4DB2-BD59-A6C34878D82A}">
                    <a16:rowId xmlns:a16="http://schemas.microsoft.com/office/drawing/2014/main" val="3676240967"/>
                  </a:ext>
                </a:extLst>
              </a:tr>
              <a:tr h="1546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01-01-2020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January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2020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4740600.16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extLst>
                  <a:ext uri="{0D108BD9-81ED-4DB2-BD59-A6C34878D82A}">
                    <a16:rowId xmlns:a16="http://schemas.microsoft.com/office/drawing/2014/main" val="3141458231"/>
                  </a:ext>
                </a:extLst>
              </a:tr>
              <a:tr h="1546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01-02-2020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February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2020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3996227.77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extLst>
                  <a:ext uri="{0D108BD9-81ED-4DB2-BD59-A6C34878D82A}">
                    <a16:rowId xmlns:a16="http://schemas.microsoft.com/office/drawing/2014/main" val="517951641"/>
                  </a:ext>
                </a:extLst>
              </a:tr>
              <a:tr h="1546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01-03-2020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March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2020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378770.97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extLst>
                  <a:ext uri="{0D108BD9-81ED-4DB2-BD59-A6C34878D82A}">
                    <a16:rowId xmlns:a16="http://schemas.microsoft.com/office/drawing/2014/main" val="4117461891"/>
                  </a:ext>
                </a:extLst>
              </a:tr>
              <a:tr h="1546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01-04-2020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April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2020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395035.35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extLst>
                  <a:ext uri="{0D108BD9-81ED-4DB2-BD59-A6C34878D82A}">
                    <a16:rowId xmlns:a16="http://schemas.microsoft.com/office/drawing/2014/main" val="2658745109"/>
                  </a:ext>
                </a:extLst>
              </a:tr>
              <a:tr h="1546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01-05-2020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May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2020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783813.42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extLst>
                  <a:ext uri="{0D108BD9-81ED-4DB2-BD59-A6C34878D82A}">
                    <a16:rowId xmlns:a16="http://schemas.microsoft.com/office/drawing/2014/main" val="4247122622"/>
                  </a:ext>
                </a:extLst>
              </a:tr>
              <a:tr h="1546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01-06-2020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June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2020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1695216.6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extLst>
                  <a:ext uri="{0D108BD9-81ED-4DB2-BD59-A6C34878D82A}">
                    <a16:rowId xmlns:a16="http://schemas.microsoft.com/office/drawing/2014/main" val="83175743"/>
                  </a:ext>
                </a:extLst>
              </a:tr>
              <a:tr h="1546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01-07-2020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July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2020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2551159.16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extLst>
                  <a:ext uri="{0D108BD9-81ED-4DB2-BD59-A6C34878D82A}">
                    <a16:rowId xmlns:a16="http://schemas.microsoft.com/office/drawing/2014/main" val="1261399427"/>
                  </a:ext>
                </a:extLst>
              </a:tr>
              <a:tr h="1546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01-08-2020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August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2020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2786648.26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extLst>
                  <a:ext uri="{0D108BD9-81ED-4DB2-BD59-A6C34878D82A}">
                    <a16:rowId xmlns:a16="http://schemas.microsoft.com/office/drawing/2014/main" val="4203285789"/>
                  </a:ext>
                </a:extLst>
              </a:tr>
              <a:tr h="1546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01-09-2020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September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2021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12353509.79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extLst>
                  <a:ext uri="{0D108BD9-81ED-4DB2-BD59-A6C34878D82A}">
                    <a16:rowId xmlns:a16="http://schemas.microsoft.com/office/drawing/2014/main" val="3591779667"/>
                  </a:ext>
                </a:extLst>
              </a:tr>
              <a:tr h="1546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01-10-2020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October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2021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13218636.2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extLst>
                  <a:ext uri="{0D108BD9-81ED-4DB2-BD59-A6C34878D82A}">
                    <a16:rowId xmlns:a16="http://schemas.microsoft.com/office/drawing/2014/main" val="2050073668"/>
                  </a:ext>
                </a:extLst>
              </a:tr>
              <a:tr h="1546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01-11-2020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November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2021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20464999.1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extLst>
                  <a:ext uri="{0D108BD9-81ED-4DB2-BD59-A6C34878D82A}">
                    <a16:rowId xmlns:a16="http://schemas.microsoft.com/office/drawing/2014/main" val="4178938766"/>
                  </a:ext>
                </a:extLst>
              </a:tr>
              <a:tr h="1546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01-12-2020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December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2021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12944659.65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extLst>
                  <a:ext uri="{0D108BD9-81ED-4DB2-BD59-A6C34878D82A}">
                    <a16:rowId xmlns:a16="http://schemas.microsoft.com/office/drawing/2014/main" val="1713791505"/>
                  </a:ext>
                </a:extLst>
              </a:tr>
              <a:tr h="1546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01-01-2021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January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2021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12399392.98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extLst>
                  <a:ext uri="{0D108BD9-81ED-4DB2-BD59-A6C34878D82A}">
                    <a16:rowId xmlns:a16="http://schemas.microsoft.com/office/drawing/2014/main" val="1295209637"/>
                  </a:ext>
                </a:extLst>
              </a:tr>
              <a:tr h="1546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01-02-2021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February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2021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10129735.57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extLst>
                  <a:ext uri="{0D108BD9-81ED-4DB2-BD59-A6C34878D82A}">
                    <a16:rowId xmlns:a16="http://schemas.microsoft.com/office/drawing/2014/main" val="4162985698"/>
                  </a:ext>
                </a:extLst>
              </a:tr>
              <a:tr h="1546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01-03-2021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March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2021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12144061.25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extLst>
                  <a:ext uri="{0D108BD9-81ED-4DB2-BD59-A6C34878D82A}">
                    <a16:rowId xmlns:a16="http://schemas.microsoft.com/office/drawing/2014/main" val="1971390078"/>
                  </a:ext>
                </a:extLst>
              </a:tr>
              <a:tr h="1546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01-04-2021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April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2021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7311999.95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extLst>
                  <a:ext uri="{0D108BD9-81ED-4DB2-BD59-A6C34878D82A}">
                    <a16:rowId xmlns:a16="http://schemas.microsoft.com/office/drawing/2014/main" val="4092536497"/>
                  </a:ext>
                </a:extLst>
              </a:tr>
              <a:tr h="1546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01-05-2021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May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2021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12150225.01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extLst>
                  <a:ext uri="{0D108BD9-81ED-4DB2-BD59-A6C34878D82A}">
                    <a16:rowId xmlns:a16="http://schemas.microsoft.com/office/drawing/2014/main" val="2810881941"/>
                  </a:ext>
                </a:extLst>
              </a:tr>
              <a:tr h="1546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01-06-2021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June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2021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9824521.01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extLst>
                  <a:ext uri="{0D108BD9-81ED-4DB2-BD59-A6C34878D82A}">
                    <a16:rowId xmlns:a16="http://schemas.microsoft.com/office/drawing/2014/main" val="875748704"/>
                  </a:ext>
                </a:extLst>
              </a:tr>
              <a:tr h="1546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01-07-2021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July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2021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12092346.32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extLst>
                  <a:ext uri="{0D108BD9-81ED-4DB2-BD59-A6C34878D82A}">
                    <a16:rowId xmlns:a16="http://schemas.microsoft.com/office/drawing/2014/main" val="3272858537"/>
                  </a:ext>
                </a:extLst>
              </a:tr>
              <a:tr h="1546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01-08-2021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August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2021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7178707.59</a:t>
                      </a:r>
                      <a:endParaRPr lang="en-IN" sz="700" b="0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extLst>
                  <a:ext uri="{0D108BD9-81ED-4DB2-BD59-A6C34878D82A}">
                    <a16:rowId xmlns:a16="http://schemas.microsoft.com/office/drawing/2014/main" val="328843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270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C60CE59-ABCA-90CE-7761-E17263AE24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4372544"/>
              </p:ext>
            </p:extLst>
          </p:nvPr>
        </p:nvGraphicFramePr>
        <p:xfrm>
          <a:off x="643467" y="643467"/>
          <a:ext cx="10905066" cy="4873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80653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165</TotalTime>
  <Words>717</Words>
  <Application>Microsoft Office PowerPoint</Application>
  <PresentationFormat>Widescreen</PresentationFormat>
  <Paragraphs>281</Paragraphs>
  <Slides>13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Comic Sans MS</vt:lpstr>
      <vt:lpstr>Gill Sans MT</vt:lpstr>
      <vt:lpstr>Gallery</vt:lpstr>
      <vt:lpstr>PowerPoint Presentation</vt:lpstr>
      <vt:lpstr>Provide the list of markets in which customer "Atliq Exclusive" operates its business in the APAC region.</vt:lpstr>
      <vt:lpstr>What is the percentage of unique product increase in 2021 vs. 2020? The final output contains these fields,   1. unique_products_2020 2. unique_products_2021 3. percentage_chg</vt:lpstr>
      <vt:lpstr>Provide a report with all the unique product counts for each segment and sort them in descending order of product counts. The final output contains 2 fields,   1. segment  2. product_count</vt:lpstr>
      <vt:lpstr>Follow-up: Which segment had the most increase in unique products in 2021 vs 2020? The final output contains these fields,  1. segment  2. product_count_2020  3. product_count_2021  4. percentage_difference</vt:lpstr>
      <vt:lpstr>Get the products that have the highest and lowest manufacturing costs. The final output should contain these fields,   1. product_code  2. product  3. manufacturing_cost </vt:lpstr>
      <vt:lpstr>Generate a report which contains the top 5 customers who received an average high pre_invoice_discount_pct for the fiscal year 2021 and in the Indian market. The final output contains these fields,  1. customer_code  2. customer  3. average_discount_percentage</vt:lpstr>
      <vt:lpstr>Get the complete report of the Gross sales amount for the customer “Atliq Exclusive” for each month. This analysis helps to get an idea of low and high-performing months and take strategic decisions. The final report contains these columns:   1. Month  2. Year  3. Gross sales Amount</vt:lpstr>
      <vt:lpstr>PowerPoint Presentation</vt:lpstr>
      <vt:lpstr>In which quarter of 2020, got the maximum total_sold_quantity? The final output contains these fields sorted by the total_sold_quantity,   1. Quarter  2. total_sold_quantity</vt:lpstr>
      <vt:lpstr>Which channel helped to bring more gross sales in the fiscal year 2021 and the percentage of contribution? The final output contains these fields,  1. channel  2. gross_sales_mln  3. percentage</vt:lpstr>
      <vt:lpstr>Get the Top 3 products in each division that have a high total_sold_quantity in the fiscal_year 2021? The final output contains these fields,  1. division , 2. Product_code, 3. product, 4. total_sold_quantity, 5. rank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 Panindre</dc:creator>
  <cp:lastModifiedBy>hp</cp:lastModifiedBy>
  <cp:revision>4</cp:revision>
  <dcterms:created xsi:type="dcterms:W3CDTF">2023-01-30T10:56:02Z</dcterms:created>
  <dcterms:modified xsi:type="dcterms:W3CDTF">2023-02-24T13:41:41Z</dcterms:modified>
</cp:coreProperties>
</file>