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E0EE"/>
    <a:srgbClr val="D0F5BE"/>
    <a:srgbClr val="F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B3413-BAE9-451C-86A8-1905ED665D8F}" v="403" dt="2023-06-05T10:56:21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il Panindre" userId="44db6af6-67d7-405f-bdcc-33f747a121e9" providerId="ADAL" clId="{6F4B3413-BAE9-451C-86A8-1905ED665D8F}"/>
    <pc:docChg chg="undo custSel addSld delSld modSld sldOrd">
      <pc:chgData name="Sahil Panindre" userId="44db6af6-67d7-405f-bdcc-33f747a121e9" providerId="ADAL" clId="{6F4B3413-BAE9-451C-86A8-1905ED665D8F}" dt="2023-06-05T10:56:58.350" v="1789" actId="20577"/>
      <pc:docMkLst>
        <pc:docMk/>
      </pc:docMkLst>
      <pc:sldChg chg="addSp modSp mod">
        <pc:chgData name="Sahil Panindre" userId="44db6af6-67d7-405f-bdcc-33f747a121e9" providerId="ADAL" clId="{6F4B3413-BAE9-451C-86A8-1905ED665D8F}" dt="2023-06-04T11:32:59.750" v="1052" actId="403"/>
        <pc:sldMkLst>
          <pc:docMk/>
          <pc:sldMk cId="3525222972" sldId="258"/>
        </pc:sldMkLst>
        <pc:spChg chg="mod">
          <ac:chgData name="Sahil Panindre" userId="44db6af6-67d7-405f-bdcc-33f747a121e9" providerId="ADAL" clId="{6F4B3413-BAE9-451C-86A8-1905ED665D8F}" dt="2023-06-04T11:32:59.750" v="1052" actId="403"/>
          <ac:spMkLst>
            <pc:docMk/>
            <pc:sldMk cId="3525222972" sldId="258"/>
            <ac:spMk id="4" creationId="{4F2BA7D2-BC00-B25D-0D6B-19F73B01A0FE}"/>
          </ac:spMkLst>
        </pc:spChg>
        <pc:spChg chg="mod">
          <ac:chgData name="Sahil Panindre" userId="44db6af6-67d7-405f-bdcc-33f747a121e9" providerId="ADAL" clId="{6F4B3413-BAE9-451C-86A8-1905ED665D8F}" dt="2023-06-04T10:02:37.852" v="34" actId="404"/>
          <ac:spMkLst>
            <pc:docMk/>
            <pc:sldMk cId="3525222972" sldId="258"/>
            <ac:spMk id="11" creationId="{0C606911-AD7D-EC49-A193-D73BD212581E}"/>
          </ac:spMkLst>
        </pc:spChg>
        <pc:spChg chg="mod">
          <ac:chgData name="Sahil Panindre" userId="44db6af6-67d7-405f-bdcc-33f747a121e9" providerId="ADAL" clId="{6F4B3413-BAE9-451C-86A8-1905ED665D8F}" dt="2023-06-04T10:02:42.472" v="35" actId="113"/>
          <ac:spMkLst>
            <pc:docMk/>
            <pc:sldMk cId="3525222972" sldId="258"/>
            <ac:spMk id="12" creationId="{49BBC488-3BBD-AABA-2E03-EFF726063711}"/>
          </ac:spMkLst>
        </pc:spChg>
        <pc:spChg chg="add mod">
          <ac:chgData name="Sahil Panindre" userId="44db6af6-67d7-405f-bdcc-33f747a121e9" providerId="ADAL" clId="{6F4B3413-BAE9-451C-86A8-1905ED665D8F}" dt="2023-06-04T10:01:07.705" v="1" actId="1076"/>
          <ac:spMkLst>
            <pc:docMk/>
            <pc:sldMk cId="3525222972" sldId="258"/>
            <ac:spMk id="13" creationId="{510BD0A8-E255-7794-7030-C286FCD7237C}"/>
          </ac:spMkLst>
        </pc:spChg>
        <pc:spChg chg="add mod">
          <ac:chgData name="Sahil Panindre" userId="44db6af6-67d7-405f-bdcc-33f747a121e9" providerId="ADAL" clId="{6F4B3413-BAE9-451C-86A8-1905ED665D8F}" dt="2023-06-04T10:01:41.658" v="20" actId="122"/>
          <ac:spMkLst>
            <pc:docMk/>
            <pc:sldMk cId="3525222972" sldId="258"/>
            <ac:spMk id="14" creationId="{4BFE0067-8591-D114-AFA3-C116597FAD50}"/>
          </ac:spMkLst>
        </pc:spChg>
        <pc:spChg chg="add mod">
          <ac:chgData name="Sahil Panindre" userId="44db6af6-67d7-405f-bdcc-33f747a121e9" providerId="ADAL" clId="{6F4B3413-BAE9-451C-86A8-1905ED665D8F}" dt="2023-06-04T10:02:24.966" v="30" actId="1076"/>
          <ac:spMkLst>
            <pc:docMk/>
            <pc:sldMk cId="3525222972" sldId="258"/>
            <ac:spMk id="15" creationId="{B2C4A793-F934-D17C-3DBF-E3A5E0B1FEEE}"/>
          </ac:spMkLst>
        </pc:spChg>
      </pc:sldChg>
      <pc:sldChg chg="addSp delSp modSp add mod setBg">
        <pc:chgData name="Sahil Panindre" userId="44db6af6-67d7-405f-bdcc-33f747a121e9" providerId="ADAL" clId="{6F4B3413-BAE9-451C-86A8-1905ED665D8F}" dt="2023-06-05T10:36:55.443" v="1677" actId="113"/>
        <pc:sldMkLst>
          <pc:docMk/>
          <pc:sldMk cId="2453561718" sldId="259"/>
        </pc:sldMkLst>
        <pc:spChg chg="add mod">
          <ac:chgData name="Sahil Panindre" userId="44db6af6-67d7-405f-bdcc-33f747a121e9" providerId="ADAL" clId="{6F4B3413-BAE9-451C-86A8-1905ED665D8F}" dt="2023-06-05T10:25:57.725" v="1599" actId="1076"/>
          <ac:spMkLst>
            <pc:docMk/>
            <pc:sldMk cId="2453561718" sldId="259"/>
            <ac:spMk id="3" creationId="{4AC4351B-7C94-48F9-BF68-696C601D12D3}"/>
          </ac:spMkLst>
        </pc:spChg>
        <pc:spChg chg="mod ord">
          <ac:chgData name="Sahil Panindre" userId="44db6af6-67d7-405f-bdcc-33f747a121e9" providerId="ADAL" clId="{6F4B3413-BAE9-451C-86A8-1905ED665D8F}" dt="2023-06-05T10:25:10.498" v="1593" actId="20577"/>
          <ac:spMkLst>
            <pc:docMk/>
            <pc:sldMk cId="2453561718" sldId="259"/>
            <ac:spMk id="4" creationId="{4F2BA7D2-BC00-B25D-0D6B-19F73B01A0FE}"/>
          </ac:spMkLst>
        </pc:spChg>
        <pc:spChg chg="del">
          <ac:chgData name="Sahil Panindre" userId="44db6af6-67d7-405f-bdcc-33f747a121e9" providerId="ADAL" clId="{6F4B3413-BAE9-451C-86A8-1905ED665D8F}" dt="2023-06-04T10:04:20.053" v="38" actId="478"/>
          <ac:spMkLst>
            <pc:docMk/>
            <pc:sldMk cId="2453561718" sldId="259"/>
            <ac:spMk id="5" creationId="{0EDEA567-76B4-E231-AC6D-631940ECB2E8}"/>
          </ac:spMkLst>
        </pc:spChg>
        <pc:spChg chg="add mod">
          <ac:chgData name="Sahil Panindre" userId="44db6af6-67d7-405f-bdcc-33f747a121e9" providerId="ADAL" clId="{6F4B3413-BAE9-451C-86A8-1905ED665D8F}" dt="2023-06-05T10:26:04.229" v="1600" actId="1076"/>
          <ac:spMkLst>
            <pc:docMk/>
            <pc:sldMk cId="2453561718" sldId="259"/>
            <ac:spMk id="5" creationId="{C3B77248-11BC-6401-5AFB-B5D2CA1C7197}"/>
          </ac:spMkLst>
        </pc:spChg>
        <pc:spChg chg="add del mod">
          <ac:chgData name="Sahil Panindre" userId="44db6af6-67d7-405f-bdcc-33f747a121e9" providerId="ADAL" clId="{6F4B3413-BAE9-451C-86A8-1905ED665D8F}" dt="2023-06-05T10:26:10.508" v="1602"/>
          <ac:spMkLst>
            <pc:docMk/>
            <pc:sldMk cId="2453561718" sldId="259"/>
            <ac:spMk id="6" creationId="{49B667E1-D89F-672A-BAD7-061B78B2EE92}"/>
          </ac:spMkLst>
        </pc:spChg>
        <pc:spChg chg="del">
          <ac:chgData name="Sahil Panindre" userId="44db6af6-67d7-405f-bdcc-33f747a121e9" providerId="ADAL" clId="{6F4B3413-BAE9-451C-86A8-1905ED665D8F}" dt="2023-06-04T10:04:20.053" v="38" actId="478"/>
          <ac:spMkLst>
            <pc:docMk/>
            <pc:sldMk cId="2453561718" sldId="259"/>
            <ac:spMk id="7" creationId="{CAC9EFC1-9B4A-C3E7-70CF-B976FFE8A3FF}"/>
          </ac:spMkLst>
        </pc:spChg>
        <pc:spChg chg="add del mod">
          <ac:chgData name="Sahil Panindre" userId="44db6af6-67d7-405f-bdcc-33f747a121e9" providerId="ADAL" clId="{6F4B3413-BAE9-451C-86A8-1905ED665D8F}" dt="2023-06-05T10:26:10.508" v="1602"/>
          <ac:spMkLst>
            <pc:docMk/>
            <pc:sldMk cId="2453561718" sldId="259"/>
            <ac:spMk id="7" creationId="{DE6A8624-DED9-037A-D9A3-B4B4D9CED262}"/>
          </ac:spMkLst>
        </pc:spChg>
        <pc:spChg chg="add mod">
          <ac:chgData name="Sahil Panindre" userId="44db6af6-67d7-405f-bdcc-33f747a121e9" providerId="ADAL" clId="{6F4B3413-BAE9-451C-86A8-1905ED665D8F}" dt="2023-06-05T10:26:43.847" v="1605" actId="14100"/>
          <ac:spMkLst>
            <pc:docMk/>
            <pc:sldMk cId="2453561718" sldId="259"/>
            <ac:spMk id="8" creationId="{91C40928-B971-BB49-5077-2FDE782DBC14}"/>
          </ac:spMkLst>
        </pc:spChg>
        <pc:spChg chg="del">
          <ac:chgData name="Sahil Panindre" userId="44db6af6-67d7-405f-bdcc-33f747a121e9" providerId="ADAL" clId="{6F4B3413-BAE9-451C-86A8-1905ED665D8F}" dt="2023-06-04T10:04:20.053" v="38" actId="478"/>
          <ac:spMkLst>
            <pc:docMk/>
            <pc:sldMk cId="2453561718" sldId="259"/>
            <ac:spMk id="8" creationId="{E25833CB-DA33-0A23-6B29-2598C16253FE}"/>
          </ac:spMkLst>
        </pc:spChg>
        <pc:spChg chg="del">
          <ac:chgData name="Sahil Panindre" userId="44db6af6-67d7-405f-bdcc-33f747a121e9" providerId="ADAL" clId="{6F4B3413-BAE9-451C-86A8-1905ED665D8F}" dt="2023-06-04T10:04:20.053" v="38" actId="478"/>
          <ac:spMkLst>
            <pc:docMk/>
            <pc:sldMk cId="2453561718" sldId="259"/>
            <ac:spMk id="10" creationId="{4BD0B22C-74AB-6384-CB05-2F9BAAD37631}"/>
          </ac:spMkLst>
        </pc:spChg>
        <pc:spChg chg="add mod">
          <ac:chgData name="Sahil Panindre" userId="44db6af6-67d7-405f-bdcc-33f747a121e9" providerId="ADAL" clId="{6F4B3413-BAE9-451C-86A8-1905ED665D8F}" dt="2023-06-05T10:26:51.727" v="1606" actId="1076"/>
          <ac:spMkLst>
            <pc:docMk/>
            <pc:sldMk cId="2453561718" sldId="259"/>
            <ac:spMk id="10" creationId="{B6F5C762-A90C-0FCF-E2B0-D1F101444DB0}"/>
          </ac:spMkLst>
        </pc:spChg>
        <pc:spChg chg="del">
          <ac:chgData name="Sahil Panindre" userId="44db6af6-67d7-405f-bdcc-33f747a121e9" providerId="ADAL" clId="{6F4B3413-BAE9-451C-86A8-1905ED665D8F}" dt="2023-06-04T10:04:20.053" v="38" actId="478"/>
          <ac:spMkLst>
            <pc:docMk/>
            <pc:sldMk cId="2453561718" sldId="259"/>
            <ac:spMk id="11" creationId="{0C606911-AD7D-EC49-A193-D73BD212581E}"/>
          </ac:spMkLst>
        </pc:spChg>
        <pc:spChg chg="add mod">
          <ac:chgData name="Sahil Panindre" userId="44db6af6-67d7-405f-bdcc-33f747a121e9" providerId="ADAL" clId="{6F4B3413-BAE9-451C-86A8-1905ED665D8F}" dt="2023-06-05T10:36:55.443" v="1677" actId="113"/>
          <ac:spMkLst>
            <pc:docMk/>
            <pc:sldMk cId="2453561718" sldId="259"/>
            <ac:spMk id="11" creationId="{5CE66A40-3FBC-6240-D1E8-3F4AC27C6416}"/>
          </ac:spMkLst>
        </pc:spChg>
        <pc:spChg chg="del">
          <ac:chgData name="Sahil Panindre" userId="44db6af6-67d7-405f-bdcc-33f747a121e9" providerId="ADAL" clId="{6F4B3413-BAE9-451C-86A8-1905ED665D8F}" dt="2023-06-04T10:04:20.053" v="38" actId="478"/>
          <ac:spMkLst>
            <pc:docMk/>
            <pc:sldMk cId="2453561718" sldId="259"/>
            <ac:spMk id="12" creationId="{49BBC488-3BBD-AABA-2E03-EFF726063711}"/>
          </ac:spMkLst>
        </pc:spChg>
        <pc:spChg chg="del">
          <ac:chgData name="Sahil Panindre" userId="44db6af6-67d7-405f-bdcc-33f747a121e9" providerId="ADAL" clId="{6F4B3413-BAE9-451C-86A8-1905ED665D8F}" dt="2023-06-04T10:04:16.049" v="37" actId="478"/>
          <ac:spMkLst>
            <pc:docMk/>
            <pc:sldMk cId="2453561718" sldId="259"/>
            <ac:spMk id="13" creationId="{510BD0A8-E255-7794-7030-C286FCD7237C}"/>
          </ac:spMkLst>
        </pc:spChg>
        <pc:spChg chg="del">
          <ac:chgData name="Sahil Panindre" userId="44db6af6-67d7-405f-bdcc-33f747a121e9" providerId="ADAL" clId="{6F4B3413-BAE9-451C-86A8-1905ED665D8F}" dt="2023-06-04T10:04:16.049" v="37" actId="478"/>
          <ac:spMkLst>
            <pc:docMk/>
            <pc:sldMk cId="2453561718" sldId="259"/>
            <ac:spMk id="14" creationId="{4BFE0067-8591-D114-AFA3-C116597FAD50}"/>
          </ac:spMkLst>
        </pc:spChg>
        <pc:spChg chg="del">
          <ac:chgData name="Sahil Panindre" userId="44db6af6-67d7-405f-bdcc-33f747a121e9" providerId="ADAL" clId="{6F4B3413-BAE9-451C-86A8-1905ED665D8F}" dt="2023-06-04T10:04:16.049" v="37" actId="478"/>
          <ac:spMkLst>
            <pc:docMk/>
            <pc:sldMk cId="2453561718" sldId="259"/>
            <ac:spMk id="15" creationId="{B2C4A793-F934-D17C-3DBF-E3A5E0B1FEEE}"/>
          </ac:spMkLst>
        </pc:spChg>
        <pc:graphicFrameChg chg="add mod">
          <ac:chgData name="Sahil Panindre" userId="44db6af6-67d7-405f-bdcc-33f747a121e9" providerId="ADAL" clId="{6F4B3413-BAE9-451C-86A8-1905ED665D8F}" dt="2023-06-05T10:25:29.764" v="1596" actId="1076"/>
          <ac:graphicFrameMkLst>
            <pc:docMk/>
            <pc:sldMk cId="2453561718" sldId="259"/>
            <ac:graphicFrameMk id="2" creationId="{EC71DAC7-1931-D8BF-5887-6E7D61DDD935}"/>
          </ac:graphicFrameMkLst>
        </pc:graphicFrameChg>
        <pc:graphicFrameChg chg="add del mod">
          <ac:chgData name="Sahil Panindre" userId="44db6af6-67d7-405f-bdcc-33f747a121e9" providerId="ADAL" clId="{6F4B3413-BAE9-451C-86A8-1905ED665D8F}" dt="2023-06-04T10:05:36.622" v="48" actId="478"/>
          <ac:graphicFrameMkLst>
            <pc:docMk/>
            <pc:sldMk cId="2453561718" sldId="259"/>
            <ac:graphicFrameMk id="6" creationId="{28EA76A3-12C8-2800-F58A-083020F7B1B1}"/>
          </ac:graphicFrameMkLst>
        </pc:graphicFrameChg>
        <pc:graphicFrameChg chg="add mod">
          <ac:chgData name="Sahil Panindre" userId="44db6af6-67d7-405f-bdcc-33f747a121e9" providerId="ADAL" clId="{6F4B3413-BAE9-451C-86A8-1905ED665D8F}" dt="2023-06-05T10:25:22.598" v="1595" actId="1076"/>
          <ac:graphicFrameMkLst>
            <pc:docMk/>
            <pc:sldMk cId="2453561718" sldId="259"/>
            <ac:graphicFrameMk id="18" creationId="{7F8ECF28-F324-6266-8C6B-021813557EDB}"/>
          </ac:graphicFrameMkLst>
        </pc:graphicFrameChg>
      </pc:sldChg>
      <pc:sldChg chg="addSp delSp modSp add del mod">
        <pc:chgData name="Sahil Panindre" userId="44db6af6-67d7-405f-bdcc-33f747a121e9" providerId="ADAL" clId="{6F4B3413-BAE9-451C-86A8-1905ED665D8F}" dt="2023-06-05T10:25:00.661" v="1585" actId="2696"/>
        <pc:sldMkLst>
          <pc:docMk/>
          <pc:sldMk cId="1383470641" sldId="260"/>
        </pc:sldMkLst>
        <pc:spChg chg="mod">
          <ac:chgData name="Sahil Panindre" userId="44db6af6-67d7-405f-bdcc-33f747a121e9" providerId="ADAL" clId="{6F4B3413-BAE9-451C-86A8-1905ED665D8F}" dt="2023-06-04T11:32:47.506" v="1049" actId="403"/>
          <ac:spMkLst>
            <pc:docMk/>
            <pc:sldMk cId="1383470641" sldId="260"/>
            <ac:spMk id="4" creationId="{4F2BA7D2-BC00-B25D-0D6B-19F73B01A0FE}"/>
          </ac:spMkLst>
        </pc:spChg>
        <pc:graphicFrameChg chg="add del mod">
          <ac:chgData name="Sahil Panindre" userId="44db6af6-67d7-405f-bdcc-33f747a121e9" providerId="ADAL" clId="{6F4B3413-BAE9-451C-86A8-1905ED665D8F}" dt="2023-06-04T10:17:15.208" v="106" actId="1957"/>
          <ac:graphicFrameMkLst>
            <pc:docMk/>
            <pc:sldMk cId="1383470641" sldId="260"/>
            <ac:graphicFrameMk id="5" creationId="{4E4E8B4F-89F9-7647-3215-DD2EF01F9120}"/>
          </ac:graphicFrameMkLst>
        </pc:graphicFrameChg>
        <pc:graphicFrameChg chg="add del mod">
          <ac:chgData name="Sahil Panindre" userId="44db6af6-67d7-405f-bdcc-33f747a121e9" providerId="ADAL" clId="{6F4B3413-BAE9-451C-86A8-1905ED665D8F}" dt="2023-06-04T10:19:57.109" v="116" actId="1582"/>
          <ac:graphicFrameMkLst>
            <pc:docMk/>
            <pc:sldMk cId="1383470641" sldId="260"/>
            <ac:graphicFrameMk id="18" creationId="{7F8ECF28-F324-6266-8C6B-021813557EDB}"/>
          </ac:graphicFrameMkLst>
        </pc:graphicFrameChg>
      </pc:sldChg>
      <pc:sldChg chg="addSp delSp modSp add mod">
        <pc:chgData name="Sahil Panindre" userId="44db6af6-67d7-405f-bdcc-33f747a121e9" providerId="ADAL" clId="{6F4B3413-BAE9-451C-86A8-1905ED665D8F}" dt="2023-06-05T10:51:31.529" v="1719" actId="20577"/>
        <pc:sldMkLst>
          <pc:docMk/>
          <pc:sldMk cId="1232672574" sldId="261"/>
        </pc:sldMkLst>
        <pc:spChg chg="mod">
          <ac:chgData name="Sahil Panindre" userId="44db6af6-67d7-405f-bdcc-33f747a121e9" providerId="ADAL" clId="{6F4B3413-BAE9-451C-86A8-1905ED665D8F}" dt="2023-06-05T10:51:31.529" v="1719" actId="20577"/>
          <ac:spMkLst>
            <pc:docMk/>
            <pc:sldMk cId="1232672574" sldId="261"/>
            <ac:spMk id="4" creationId="{4F2BA7D2-BC00-B25D-0D6B-19F73B01A0FE}"/>
          </ac:spMkLst>
        </pc:spChg>
        <pc:spChg chg="add mod">
          <ac:chgData name="Sahil Panindre" userId="44db6af6-67d7-405f-bdcc-33f747a121e9" providerId="ADAL" clId="{6F4B3413-BAE9-451C-86A8-1905ED665D8F}" dt="2023-06-04T10:28:05.478" v="191" actId="197"/>
          <ac:spMkLst>
            <pc:docMk/>
            <pc:sldMk cId="1232672574" sldId="261"/>
            <ac:spMk id="10" creationId="{4726EC6C-42BE-7564-9EF9-16890244E6DA}"/>
          </ac:spMkLst>
        </pc:spChg>
        <pc:spChg chg="add mod">
          <ac:chgData name="Sahil Panindre" userId="44db6af6-67d7-405f-bdcc-33f747a121e9" providerId="ADAL" clId="{6F4B3413-BAE9-451C-86A8-1905ED665D8F}" dt="2023-06-04T10:28:25.470" v="192" actId="197"/>
          <ac:spMkLst>
            <pc:docMk/>
            <pc:sldMk cId="1232672574" sldId="261"/>
            <ac:spMk id="11" creationId="{70E31FB6-ACA9-1EC6-989B-F9163FB76AF8}"/>
          </ac:spMkLst>
        </pc:spChg>
        <pc:spChg chg="add mod">
          <ac:chgData name="Sahil Panindre" userId="44db6af6-67d7-405f-bdcc-33f747a121e9" providerId="ADAL" clId="{6F4B3413-BAE9-451C-86A8-1905ED665D8F}" dt="2023-06-05T10:51:15.717" v="1696" actId="20577"/>
          <ac:spMkLst>
            <pc:docMk/>
            <pc:sldMk cId="1232672574" sldId="261"/>
            <ac:spMk id="12" creationId="{3BFE4376-2307-9CF6-5819-C6F26FA85B5B}"/>
          </ac:spMkLst>
        </pc:spChg>
        <pc:spChg chg="add mod">
          <ac:chgData name="Sahil Panindre" userId="44db6af6-67d7-405f-bdcc-33f747a121e9" providerId="ADAL" clId="{6F4B3413-BAE9-451C-86A8-1905ED665D8F}" dt="2023-06-05T10:51:22.400" v="1704" actId="20577"/>
          <ac:spMkLst>
            <pc:docMk/>
            <pc:sldMk cId="1232672574" sldId="261"/>
            <ac:spMk id="13" creationId="{2C33FADF-36B0-8471-D552-D260CD063A7C}"/>
          </ac:spMkLst>
        </pc:spChg>
        <pc:graphicFrameChg chg="add mod">
          <ac:chgData name="Sahil Panindre" userId="44db6af6-67d7-405f-bdcc-33f747a121e9" providerId="ADAL" clId="{6F4B3413-BAE9-451C-86A8-1905ED665D8F}" dt="2023-06-05T10:50:06.521" v="1687" actId="108"/>
          <ac:graphicFrameMkLst>
            <pc:docMk/>
            <pc:sldMk cId="1232672574" sldId="261"/>
            <ac:graphicFrameMk id="2" creationId="{64E35445-EB52-AB70-FBD1-F194E278FE6E}"/>
          </ac:graphicFrameMkLst>
        </pc:graphicFrameChg>
        <pc:graphicFrameChg chg="add mod">
          <ac:chgData name="Sahil Panindre" userId="44db6af6-67d7-405f-bdcc-33f747a121e9" providerId="ADAL" clId="{6F4B3413-BAE9-451C-86A8-1905ED665D8F}" dt="2023-06-05T10:50:04.310" v="1686"/>
          <ac:graphicFrameMkLst>
            <pc:docMk/>
            <pc:sldMk cId="1232672574" sldId="261"/>
            <ac:graphicFrameMk id="5" creationId="{4BA1A506-6A6F-4410-1716-C7C24F075515}"/>
          </ac:graphicFrameMkLst>
        </pc:graphicFrameChg>
        <pc:graphicFrameChg chg="add del mod">
          <ac:chgData name="Sahil Panindre" userId="44db6af6-67d7-405f-bdcc-33f747a121e9" providerId="ADAL" clId="{6F4B3413-BAE9-451C-86A8-1905ED665D8F}" dt="2023-06-05T10:49:28.358" v="1682" actId="478"/>
          <ac:graphicFrameMkLst>
            <pc:docMk/>
            <pc:sldMk cId="1232672574" sldId="261"/>
            <ac:graphicFrameMk id="8" creationId="{191AD35D-05B2-95F5-E29A-9F39DEE73C46}"/>
          </ac:graphicFrameMkLst>
        </pc:graphicFrameChg>
        <pc:graphicFrameChg chg="del">
          <ac:chgData name="Sahil Panindre" userId="44db6af6-67d7-405f-bdcc-33f747a121e9" providerId="ADAL" clId="{6F4B3413-BAE9-451C-86A8-1905ED665D8F}" dt="2023-06-04T10:22:42.086" v="139" actId="478"/>
          <ac:graphicFrameMkLst>
            <pc:docMk/>
            <pc:sldMk cId="1232672574" sldId="261"/>
            <ac:graphicFrameMk id="18" creationId="{7F8ECF28-F324-6266-8C6B-021813557EDB}"/>
          </ac:graphicFrameMkLst>
        </pc:graphicFrameChg>
      </pc:sldChg>
      <pc:sldChg chg="addSp delSp modSp add mod">
        <pc:chgData name="Sahil Panindre" userId="44db6af6-67d7-405f-bdcc-33f747a121e9" providerId="ADAL" clId="{6F4B3413-BAE9-451C-86A8-1905ED665D8F}" dt="2023-06-05T10:51:59.571" v="1759" actId="20577"/>
        <pc:sldMkLst>
          <pc:docMk/>
          <pc:sldMk cId="1285456303" sldId="262"/>
        </pc:sldMkLst>
        <pc:spChg chg="mod">
          <ac:chgData name="Sahil Panindre" userId="44db6af6-67d7-405f-bdcc-33f747a121e9" providerId="ADAL" clId="{6F4B3413-BAE9-451C-86A8-1905ED665D8F}" dt="2023-06-05T10:51:41.278" v="1736" actId="20577"/>
          <ac:spMkLst>
            <pc:docMk/>
            <pc:sldMk cId="1285456303" sldId="262"/>
            <ac:spMk id="4" creationId="{4F2BA7D2-BC00-B25D-0D6B-19F73B01A0FE}"/>
          </ac:spMkLst>
        </pc:spChg>
        <pc:spChg chg="mod">
          <ac:chgData name="Sahil Panindre" userId="44db6af6-67d7-405f-bdcc-33f747a121e9" providerId="ADAL" clId="{6F4B3413-BAE9-451C-86A8-1905ED665D8F}" dt="2023-06-05T10:51:54.403" v="1751" actId="20577"/>
          <ac:spMkLst>
            <pc:docMk/>
            <pc:sldMk cId="1285456303" sldId="262"/>
            <ac:spMk id="12" creationId="{3BFE4376-2307-9CF6-5819-C6F26FA85B5B}"/>
          </ac:spMkLst>
        </pc:spChg>
        <pc:spChg chg="mod">
          <ac:chgData name="Sahil Panindre" userId="44db6af6-67d7-405f-bdcc-33f747a121e9" providerId="ADAL" clId="{6F4B3413-BAE9-451C-86A8-1905ED665D8F}" dt="2023-06-05T10:51:59.571" v="1759" actId="20577"/>
          <ac:spMkLst>
            <pc:docMk/>
            <pc:sldMk cId="1285456303" sldId="262"/>
            <ac:spMk id="13" creationId="{2C33FADF-36B0-8471-D552-D260CD063A7C}"/>
          </ac:spMkLst>
        </pc:spChg>
        <pc:graphicFrameChg chg="add mod">
          <ac:chgData name="Sahil Panindre" userId="44db6af6-67d7-405f-bdcc-33f747a121e9" providerId="ADAL" clId="{6F4B3413-BAE9-451C-86A8-1905ED665D8F}" dt="2023-06-05T10:50:54.269" v="1690" actId="1076"/>
          <ac:graphicFrameMkLst>
            <pc:docMk/>
            <pc:sldMk cId="1285456303" sldId="262"/>
            <ac:graphicFrameMk id="2" creationId="{5213ECFF-0867-1210-D966-B67DA2BAC202}"/>
          </ac:graphicFrameMkLst>
        </pc:graphicFrameChg>
        <pc:graphicFrameChg chg="del mod">
          <ac:chgData name="Sahil Panindre" userId="44db6af6-67d7-405f-bdcc-33f747a121e9" providerId="ADAL" clId="{6F4B3413-BAE9-451C-86A8-1905ED665D8F}" dt="2023-06-05T10:50:42.607" v="1688" actId="478"/>
          <ac:graphicFrameMkLst>
            <pc:docMk/>
            <pc:sldMk cId="1285456303" sldId="262"/>
            <ac:graphicFrameMk id="5" creationId="{4BA1A506-6A6F-4410-1716-C7C24F075515}"/>
          </ac:graphicFrameMkLst>
        </pc:graphicFrameChg>
        <pc:graphicFrameChg chg="mod">
          <ac:chgData name="Sahil Panindre" userId="44db6af6-67d7-405f-bdcc-33f747a121e9" providerId="ADAL" clId="{6F4B3413-BAE9-451C-86A8-1905ED665D8F}" dt="2023-06-04T10:38:45.416" v="277"/>
          <ac:graphicFrameMkLst>
            <pc:docMk/>
            <pc:sldMk cId="1285456303" sldId="262"/>
            <ac:graphicFrameMk id="8" creationId="{191AD35D-05B2-95F5-E29A-9F39DEE73C46}"/>
          </ac:graphicFrameMkLst>
        </pc:graphicFrameChg>
      </pc:sldChg>
      <pc:sldChg chg="addSp delSp modSp add mod ord">
        <pc:chgData name="Sahil Panindre" userId="44db6af6-67d7-405f-bdcc-33f747a121e9" providerId="ADAL" clId="{6F4B3413-BAE9-451C-86A8-1905ED665D8F}" dt="2023-06-04T11:32:01.061" v="1030" actId="403"/>
        <pc:sldMkLst>
          <pc:docMk/>
          <pc:sldMk cId="851182889" sldId="263"/>
        </pc:sldMkLst>
        <pc:spChg chg="add del mod">
          <ac:chgData name="Sahil Panindre" userId="44db6af6-67d7-405f-bdcc-33f747a121e9" providerId="ADAL" clId="{6F4B3413-BAE9-451C-86A8-1905ED665D8F}" dt="2023-06-04T10:53:54.104" v="520" actId="478"/>
          <ac:spMkLst>
            <pc:docMk/>
            <pc:sldMk cId="851182889" sldId="263"/>
            <ac:spMk id="2" creationId="{D48E0D19-EFD7-D5FD-FFAE-169BC8AC4B82}"/>
          </ac:spMkLst>
        </pc:spChg>
        <pc:spChg chg="mod">
          <ac:chgData name="Sahil Panindre" userId="44db6af6-67d7-405f-bdcc-33f747a121e9" providerId="ADAL" clId="{6F4B3413-BAE9-451C-86A8-1905ED665D8F}" dt="2023-06-04T11:32:01.061" v="1030" actId="403"/>
          <ac:spMkLst>
            <pc:docMk/>
            <pc:sldMk cId="851182889" sldId="263"/>
            <ac:spMk id="4" creationId="{4F2BA7D2-BC00-B25D-0D6B-19F73B01A0FE}"/>
          </ac:spMkLst>
        </pc:spChg>
        <pc:spChg chg="add mod">
          <ac:chgData name="Sahil Panindre" userId="44db6af6-67d7-405f-bdcc-33f747a121e9" providerId="ADAL" clId="{6F4B3413-BAE9-451C-86A8-1905ED665D8F}" dt="2023-06-04T10:53:47.117" v="518"/>
          <ac:spMkLst>
            <pc:docMk/>
            <pc:sldMk cId="851182889" sldId="263"/>
            <ac:spMk id="5" creationId="{43A4DC40-BDA8-000B-E124-B99EDBA1A75B}"/>
          </ac:spMkLst>
        </pc:spChg>
        <pc:spChg chg="add mod">
          <ac:chgData name="Sahil Panindre" userId="44db6af6-67d7-405f-bdcc-33f747a121e9" providerId="ADAL" clId="{6F4B3413-BAE9-451C-86A8-1905ED665D8F}" dt="2023-06-04T10:53:47.117" v="518"/>
          <ac:spMkLst>
            <pc:docMk/>
            <pc:sldMk cId="851182889" sldId="263"/>
            <ac:spMk id="6" creationId="{8210914A-DDCD-1118-8469-389EDDE09524}"/>
          </ac:spMkLst>
        </pc:spChg>
        <pc:spChg chg="add mod">
          <ac:chgData name="Sahil Panindre" userId="44db6af6-67d7-405f-bdcc-33f747a121e9" providerId="ADAL" clId="{6F4B3413-BAE9-451C-86A8-1905ED665D8F}" dt="2023-06-04T10:54:09.990" v="522" actId="1076"/>
          <ac:spMkLst>
            <pc:docMk/>
            <pc:sldMk cId="851182889" sldId="263"/>
            <ac:spMk id="7" creationId="{FC278FD3-9D14-3077-E5AA-2193C37409EB}"/>
          </ac:spMkLst>
        </pc:spChg>
        <pc:spChg chg="add mod">
          <ac:chgData name="Sahil Panindre" userId="44db6af6-67d7-405f-bdcc-33f747a121e9" providerId="ADAL" clId="{6F4B3413-BAE9-451C-86A8-1905ED665D8F}" dt="2023-06-04T10:54:45.666" v="542" actId="20577"/>
          <ac:spMkLst>
            <pc:docMk/>
            <pc:sldMk cId="851182889" sldId="263"/>
            <ac:spMk id="8" creationId="{B93D0A1E-BF47-AB5E-0D32-D8BDD7337858}"/>
          </ac:spMkLst>
        </pc:spChg>
        <pc:spChg chg="add mod">
          <ac:chgData name="Sahil Panindre" userId="44db6af6-67d7-405f-bdcc-33f747a121e9" providerId="ADAL" clId="{6F4B3413-BAE9-451C-86A8-1905ED665D8F}" dt="2023-06-04T10:56:41.353" v="586" actId="1076"/>
          <ac:spMkLst>
            <pc:docMk/>
            <pc:sldMk cId="851182889" sldId="263"/>
            <ac:spMk id="10" creationId="{0E16ABC1-C7C5-11C6-D7D5-138E25E31462}"/>
          </ac:spMkLst>
        </pc:spChg>
        <pc:graphicFrameChg chg="add mod">
          <ac:chgData name="Sahil Panindre" userId="44db6af6-67d7-405f-bdcc-33f747a121e9" providerId="ADAL" clId="{6F4B3413-BAE9-451C-86A8-1905ED665D8F}" dt="2023-06-04T10:54:30.142" v="526" actId="14100"/>
          <ac:graphicFrameMkLst>
            <pc:docMk/>
            <pc:sldMk cId="851182889" sldId="263"/>
            <ac:graphicFrameMk id="3" creationId="{28537BAE-BBA9-3662-97B6-B91F5DF45E30}"/>
          </ac:graphicFrameMkLst>
        </pc:graphicFrameChg>
        <pc:graphicFrameChg chg="mod">
          <ac:chgData name="Sahil Panindre" userId="44db6af6-67d7-405f-bdcc-33f747a121e9" providerId="ADAL" clId="{6F4B3413-BAE9-451C-86A8-1905ED665D8F}" dt="2023-06-04T10:54:16.502" v="523" actId="14100"/>
          <ac:graphicFrameMkLst>
            <pc:docMk/>
            <pc:sldMk cId="851182889" sldId="263"/>
            <ac:graphicFrameMk id="18" creationId="{7F8ECF28-F324-6266-8C6B-021813557EDB}"/>
          </ac:graphicFrameMkLst>
        </pc:graphicFrameChg>
      </pc:sldChg>
      <pc:sldChg chg="addSp delSp modSp add del mod">
        <pc:chgData name="Sahil Panindre" userId="44db6af6-67d7-405f-bdcc-33f747a121e9" providerId="ADAL" clId="{6F4B3413-BAE9-451C-86A8-1905ED665D8F}" dt="2023-06-04T11:01:51.927" v="590" actId="2696"/>
        <pc:sldMkLst>
          <pc:docMk/>
          <pc:sldMk cId="2031172132" sldId="264"/>
        </pc:sldMkLst>
        <pc:spChg chg="add del mod">
          <ac:chgData name="Sahil Panindre" userId="44db6af6-67d7-405f-bdcc-33f747a121e9" providerId="ADAL" clId="{6F4B3413-BAE9-451C-86A8-1905ED665D8F}" dt="2023-06-04T10:55:58.587" v="578" actId="20577"/>
          <ac:spMkLst>
            <pc:docMk/>
            <pc:sldMk cId="2031172132" sldId="264"/>
            <ac:spMk id="2" creationId="{D48E0D19-EFD7-D5FD-FFAE-169BC8AC4B82}"/>
          </ac:spMkLst>
        </pc:spChg>
        <pc:spChg chg="add del mod">
          <ac:chgData name="Sahil Panindre" userId="44db6af6-67d7-405f-bdcc-33f747a121e9" providerId="ADAL" clId="{6F4B3413-BAE9-451C-86A8-1905ED665D8F}" dt="2023-06-04T10:55:11.690" v="545" actId="478"/>
          <ac:spMkLst>
            <pc:docMk/>
            <pc:sldMk cId="2031172132" sldId="264"/>
            <ac:spMk id="3" creationId="{3E85A7C9-8EC0-86BC-0B69-0D4F9DF55F5E}"/>
          </ac:spMkLst>
        </pc:spChg>
        <pc:spChg chg="add del mod">
          <ac:chgData name="Sahil Panindre" userId="44db6af6-67d7-405f-bdcc-33f747a121e9" providerId="ADAL" clId="{6F4B3413-BAE9-451C-86A8-1905ED665D8F}" dt="2023-06-04T10:55:11.690" v="545" actId="478"/>
          <ac:spMkLst>
            <pc:docMk/>
            <pc:sldMk cId="2031172132" sldId="264"/>
            <ac:spMk id="5" creationId="{B1BFA0DE-A73E-F042-A0A9-27166A8FC46B}"/>
          </ac:spMkLst>
        </pc:spChg>
        <pc:graphicFrameChg chg="del mod">
          <ac:chgData name="Sahil Panindre" userId="44db6af6-67d7-405f-bdcc-33f747a121e9" providerId="ADAL" clId="{6F4B3413-BAE9-451C-86A8-1905ED665D8F}" dt="2023-06-04T10:55:17.546" v="546" actId="478"/>
          <ac:graphicFrameMkLst>
            <pc:docMk/>
            <pc:sldMk cId="2031172132" sldId="264"/>
            <ac:graphicFrameMk id="18" creationId="{7F8ECF28-F324-6266-8C6B-021813557EDB}"/>
          </ac:graphicFrameMkLst>
        </pc:graphicFrameChg>
      </pc:sldChg>
      <pc:sldChg chg="modSp add mod ord">
        <pc:chgData name="Sahil Panindre" userId="44db6af6-67d7-405f-bdcc-33f747a121e9" providerId="ADAL" clId="{6F4B3413-BAE9-451C-86A8-1905ED665D8F}" dt="2023-06-05T10:20:18.893" v="1572" actId="20577"/>
        <pc:sldMkLst>
          <pc:docMk/>
          <pc:sldMk cId="834501154" sldId="265"/>
        </pc:sldMkLst>
        <pc:spChg chg="mod">
          <ac:chgData name="Sahil Panindre" userId="44db6af6-67d7-405f-bdcc-33f747a121e9" providerId="ADAL" clId="{6F4B3413-BAE9-451C-86A8-1905ED665D8F}" dt="2023-06-04T11:31:49.241" v="1027" actId="20577"/>
          <ac:spMkLst>
            <pc:docMk/>
            <pc:sldMk cId="834501154" sldId="265"/>
            <ac:spMk id="4" creationId="{4F2BA7D2-BC00-B25D-0D6B-19F73B01A0FE}"/>
          </ac:spMkLst>
        </pc:spChg>
        <pc:spChg chg="mod">
          <ac:chgData name="Sahil Panindre" userId="44db6af6-67d7-405f-bdcc-33f747a121e9" providerId="ADAL" clId="{6F4B3413-BAE9-451C-86A8-1905ED665D8F}" dt="2023-06-05T10:20:13.902" v="1564" actId="20577"/>
          <ac:spMkLst>
            <pc:docMk/>
            <pc:sldMk cId="834501154" sldId="265"/>
            <ac:spMk id="12" creationId="{3BFE4376-2307-9CF6-5819-C6F26FA85B5B}"/>
          </ac:spMkLst>
        </pc:spChg>
        <pc:spChg chg="mod">
          <ac:chgData name="Sahil Panindre" userId="44db6af6-67d7-405f-bdcc-33f747a121e9" providerId="ADAL" clId="{6F4B3413-BAE9-451C-86A8-1905ED665D8F}" dt="2023-06-05T10:20:18.893" v="1572" actId="20577"/>
          <ac:spMkLst>
            <pc:docMk/>
            <pc:sldMk cId="834501154" sldId="265"/>
            <ac:spMk id="13" creationId="{2C33FADF-36B0-8471-D552-D260CD063A7C}"/>
          </ac:spMkLst>
        </pc:spChg>
        <pc:graphicFrameChg chg="mod">
          <ac:chgData name="Sahil Panindre" userId="44db6af6-67d7-405f-bdcc-33f747a121e9" providerId="ADAL" clId="{6F4B3413-BAE9-451C-86A8-1905ED665D8F}" dt="2023-06-04T11:04:20.254" v="596"/>
          <ac:graphicFrameMkLst>
            <pc:docMk/>
            <pc:sldMk cId="834501154" sldId="265"/>
            <ac:graphicFrameMk id="5" creationId="{4BA1A506-6A6F-4410-1716-C7C24F075515}"/>
          </ac:graphicFrameMkLst>
        </pc:graphicFrameChg>
        <pc:graphicFrameChg chg="mod">
          <ac:chgData name="Sahil Panindre" userId="44db6af6-67d7-405f-bdcc-33f747a121e9" providerId="ADAL" clId="{6F4B3413-BAE9-451C-86A8-1905ED665D8F}" dt="2023-06-04T11:05:40.682" v="604"/>
          <ac:graphicFrameMkLst>
            <pc:docMk/>
            <pc:sldMk cId="834501154" sldId="265"/>
            <ac:graphicFrameMk id="8" creationId="{191AD35D-05B2-95F5-E29A-9F39DEE73C46}"/>
          </ac:graphicFrameMkLst>
        </pc:graphicFrameChg>
        <pc:picChg chg="mod ord">
          <ac:chgData name="Sahil Panindre" userId="44db6af6-67d7-405f-bdcc-33f747a121e9" providerId="ADAL" clId="{6F4B3413-BAE9-451C-86A8-1905ED665D8F}" dt="2023-06-04T11:06:50.866" v="615" actId="1076"/>
          <ac:picMkLst>
            <pc:docMk/>
            <pc:sldMk cId="834501154" sldId="265"/>
            <ac:picMk id="9" creationId="{69B71BB4-4D10-0785-6BD6-C1A2D41CBE6C}"/>
          </ac:picMkLst>
        </pc:picChg>
      </pc:sldChg>
      <pc:sldChg chg="modSp add mod">
        <pc:chgData name="Sahil Panindre" userId="44db6af6-67d7-405f-bdcc-33f747a121e9" providerId="ADAL" clId="{6F4B3413-BAE9-451C-86A8-1905ED665D8F}" dt="2023-06-04T11:31:33.751" v="1020" actId="403"/>
        <pc:sldMkLst>
          <pc:docMk/>
          <pc:sldMk cId="3002607932" sldId="266"/>
        </pc:sldMkLst>
        <pc:spChg chg="mod">
          <ac:chgData name="Sahil Panindre" userId="44db6af6-67d7-405f-bdcc-33f747a121e9" providerId="ADAL" clId="{6F4B3413-BAE9-451C-86A8-1905ED665D8F}" dt="2023-06-04T11:31:33.751" v="1020" actId="403"/>
          <ac:spMkLst>
            <pc:docMk/>
            <pc:sldMk cId="3002607932" sldId="266"/>
            <ac:spMk id="4" creationId="{4F2BA7D2-BC00-B25D-0D6B-19F73B01A0FE}"/>
          </ac:spMkLst>
        </pc:spChg>
        <pc:graphicFrameChg chg="mod">
          <ac:chgData name="Sahil Panindre" userId="44db6af6-67d7-405f-bdcc-33f747a121e9" providerId="ADAL" clId="{6F4B3413-BAE9-451C-86A8-1905ED665D8F}" dt="2023-06-04T11:10:06.620" v="630"/>
          <ac:graphicFrameMkLst>
            <pc:docMk/>
            <pc:sldMk cId="3002607932" sldId="266"/>
            <ac:graphicFrameMk id="5" creationId="{4BA1A506-6A6F-4410-1716-C7C24F075515}"/>
          </ac:graphicFrameMkLst>
        </pc:graphicFrameChg>
        <pc:graphicFrameChg chg="mod">
          <ac:chgData name="Sahil Panindre" userId="44db6af6-67d7-405f-bdcc-33f747a121e9" providerId="ADAL" clId="{6F4B3413-BAE9-451C-86A8-1905ED665D8F}" dt="2023-06-04T11:12:43.804" v="649"/>
          <ac:graphicFrameMkLst>
            <pc:docMk/>
            <pc:sldMk cId="3002607932" sldId="266"/>
            <ac:graphicFrameMk id="8" creationId="{191AD35D-05B2-95F5-E29A-9F39DEE73C46}"/>
          </ac:graphicFrameMkLst>
        </pc:graphicFrameChg>
      </pc:sldChg>
      <pc:sldChg chg="addSp delSp modSp add mod modClrScheme chgLayout">
        <pc:chgData name="Sahil Panindre" userId="44db6af6-67d7-405f-bdcc-33f747a121e9" providerId="ADAL" clId="{6F4B3413-BAE9-451C-86A8-1905ED665D8F}" dt="2023-06-04T11:34:30.887" v="1053" actId="1076"/>
        <pc:sldMkLst>
          <pc:docMk/>
          <pc:sldMk cId="2773847134" sldId="267"/>
        </pc:sldMkLst>
        <pc:spChg chg="add del mod">
          <ac:chgData name="Sahil Panindre" userId="44db6af6-67d7-405f-bdcc-33f747a121e9" providerId="ADAL" clId="{6F4B3413-BAE9-451C-86A8-1905ED665D8F}" dt="2023-06-04T11:18:51.591" v="820" actId="478"/>
          <ac:spMkLst>
            <pc:docMk/>
            <pc:sldMk cId="2773847134" sldId="267"/>
            <ac:spMk id="2" creationId="{03A9BDFE-1711-FA23-A4E9-27F11F78C6A4}"/>
          </ac:spMkLst>
        </pc:spChg>
        <pc:spChg chg="add del mod ord">
          <ac:chgData name="Sahil Panindre" userId="44db6af6-67d7-405f-bdcc-33f747a121e9" providerId="ADAL" clId="{6F4B3413-BAE9-451C-86A8-1905ED665D8F}" dt="2023-06-04T11:18:36.179" v="814" actId="700"/>
          <ac:spMkLst>
            <pc:docMk/>
            <pc:sldMk cId="2773847134" sldId="267"/>
            <ac:spMk id="3" creationId="{8C816DE1-253F-4D9A-C5BE-24B0DBAAF8BD}"/>
          </ac:spMkLst>
        </pc:spChg>
        <pc:spChg chg="del mod ord">
          <ac:chgData name="Sahil Panindre" userId="44db6af6-67d7-405f-bdcc-33f747a121e9" providerId="ADAL" clId="{6F4B3413-BAE9-451C-86A8-1905ED665D8F}" dt="2023-06-04T11:18:42.616" v="817" actId="478"/>
          <ac:spMkLst>
            <pc:docMk/>
            <pc:sldMk cId="2773847134" sldId="267"/>
            <ac:spMk id="4" creationId="{4F2BA7D2-BC00-B25D-0D6B-19F73B01A0FE}"/>
          </ac:spMkLst>
        </pc:spChg>
        <pc:spChg chg="add del mod">
          <ac:chgData name="Sahil Panindre" userId="44db6af6-67d7-405f-bdcc-33f747a121e9" providerId="ADAL" clId="{6F4B3413-BAE9-451C-86A8-1905ED665D8F}" dt="2023-06-04T11:18:45.222" v="819" actId="478"/>
          <ac:spMkLst>
            <pc:docMk/>
            <pc:sldMk cId="2773847134" sldId="267"/>
            <ac:spMk id="7" creationId="{08347485-441D-5D67-7679-80ABA37B156A}"/>
          </ac:spMkLst>
        </pc:spChg>
        <pc:spChg chg="del">
          <ac:chgData name="Sahil Panindre" userId="44db6af6-67d7-405f-bdcc-33f747a121e9" providerId="ADAL" clId="{6F4B3413-BAE9-451C-86A8-1905ED665D8F}" dt="2023-06-04T11:16:00.905" v="780" actId="478"/>
          <ac:spMkLst>
            <pc:docMk/>
            <pc:sldMk cId="2773847134" sldId="267"/>
            <ac:spMk id="10" creationId="{4726EC6C-42BE-7564-9EF9-16890244E6DA}"/>
          </ac:spMkLst>
        </pc:spChg>
        <pc:spChg chg="del">
          <ac:chgData name="Sahil Panindre" userId="44db6af6-67d7-405f-bdcc-33f747a121e9" providerId="ADAL" clId="{6F4B3413-BAE9-451C-86A8-1905ED665D8F}" dt="2023-06-04T11:16:03.151" v="781" actId="478"/>
          <ac:spMkLst>
            <pc:docMk/>
            <pc:sldMk cId="2773847134" sldId="267"/>
            <ac:spMk id="11" creationId="{70E31FB6-ACA9-1EC6-989B-F9163FB76AF8}"/>
          </ac:spMkLst>
        </pc:spChg>
        <pc:spChg chg="del">
          <ac:chgData name="Sahil Panindre" userId="44db6af6-67d7-405f-bdcc-33f747a121e9" providerId="ADAL" clId="{6F4B3413-BAE9-451C-86A8-1905ED665D8F}" dt="2023-06-04T11:15:56.940" v="779" actId="478"/>
          <ac:spMkLst>
            <pc:docMk/>
            <pc:sldMk cId="2773847134" sldId="267"/>
            <ac:spMk id="12" creationId="{3BFE4376-2307-9CF6-5819-C6F26FA85B5B}"/>
          </ac:spMkLst>
        </pc:spChg>
        <pc:spChg chg="del">
          <ac:chgData name="Sahil Panindre" userId="44db6af6-67d7-405f-bdcc-33f747a121e9" providerId="ADAL" clId="{6F4B3413-BAE9-451C-86A8-1905ED665D8F}" dt="2023-06-04T11:15:56.940" v="779" actId="478"/>
          <ac:spMkLst>
            <pc:docMk/>
            <pc:sldMk cId="2773847134" sldId="267"/>
            <ac:spMk id="13" creationId="{2C33FADF-36B0-8471-D552-D260CD063A7C}"/>
          </ac:spMkLst>
        </pc:spChg>
        <pc:spChg chg="add del mod ord">
          <ac:chgData name="Sahil Panindre" userId="44db6af6-67d7-405f-bdcc-33f747a121e9" providerId="ADAL" clId="{6F4B3413-BAE9-451C-86A8-1905ED665D8F}" dt="2023-06-04T11:20:44.916" v="898" actId="478"/>
          <ac:spMkLst>
            <pc:docMk/>
            <pc:sldMk cId="2773847134" sldId="267"/>
            <ac:spMk id="14" creationId="{17868820-3711-FD74-141B-D743355BD714}"/>
          </ac:spMkLst>
        </pc:spChg>
        <pc:spChg chg="add del mod ord">
          <ac:chgData name="Sahil Panindre" userId="44db6af6-67d7-405f-bdcc-33f747a121e9" providerId="ADAL" clId="{6F4B3413-BAE9-451C-86A8-1905ED665D8F}" dt="2023-06-04T11:20:44.916" v="898" actId="478"/>
          <ac:spMkLst>
            <pc:docMk/>
            <pc:sldMk cId="2773847134" sldId="267"/>
            <ac:spMk id="15" creationId="{756CB4DE-A5EB-70AD-5F57-4A57F624CD58}"/>
          </ac:spMkLst>
        </pc:spChg>
        <pc:spChg chg="add del mod">
          <ac:chgData name="Sahil Panindre" userId="44db6af6-67d7-405f-bdcc-33f747a121e9" providerId="ADAL" clId="{6F4B3413-BAE9-451C-86A8-1905ED665D8F}" dt="2023-06-04T11:20:44.916" v="898" actId="478"/>
          <ac:spMkLst>
            <pc:docMk/>
            <pc:sldMk cId="2773847134" sldId="267"/>
            <ac:spMk id="17" creationId="{FDD24CD6-444B-E96F-109D-A523E9A82693}"/>
          </ac:spMkLst>
        </pc:spChg>
        <pc:spChg chg="add mod">
          <ac:chgData name="Sahil Panindre" userId="44db6af6-67d7-405f-bdcc-33f747a121e9" providerId="ADAL" clId="{6F4B3413-BAE9-451C-86A8-1905ED665D8F}" dt="2023-06-04T11:34:30.887" v="1053" actId="1076"/>
          <ac:spMkLst>
            <pc:docMk/>
            <pc:sldMk cId="2773847134" sldId="267"/>
            <ac:spMk id="19" creationId="{9F781318-9351-97B0-3710-8DE68A497922}"/>
          </ac:spMkLst>
        </pc:spChg>
        <pc:spChg chg="add mod">
          <ac:chgData name="Sahil Panindre" userId="44db6af6-67d7-405f-bdcc-33f747a121e9" providerId="ADAL" clId="{6F4B3413-BAE9-451C-86A8-1905ED665D8F}" dt="2023-06-04T11:30:19.372" v="972" actId="1076"/>
          <ac:spMkLst>
            <pc:docMk/>
            <pc:sldMk cId="2773847134" sldId="267"/>
            <ac:spMk id="22" creationId="{E89E3037-C5CC-FD42-F70E-16D7138684EE}"/>
          </ac:spMkLst>
        </pc:spChg>
        <pc:spChg chg="add mod">
          <ac:chgData name="Sahil Panindre" userId="44db6af6-67d7-405f-bdcc-33f747a121e9" providerId="ADAL" clId="{6F4B3413-BAE9-451C-86A8-1905ED665D8F}" dt="2023-06-04T11:30:19.372" v="972" actId="1076"/>
          <ac:spMkLst>
            <pc:docMk/>
            <pc:sldMk cId="2773847134" sldId="267"/>
            <ac:spMk id="23" creationId="{EF852C6A-DACD-7819-6E2B-729374A036E3}"/>
          </ac:spMkLst>
        </pc:spChg>
        <pc:spChg chg="add mod">
          <ac:chgData name="Sahil Panindre" userId="44db6af6-67d7-405f-bdcc-33f747a121e9" providerId="ADAL" clId="{6F4B3413-BAE9-451C-86A8-1905ED665D8F}" dt="2023-06-04T11:30:36.487" v="974" actId="1076"/>
          <ac:spMkLst>
            <pc:docMk/>
            <pc:sldMk cId="2773847134" sldId="267"/>
            <ac:spMk id="25" creationId="{4518BB62-1861-B0FF-85AF-AB15B9723549}"/>
          </ac:spMkLst>
        </pc:spChg>
        <pc:spChg chg="add mod">
          <ac:chgData name="Sahil Panindre" userId="44db6af6-67d7-405f-bdcc-33f747a121e9" providerId="ADAL" clId="{6F4B3413-BAE9-451C-86A8-1905ED665D8F}" dt="2023-06-04T11:30:36.487" v="974" actId="1076"/>
          <ac:spMkLst>
            <pc:docMk/>
            <pc:sldMk cId="2773847134" sldId="267"/>
            <ac:spMk id="26" creationId="{43E44E00-2BE4-4E06-64AC-7D22421322D6}"/>
          </ac:spMkLst>
        </pc:spChg>
        <pc:spChg chg="add del mod">
          <ac:chgData name="Sahil Panindre" userId="44db6af6-67d7-405f-bdcc-33f747a121e9" providerId="ADAL" clId="{6F4B3413-BAE9-451C-86A8-1905ED665D8F}" dt="2023-06-04T11:28:46.976" v="949"/>
          <ac:spMkLst>
            <pc:docMk/>
            <pc:sldMk cId="2773847134" sldId="267"/>
            <ac:spMk id="29" creationId="{BB435FDC-57AA-4E3F-E94B-0F2A6E728524}"/>
          </ac:spMkLst>
        </pc:spChg>
        <pc:spChg chg="add del mod">
          <ac:chgData name="Sahil Panindre" userId="44db6af6-67d7-405f-bdcc-33f747a121e9" providerId="ADAL" clId="{6F4B3413-BAE9-451C-86A8-1905ED665D8F}" dt="2023-06-04T11:28:46.662" v="948"/>
          <ac:spMkLst>
            <pc:docMk/>
            <pc:sldMk cId="2773847134" sldId="267"/>
            <ac:spMk id="30" creationId="{4254CB4C-30A3-6E8F-4BF7-3491886EB95E}"/>
          </ac:spMkLst>
        </pc:spChg>
        <pc:spChg chg="add mod">
          <ac:chgData name="Sahil Panindre" userId="44db6af6-67d7-405f-bdcc-33f747a121e9" providerId="ADAL" clId="{6F4B3413-BAE9-451C-86A8-1905ED665D8F}" dt="2023-06-04T11:30:19.372" v="972" actId="1076"/>
          <ac:spMkLst>
            <pc:docMk/>
            <pc:sldMk cId="2773847134" sldId="267"/>
            <ac:spMk id="31" creationId="{BF598074-B8E5-C62B-7B6B-0A3F65DC00AE}"/>
          </ac:spMkLst>
        </pc:spChg>
        <pc:spChg chg="add mod">
          <ac:chgData name="Sahil Panindre" userId="44db6af6-67d7-405f-bdcc-33f747a121e9" providerId="ADAL" clId="{6F4B3413-BAE9-451C-86A8-1905ED665D8F}" dt="2023-06-04T11:30:19.372" v="972" actId="1076"/>
          <ac:spMkLst>
            <pc:docMk/>
            <pc:sldMk cId="2773847134" sldId="267"/>
            <ac:spMk id="32" creationId="{A06AF676-193B-4B54-C9DB-82AFD1DF4FC5}"/>
          </ac:spMkLst>
        </pc:spChg>
        <pc:spChg chg="add mod">
          <ac:chgData name="Sahil Panindre" userId="44db6af6-67d7-405f-bdcc-33f747a121e9" providerId="ADAL" clId="{6F4B3413-BAE9-451C-86A8-1905ED665D8F}" dt="2023-06-04T11:30:36.487" v="974" actId="1076"/>
          <ac:spMkLst>
            <pc:docMk/>
            <pc:sldMk cId="2773847134" sldId="267"/>
            <ac:spMk id="33" creationId="{8A723383-7B16-51B7-905B-D4202449B0FB}"/>
          </ac:spMkLst>
        </pc:spChg>
        <pc:spChg chg="add mod">
          <ac:chgData name="Sahil Panindre" userId="44db6af6-67d7-405f-bdcc-33f747a121e9" providerId="ADAL" clId="{6F4B3413-BAE9-451C-86A8-1905ED665D8F}" dt="2023-06-04T11:30:36.487" v="974" actId="1076"/>
          <ac:spMkLst>
            <pc:docMk/>
            <pc:sldMk cId="2773847134" sldId="267"/>
            <ac:spMk id="34" creationId="{EAC903B9-6F35-B607-6354-ED3B6F03AE4E}"/>
          </ac:spMkLst>
        </pc:spChg>
        <pc:graphicFrameChg chg="del">
          <ac:chgData name="Sahil Panindre" userId="44db6af6-67d7-405f-bdcc-33f747a121e9" providerId="ADAL" clId="{6F4B3413-BAE9-451C-86A8-1905ED665D8F}" dt="2023-06-04T11:15:45.267" v="775" actId="478"/>
          <ac:graphicFrameMkLst>
            <pc:docMk/>
            <pc:sldMk cId="2773847134" sldId="267"/>
            <ac:graphicFrameMk id="5" creationId="{4BA1A506-6A6F-4410-1716-C7C24F075515}"/>
          </ac:graphicFrameMkLst>
        </pc:graphicFrameChg>
        <pc:graphicFrameChg chg="del">
          <ac:chgData name="Sahil Panindre" userId="44db6af6-67d7-405f-bdcc-33f747a121e9" providerId="ADAL" clId="{6F4B3413-BAE9-451C-86A8-1905ED665D8F}" dt="2023-06-04T11:15:47.465" v="776" actId="478"/>
          <ac:graphicFrameMkLst>
            <pc:docMk/>
            <pc:sldMk cId="2773847134" sldId="267"/>
            <ac:graphicFrameMk id="8" creationId="{191AD35D-05B2-95F5-E29A-9F39DEE73C46}"/>
          </ac:graphicFrameMkLst>
        </pc:graphicFrameChg>
        <pc:picChg chg="del mod ord">
          <ac:chgData name="Sahil Panindre" userId="44db6af6-67d7-405f-bdcc-33f747a121e9" providerId="ADAL" clId="{6F4B3413-BAE9-451C-86A8-1905ED665D8F}" dt="2023-06-04T11:20:12.288" v="895" actId="478"/>
          <ac:picMkLst>
            <pc:docMk/>
            <pc:sldMk cId="2773847134" sldId="267"/>
            <ac:picMk id="9" creationId="{69B71BB4-4D10-0785-6BD6-C1A2D41CBE6C}"/>
          </ac:picMkLst>
        </pc:picChg>
        <pc:picChg chg="add mod">
          <ac:chgData name="Sahil Panindre" userId="44db6af6-67d7-405f-bdcc-33f747a121e9" providerId="ADAL" clId="{6F4B3413-BAE9-451C-86A8-1905ED665D8F}" dt="2023-06-04T11:30:19.372" v="972" actId="1076"/>
          <ac:picMkLst>
            <pc:docMk/>
            <pc:sldMk cId="2773847134" sldId="267"/>
            <ac:picMk id="21" creationId="{DFE5FAA5-E007-7165-FD00-F8AFC1F59CD4}"/>
          </ac:picMkLst>
        </pc:picChg>
        <pc:picChg chg="add del mod">
          <ac:chgData name="Sahil Panindre" userId="44db6af6-67d7-405f-bdcc-33f747a121e9" providerId="ADAL" clId="{6F4B3413-BAE9-451C-86A8-1905ED665D8F}" dt="2023-06-04T11:26:45.182" v="939" actId="478"/>
          <ac:picMkLst>
            <pc:docMk/>
            <pc:sldMk cId="2773847134" sldId="267"/>
            <ac:picMk id="24" creationId="{EFB7A082-C619-8E79-29D1-BE153FDAD8E4}"/>
          </ac:picMkLst>
        </pc:picChg>
        <pc:picChg chg="add mod">
          <ac:chgData name="Sahil Panindre" userId="44db6af6-67d7-405f-bdcc-33f747a121e9" providerId="ADAL" clId="{6F4B3413-BAE9-451C-86A8-1905ED665D8F}" dt="2023-06-04T11:30:36.487" v="974" actId="1076"/>
          <ac:picMkLst>
            <pc:docMk/>
            <pc:sldMk cId="2773847134" sldId="267"/>
            <ac:picMk id="28" creationId="{8F7CFD40-DF05-D978-025E-2C00AF763802}"/>
          </ac:picMkLst>
        </pc:picChg>
      </pc:sldChg>
      <pc:sldChg chg="addSp delSp modSp add mod chgLayout">
        <pc:chgData name="Sahil Panindre" userId="44db6af6-67d7-405f-bdcc-33f747a121e9" providerId="ADAL" clId="{6F4B3413-BAE9-451C-86A8-1905ED665D8F}" dt="2023-06-04T17:06:08.139" v="1386" actId="2711"/>
        <pc:sldMkLst>
          <pc:docMk/>
          <pc:sldMk cId="1978141389" sldId="268"/>
        </pc:sldMkLst>
        <pc:spChg chg="add del mod">
          <ac:chgData name="Sahil Panindre" userId="44db6af6-67d7-405f-bdcc-33f747a121e9" providerId="ADAL" clId="{6F4B3413-BAE9-451C-86A8-1905ED665D8F}" dt="2023-06-04T15:42:05.230" v="1058" actId="700"/>
          <ac:spMkLst>
            <pc:docMk/>
            <pc:sldMk cId="1978141389" sldId="268"/>
            <ac:spMk id="3" creationId="{BF579F48-7D28-B259-A453-1F36FBA40E48}"/>
          </ac:spMkLst>
        </pc:spChg>
        <pc:spChg chg="add mod ord">
          <ac:chgData name="Sahil Panindre" userId="44db6af6-67d7-405f-bdcc-33f747a121e9" providerId="ADAL" clId="{6F4B3413-BAE9-451C-86A8-1905ED665D8F}" dt="2023-06-04T15:42:57.284" v="1087" actId="1076"/>
          <ac:spMkLst>
            <pc:docMk/>
            <pc:sldMk cId="1978141389" sldId="268"/>
            <ac:spMk id="4" creationId="{DB3DE048-6419-4199-E2AA-A3C80CC67E8F}"/>
          </ac:spMkLst>
        </pc:spChg>
        <pc:spChg chg="add del mod ord">
          <ac:chgData name="Sahil Panindre" userId="44db6af6-67d7-405f-bdcc-33f747a121e9" providerId="ADAL" clId="{6F4B3413-BAE9-451C-86A8-1905ED665D8F}" dt="2023-06-04T17:06:08.139" v="1386" actId="2711"/>
          <ac:spMkLst>
            <pc:docMk/>
            <pc:sldMk cId="1978141389" sldId="268"/>
            <ac:spMk id="5" creationId="{714C2776-40E2-67B6-18C0-436832BD954C}"/>
          </ac:spMkLst>
        </pc:spChg>
        <pc:spChg chg="del mod">
          <ac:chgData name="Sahil Panindre" userId="44db6af6-67d7-405f-bdcc-33f747a121e9" providerId="ADAL" clId="{6F4B3413-BAE9-451C-86A8-1905ED665D8F}" dt="2023-06-04T15:42:05.230" v="1058" actId="700"/>
          <ac:spMkLst>
            <pc:docMk/>
            <pc:sldMk cId="1978141389" sldId="268"/>
            <ac:spMk id="6" creationId="{E8E80940-D310-B8C1-B520-5B978C34339E}"/>
          </ac:spMkLst>
        </pc:spChg>
        <pc:picChg chg="add del mod">
          <ac:chgData name="Sahil Panindre" userId="44db6af6-67d7-405f-bdcc-33f747a121e9" providerId="ADAL" clId="{6F4B3413-BAE9-451C-86A8-1905ED665D8F}" dt="2023-06-04T15:42:55.708" v="1086" actId="931"/>
          <ac:picMkLst>
            <pc:docMk/>
            <pc:sldMk cId="1978141389" sldId="268"/>
            <ac:picMk id="8" creationId="{8E0804D3-D3D8-117D-667A-F09E1D72C245}"/>
          </ac:picMkLst>
        </pc:picChg>
        <pc:picChg chg="del mod">
          <ac:chgData name="Sahil Panindre" userId="44db6af6-67d7-405f-bdcc-33f747a121e9" providerId="ADAL" clId="{6F4B3413-BAE9-451C-86A8-1905ED665D8F}" dt="2023-06-04T15:41:56.130" v="1057" actId="478"/>
          <ac:picMkLst>
            <pc:docMk/>
            <pc:sldMk cId="1978141389" sldId="268"/>
            <ac:picMk id="9" creationId="{69B71BB4-4D10-0785-6BD6-C1A2D41CBE6C}"/>
          </ac:picMkLst>
        </pc:picChg>
      </pc:sldChg>
      <pc:sldChg chg="addSp delSp modSp add mod">
        <pc:chgData name="Sahil Panindre" userId="44db6af6-67d7-405f-bdcc-33f747a121e9" providerId="ADAL" clId="{6F4B3413-BAE9-451C-86A8-1905ED665D8F}" dt="2023-06-05T10:56:58.350" v="1789" actId="20577"/>
        <pc:sldMkLst>
          <pc:docMk/>
          <pc:sldMk cId="1792730989" sldId="269"/>
        </pc:sldMkLst>
        <pc:spChg chg="add mod">
          <ac:chgData name="Sahil Panindre" userId="44db6af6-67d7-405f-bdcc-33f747a121e9" providerId="ADAL" clId="{6F4B3413-BAE9-451C-86A8-1905ED665D8F}" dt="2023-06-05T04:24:30.243" v="1508" actId="207"/>
          <ac:spMkLst>
            <pc:docMk/>
            <pc:sldMk cId="1792730989" sldId="269"/>
            <ac:spMk id="2" creationId="{323A8A5E-198D-A882-4DBF-C3BD2A00EDB7}"/>
          </ac:spMkLst>
        </pc:spChg>
        <pc:spChg chg="add mod">
          <ac:chgData name="Sahil Panindre" userId="44db6af6-67d7-405f-bdcc-33f747a121e9" providerId="ADAL" clId="{6F4B3413-BAE9-451C-86A8-1905ED665D8F}" dt="2023-06-05T10:56:58.350" v="1789" actId="20577"/>
          <ac:spMkLst>
            <pc:docMk/>
            <pc:sldMk cId="1792730989" sldId="269"/>
            <ac:spMk id="3" creationId="{E76BFB02-0B2C-7EFD-CAAE-BF8513FD16EA}"/>
          </ac:spMkLst>
        </pc:spChg>
        <pc:spChg chg="mod">
          <ac:chgData name="Sahil Panindre" userId="44db6af6-67d7-405f-bdcc-33f747a121e9" providerId="ADAL" clId="{6F4B3413-BAE9-451C-86A8-1905ED665D8F}" dt="2023-06-05T04:22:42.391" v="1414" actId="20577"/>
          <ac:spMkLst>
            <pc:docMk/>
            <pc:sldMk cId="1792730989" sldId="269"/>
            <ac:spMk id="19" creationId="{9F781318-9351-97B0-3710-8DE68A497922}"/>
          </ac:spMkLst>
        </pc:spChg>
        <pc:spChg chg="del">
          <ac:chgData name="Sahil Panindre" userId="44db6af6-67d7-405f-bdcc-33f747a121e9" providerId="ADAL" clId="{6F4B3413-BAE9-451C-86A8-1905ED665D8F}" dt="2023-06-04T16:09:50.272" v="1094" actId="478"/>
          <ac:spMkLst>
            <pc:docMk/>
            <pc:sldMk cId="1792730989" sldId="269"/>
            <ac:spMk id="22" creationId="{E89E3037-C5CC-FD42-F70E-16D7138684EE}"/>
          </ac:spMkLst>
        </pc:spChg>
        <pc:spChg chg="del">
          <ac:chgData name="Sahil Panindre" userId="44db6af6-67d7-405f-bdcc-33f747a121e9" providerId="ADAL" clId="{6F4B3413-BAE9-451C-86A8-1905ED665D8F}" dt="2023-06-04T16:09:50.272" v="1094" actId="478"/>
          <ac:spMkLst>
            <pc:docMk/>
            <pc:sldMk cId="1792730989" sldId="269"/>
            <ac:spMk id="23" creationId="{EF852C6A-DACD-7819-6E2B-729374A036E3}"/>
          </ac:spMkLst>
        </pc:spChg>
        <pc:spChg chg="del">
          <ac:chgData name="Sahil Panindre" userId="44db6af6-67d7-405f-bdcc-33f747a121e9" providerId="ADAL" clId="{6F4B3413-BAE9-451C-86A8-1905ED665D8F}" dt="2023-06-04T16:09:50.272" v="1094" actId="478"/>
          <ac:spMkLst>
            <pc:docMk/>
            <pc:sldMk cId="1792730989" sldId="269"/>
            <ac:spMk id="25" creationId="{4518BB62-1861-B0FF-85AF-AB15B9723549}"/>
          </ac:spMkLst>
        </pc:spChg>
        <pc:spChg chg="del">
          <ac:chgData name="Sahil Panindre" userId="44db6af6-67d7-405f-bdcc-33f747a121e9" providerId="ADAL" clId="{6F4B3413-BAE9-451C-86A8-1905ED665D8F}" dt="2023-06-04T16:09:50.272" v="1094" actId="478"/>
          <ac:spMkLst>
            <pc:docMk/>
            <pc:sldMk cId="1792730989" sldId="269"/>
            <ac:spMk id="26" creationId="{43E44E00-2BE4-4E06-64AC-7D22421322D6}"/>
          </ac:spMkLst>
        </pc:spChg>
        <pc:spChg chg="del">
          <ac:chgData name="Sahil Panindre" userId="44db6af6-67d7-405f-bdcc-33f747a121e9" providerId="ADAL" clId="{6F4B3413-BAE9-451C-86A8-1905ED665D8F}" dt="2023-06-04T16:09:50.272" v="1094" actId="478"/>
          <ac:spMkLst>
            <pc:docMk/>
            <pc:sldMk cId="1792730989" sldId="269"/>
            <ac:spMk id="31" creationId="{BF598074-B8E5-C62B-7B6B-0A3F65DC00AE}"/>
          </ac:spMkLst>
        </pc:spChg>
        <pc:spChg chg="del">
          <ac:chgData name="Sahil Panindre" userId="44db6af6-67d7-405f-bdcc-33f747a121e9" providerId="ADAL" clId="{6F4B3413-BAE9-451C-86A8-1905ED665D8F}" dt="2023-06-04T16:09:50.272" v="1094" actId="478"/>
          <ac:spMkLst>
            <pc:docMk/>
            <pc:sldMk cId="1792730989" sldId="269"/>
            <ac:spMk id="32" creationId="{A06AF676-193B-4B54-C9DB-82AFD1DF4FC5}"/>
          </ac:spMkLst>
        </pc:spChg>
        <pc:spChg chg="del">
          <ac:chgData name="Sahil Panindre" userId="44db6af6-67d7-405f-bdcc-33f747a121e9" providerId="ADAL" clId="{6F4B3413-BAE9-451C-86A8-1905ED665D8F}" dt="2023-06-04T16:09:50.272" v="1094" actId="478"/>
          <ac:spMkLst>
            <pc:docMk/>
            <pc:sldMk cId="1792730989" sldId="269"/>
            <ac:spMk id="33" creationId="{8A723383-7B16-51B7-905B-D4202449B0FB}"/>
          </ac:spMkLst>
        </pc:spChg>
        <pc:spChg chg="del">
          <ac:chgData name="Sahil Panindre" userId="44db6af6-67d7-405f-bdcc-33f747a121e9" providerId="ADAL" clId="{6F4B3413-BAE9-451C-86A8-1905ED665D8F}" dt="2023-06-04T16:09:50.272" v="1094" actId="478"/>
          <ac:spMkLst>
            <pc:docMk/>
            <pc:sldMk cId="1792730989" sldId="269"/>
            <ac:spMk id="34" creationId="{EAC903B9-6F35-B607-6354-ED3B6F03AE4E}"/>
          </ac:spMkLst>
        </pc:spChg>
        <pc:graphicFrameChg chg="add del mod">
          <ac:chgData name="Sahil Panindre" userId="44db6af6-67d7-405f-bdcc-33f747a121e9" providerId="ADAL" clId="{6F4B3413-BAE9-451C-86A8-1905ED665D8F}" dt="2023-06-04T16:03:04.501" v="1093" actId="478"/>
          <ac:graphicFrameMkLst>
            <pc:docMk/>
            <pc:sldMk cId="1792730989" sldId="269"/>
            <ac:graphicFrameMk id="4" creationId="{06642DF0-1823-E184-5798-276CEFF71FB9}"/>
          </ac:graphicFrameMkLst>
        </pc:graphicFrameChg>
        <pc:graphicFrameChg chg="add del mod">
          <ac:chgData name="Sahil Panindre" userId="44db6af6-67d7-405f-bdcc-33f747a121e9" providerId="ADAL" clId="{6F4B3413-BAE9-451C-86A8-1905ED665D8F}" dt="2023-06-04T16:17:43.861" v="1153" actId="478"/>
          <ac:graphicFrameMkLst>
            <pc:docMk/>
            <pc:sldMk cId="1792730989" sldId="269"/>
            <ac:graphicFrameMk id="5" creationId="{2FDDC60B-619D-912A-2A0B-3BC8912B292D}"/>
          </ac:graphicFrameMkLst>
        </pc:graphicFrameChg>
        <pc:graphicFrameChg chg="add del mod">
          <ac:chgData name="Sahil Panindre" userId="44db6af6-67d7-405f-bdcc-33f747a121e9" providerId="ADAL" clId="{6F4B3413-BAE9-451C-86A8-1905ED665D8F}" dt="2023-06-04T16:17:45.870" v="1154" actId="478"/>
          <ac:graphicFrameMkLst>
            <pc:docMk/>
            <pc:sldMk cId="1792730989" sldId="269"/>
            <ac:graphicFrameMk id="6" creationId="{4E01F205-944F-852D-E04F-5213DB569C91}"/>
          </ac:graphicFrameMkLst>
        </pc:graphicFrameChg>
        <pc:graphicFrameChg chg="add mod">
          <ac:chgData name="Sahil Panindre" userId="44db6af6-67d7-405f-bdcc-33f747a121e9" providerId="ADAL" clId="{6F4B3413-BAE9-451C-86A8-1905ED665D8F}" dt="2023-06-05T04:25:43.368" v="1520" actId="14861"/>
          <ac:graphicFrameMkLst>
            <pc:docMk/>
            <pc:sldMk cId="1792730989" sldId="269"/>
            <ac:graphicFrameMk id="7" creationId="{C9F1AC58-F7B4-E516-9F9F-BD8A530F4F66}"/>
          </ac:graphicFrameMkLst>
        </pc:graphicFrameChg>
        <pc:graphicFrameChg chg="add mod">
          <ac:chgData name="Sahil Panindre" userId="44db6af6-67d7-405f-bdcc-33f747a121e9" providerId="ADAL" clId="{6F4B3413-BAE9-451C-86A8-1905ED665D8F}" dt="2023-06-05T04:25:59.838" v="1523" actId="14861"/>
          <ac:graphicFrameMkLst>
            <pc:docMk/>
            <pc:sldMk cId="1792730989" sldId="269"/>
            <ac:graphicFrameMk id="8" creationId="{3AA87FE7-798C-AB06-12FE-17F6AC0D4907}"/>
          </ac:graphicFrameMkLst>
        </pc:graphicFrameChg>
        <pc:picChg chg="del">
          <ac:chgData name="Sahil Panindre" userId="44db6af6-67d7-405f-bdcc-33f747a121e9" providerId="ADAL" clId="{6F4B3413-BAE9-451C-86A8-1905ED665D8F}" dt="2023-06-04T16:09:52.472" v="1095" actId="478"/>
          <ac:picMkLst>
            <pc:docMk/>
            <pc:sldMk cId="1792730989" sldId="269"/>
            <ac:picMk id="21" creationId="{DFE5FAA5-E007-7165-FD00-F8AFC1F59CD4}"/>
          </ac:picMkLst>
        </pc:picChg>
        <pc:picChg chg="del">
          <ac:chgData name="Sahil Panindre" userId="44db6af6-67d7-405f-bdcc-33f747a121e9" providerId="ADAL" clId="{6F4B3413-BAE9-451C-86A8-1905ED665D8F}" dt="2023-06-04T16:09:50.272" v="1094" actId="478"/>
          <ac:picMkLst>
            <pc:docMk/>
            <pc:sldMk cId="1792730989" sldId="269"/>
            <ac:picMk id="28" creationId="{8F7CFD40-DF05-D978-025E-2C00AF763802}"/>
          </ac:picMkLst>
        </pc:picChg>
      </pc:sldChg>
      <pc:sldChg chg="addSp delSp modSp add mod">
        <pc:chgData name="Sahil Panindre" userId="44db6af6-67d7-405f-bdcc-33f747a121e9" providerId="ADAL" clId="{6F4B3413-BAE9-451C-86A8-1905ED665D8F}" dt="2023-06-05T10:56:48.430" v="1787" actId="20577"/>
        <pc:sldMkLst>
          <pc:docMk/>
          <pc:sldMk cId="562742894" sldId="270"/>
        </pc:sldMkLst>
        <pc:spChg chg="add mod">
          <ac:chgData name="Sahil Panindre" userId="44db6af6-67d7-405f-bdcc-33f747a121e9" providerId="ADAL" clId="{6F4B3413-BAE9-451C-86A8-1905ED665D8F}" dt="2023-06-05T10:56:48.430" v="1787" actId="20577"/>
          <ac:spMkLst>
            <pc:docMk/>
            <pc:sldMk cId="562742894" sldId="270"/>
            <ac:spMk id="3" creationId="{2264C62A-AA5F-A92C-3363-03080989C0F6}"/>
          </ac:spMkLst>
        </pc:spChg>
        <pc:spChg chg="add mod">
          <ac:chgData name="Sahil Panindre" userId="44db6af6-67d7-405f-bdcc-33f747a121e9" providerId="ADAL" clId="{6F4B3413-BAE9-451C-86A8-1905ED665D8F}" dt="2023-06-05T04:24:58.282" v="1519" actId="20577"/>
          <ac:spMkLst>
            <pc:docMk/>
            <pc:sldMk cId="562742894" sldId="270"/>
            <ac:spMk id="5" creationId="{E030912E-7A3C-A901-81A8-901627DA3EA2}"/>
          </ac:spMkLst>
        </pc:spChg>
        <pc:spChg chg="mod">
          <ac:chgData name="Sahil Panindre" userId="44db6af6-67d7-405f-bdcc-33f747a121e9" providerId="ADAL" clId="{6F4B3413-BAE9-451C-86A8-1905ED665D8F}" dt="2023-06-05T10:56:36.052" v="1766" actId="1076"/>
          <ac:spMkLst>
            <pc:docMk/>
            <pc:sldMk cId="562742894" sldId="270"/>
            <ac:spMk id="19" creationId="{9F781318-9351-97B0-3710-8DE68A497922}"/>
          </ac:spMkLst>
        </pc:spChg>
        <pc:graphicFrameChg chg="add mod">
          <ac:chgData name="Sahil Panindre" userId="44db6af6-67d7-405f-bdcc-33f747a121e9" providerId="ADAL" clId="{6F4B3413-BAE9-451C-86A8-1905ED665D8F}" dt="2023-06-05T04:27:00.822" v="1527"/>
          <ac:graphicFrameMkLst>
            <pc:docMk/>
            <pc:sldMk cId="562742894" sldId="270"/>
            <ac:graphicFrameMk id="2" creationId="{2F4886C3-C759-696E-AC50-6F5E34791898}"/>
          </ac:graphicFrameMkLst>
        </pc:graphicFrameChg>
        <pc:graphicFrameChg chg="add del mod">
          <ac:chgData name="Sahil Panindre" userId="44db6af6-67d7-405f-bdcc-33f747a121e9" providerId="ADAL" clId="{6F4B3413-BAE9-451C-86A8-1905ED665D8F}" dt="2023-06-05T04:19:17.571" v="1387" actId="478"/>
          <ac:graphicFrameMkLst>
            <pc:docMk/>
            <pc:sldMk cId="562742894" sldId="270"/>
            <ac:graphicFrameMk id="3" creationId="{A34F01AD-4B74-BB79-2D55-2E5661CA7D02}"/>
          </ac:graphicFrameMkLst>
        </pc:graphicFrameChg>
        <pc:graphicFrameChg chg="add mod">
          <ac:chgData name="Sahil Panindre" userId="44db6af6-67d7-405f-bdcc-33f747a121e9" providerId="ADAL" clId="{6F4B3413-BAE9-451C-86A8-1905ED665D8F}" dt="2023-06-05T04:27:07.798" v="1529"/>
          <ac:graphicFrameMkLst>
            <pc:docMk/>
            <pc:sldMk cId="562742894" sldId="270"/>
            <ac:graphicFrameMk id="4" creationId="{6F360E45-84C4-28C2-2180-15F1E4BE4328}"/>
          </ac:graphicFrameMkLst>
        </pc:graphicFrameChg>
        <pc:graphicFrameChg chg="del">
          <ac:chgData name="Sahil Panindre" userId="44db6af6-67d7-405f-bdcc-33f747a121e9" providerId="ADAL" clId="{6F4B3413-BAE9-451C-86A8-1905ED665D8F}" dt="2023-06-04T16:52:15.164" v="1269" actId="478"/>
          <ac:graphicFrameMkLst>
            <pc:docMk/>
            <pc:sldMk cId="562742894" sldId="270"/>
            <ac:graphicFrameMk id="7" creationId="{C9F1AC58-F7B4-E516-9F9F-BD8A530F4F66}"/>
          </ac:graphicFrameMkLst>
        </pc:graphicFrameChg>
        <pc:graphicFrameChg chg="del">
          <ac:chgData name="Sahil Panindre" userId="44db6af6-67d7-405f-bdcc-33f747a121e9" providerId="ADAL" clId="{6F4B3413-BAE9-451C-86A8-1905ED665D8F}" dt="2023-06-04T16:52:45.242" v="1276" actId="478"/>
          <ac:graphicFrameMkLst>
            <pc:docMk/>
            <pc:sldMk cId="562742894" sldId="270"/>
            <ac:graphicFrameMk id="8" creationId="{3AA87FE7-798C-AB06-12FE-17F6AC0D4907}"/>
          </ac:graphicFrameMkLst>
        </pc:graphicFrameChg>
      </pc:sldChg>
      <pc:sldChg chg="modSp add mod ord">
        <pc:chgData name="Sahil Panindre" userId="44db6af6-67d7-405f-bdcc-33f747a121e9" providerId="ADAL" clId="{6F4B3413-BAE9-451C-86A8-1905ED665D8F}" dt="2023-06-05T04:28:54.410" v="1558" actId="1076"/>
        <pc:sldMkLst>
          <pc:docMk/>
          <pc:sldMk cId="3826195827" sldId="271"/>
        </pc:sldMkLst>
        <pc:spChg chg="mod">
          <ac:chgData name="Sahil Panindre" userId="44db6af6-67d7-405f-bdcc-33f747a121e9" providerId="ADAL" clId="{6F4B3413-BAE9-451C-86A8-1905ED665D8F}" dt="2023-06-05T04:28:46.486" v="1556" actId="207"/>
          <ac:spMkLst>
            <pc:docMk/>
            <pc:sldMk cId="3826195827" sldId="271"/>
            <ac:spMk id="6" creationId="{E8E80940-D310-B8C1-B520-5B978C34339E}"/>
          </ac:spMkLst>
        </pc:spChg>
        <pc:picChg chg="mod">
          <ac:chgData name="Sahil Panindre" userId="44db6af6-67d7-405f-bdcc-33f747a121e9" providerId="ADAL" clId="{6F4B3413-BAE9-451C-86A8-1905ED665D8F}" dt="2023-06-05T04:28:54.410" v="1558" actId="1076"/>
          <ac:picMkLst>
            <pc:docMk/>
            <pc:sldMk cId="3826195827" sldId="271"/>
            <ac:picMk id="9" creationId="{69B71BB4-4D10-0785-6BD6-C1A2D41CBE6C}"/>
          </ac:picMkLst>
        </pc:picChg>
      </pc:sldChg>
      <pc:sldChg chg="addSp modSp new del mod">
        <pc:chgData name="Sahil Panindre" userId="44db6af6-67d7-405f-bdcc-33f747a121e9" providerId="ADAL" clId="{6F4B3413-BAE9-451C-86A8-1905ED665D8F}" dt="2023-06-05T10:50:59.897" v="1691" actId="2696"/>
        <pc:sldMkLst>
          <pc:docMk/>
          <pc:sldMk cId="685126514" sldId="272"/>
        </pc:sldMkLst>
        <pc:graphicFrameChg chg="add mod">
          <ac:chgData name="Sahil Panindre" userId="44db6af6-67d7-405f-bdcc-33f747a121e9" providerId="ADAL" clId="{6F4B3413-BAE9-451C-86A8-1905ED665D8F}" dt="2023-06-05T10:49:23.847" v="1681" actId="1076"/>
          <ac:graphicFrameMkLst>
            <pc:docMk/>
            <pc:sldMk cId="685126514" sldId="272"/>
            <ac:graphicFrameMk id="3" creationId="{46FE3EC0-2B2F-406D-FA87-6F3581511C59}"/>
          </ac:graphicFrameMkLst>
        </pc:graphicFrameChg>
        <pc:graphicFrameChg chg="add mod">
          <ac:chgData name="Sahil Panindre" userId="44db6af6-67d7-405f-bdcc-33f747a121e9" providerId="ADAL" clId="{6F4B3413-BAE9-451C-86A8-1905ED665D8F}" dt="2023-06-05T10:49:18.049" v="1680"/>
          <ac:graphicFrameMkLst>
            <pc:docMk/>
            <pc:sldMk cId="685126514" sldId="272"/>
            <ac:graphicFrameMk id="4" creationId="{5CB8744B-A60C-BC47-997C-F11BDFAE030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lntinfotech-my.sharepoint.com/personal/sahil_panindre_lntinfotech_com/Documents/telangana/forecast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lntinfotech-my.sharepoint.com/personal/sahil_panindre_lntinfotech_com/Documents/telangana/forecast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lntinfotech-my.sharepoint.com/personal/sahil_panindre_lntinfotech_com/Documents/telangana/forecast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https://lntinfotech-my.sharepoint.com/personal/sahil_panindre_lntinfotech_com/Documents/Telangana/forecast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rgbClr val="D0F5BE"/>
            </a:solidFill>
            <a:ln>
              <a:solidFill>
                <a:srgbClr val="79E0EE"/>
              </a:solidFill>
            </a:ln>
            <a:effectLst/>
          </c:spPr>
          <c:invertIfNegative val="0"/>
          <c:dLbls>
            <c:spPr>
              <a:noFill/>
              <a:ln w="28575">
                <a:solidFill>
                  <a:srgbClr val="79E0EE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Hyderabad</c:v>
                </c:pt>
                <c:pt idx="1">
                  <c:v>Rajanna Sircilla</c:v>
                </c:pt>
                <c:pt idx="2">
                  <c:v>Warangal (Urban)</c:v>
                </c:pt>
                <c:pt idx="3">
                  <c:v>Yadadri Bhongir</c:v>
                </c:pt>
                <c:pt idx="4">
                  <c:v>Bhadradri Kothagudem</c:v>
                </c:pt>
                <c:pt idx="5">
                  <c:v>Medak</c:v>
                </c:pt>
                <c:pt idx="6">
                  <c:v>Jayashankar Bhoopalpally</c:v>
                </c:pt>
                <c:pt idx="7">
                  <c:v>Mahbubnagar</c:v>
                </c:pt>
                <c:pt idx="8">
                  <c:v>Nirmal</c:v>
                </c:pt>
                <c:pt idx="9">
                  <c:v>Jagtial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83.9</c:v>
                </c:pt>
                <c:pt idx="1">
                  <c:v>41.76</c:v>
                </c:pt>
                <c:pt idx="2">
                  <c:v>30.73</c:v>
                </c:pt>
                <c:pt idx="3">
                  <c:v>26.89</c:v>
                </c:pt>
                <c:pt idx="4">
                  <c:v>21.6</c:v>
                </c:pt>
                <c:pt idx="5">
                  <c:v>20.54</c:v>
                </c:pt>
                <c:pt idx="6">
                  <c:v>19.63</c:v>
                </c:pt>
                <c:pt idx="7">
                  <c:v>17.18</c:v>
                </c:pt>
                <c:pt idx="8">
                  <c:v>13.32</c:v>
                </c:pt>
                <c:pt idx="9">
                  <c:v>11.3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45-4779-817E-4E29C94CD6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15197823"/>
        <c:axId val="915198303"/>
      </c:barChart>
      <c:catAx>
        <c:axId val="915197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District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>
              <a:outerShdw blurRad="50800" dist="50800" dir="5400000" sx="5000" sy="5000" algn="ctr" rotWithShape="0">
                <a:srgbClr val="000000">
                  <a:alpha val="43137"/>
                </a:srgbClr>
              </a:outerShdw>
            </a:effectLst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5198303"/>
        <c:crosses val="autoZero"/>
        <c:auto val="1"/>
        <c:lblAlgn val="ctr"/>
        <c:lblOffset val="100"/>
        <c:noMultiLvlLbl val="0"/>
      </c:catAx>
      <c:valAx>
        <c:axId val="91519830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Visitors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51978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670727665501004E-2"/>
          <c:y val="0.17998103607394303"/>
          <c:w val="0.88126513119902905"/>
          <c:h val="0.6203861301207346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CAGR</c:v>
                </c:pt>
              </c:strCache>
            </c:strRef>
          </c:tx>
          <c:spPr>
            <a:ln w="28575" cap="rnd">
              <a:solidFill>
                <a:srgbClr val="79E0EE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4283117414891167"/>
                  <c:y val="-0.2219387978003774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8F5-4B78-8CAF-7A5779E79862}"/>
                </c:ext>
              </c:extLst>
            </c:dLbl>
            <c:dLbl>
              <c:idx val="1"/>
              <c:layout>
                <c:manualLayout>
                  <c:x val="-6.1213360349533563E-2"/>
                  <c:y val="0.22193879780037734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8F5-4B78-8CAF-7A5779E79862}"/>
                </c:ext>
              </c:extLst>
            </c:dLbl>
            <c:dLbl>
              <c:idx val="2"/>
              <c:layout>
                <c:manualLayout>
                  <c:x val="-3.206414113547007E-2"/>
                  <c:y val="0.1454081778692127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8F5-4B78-8CAF-7A5779E79862}"/>
                </c:ext>
              </c:extLst>
            </c:dLbl>
            <c:spPr>
              <a:solidFill>
                <a:srgbClr val="D0F5B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Hyderabad</c:v>
                </c:pt>
                <c:pt idx="1">
                  <c:v>Warangal (Rural)</c:v>
                </c:pt>
                <c:pt idx="2">
                  <c:v>Mulugu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80.3</c:v>
                </c:pt>
                <c:pt idx="1">
                  <c:v>2677</c:v>
                </c:pt>
                <c:pt idx="2">
                  <c:v>3164.87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F5-4B78-8CAF-7A5779E798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15174303"/>
        <c:axId val="915175263"/>
      </c:lineChart>
      <c:catAx>
        <c:axId val="915174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5175263"/>
        <c:crosses val="autoZero"/>
        <c:auto val="1"/>
        <c:lblAlgn val="ctr"/>
        <c:lblOffset val="100"/>
        <c:noMultiLvlLbl val="0"/>
      </c:catAx>
      <c:valAx>
        <c:axId val="9151752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5174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CAGR</c:v>
                </c:pt>
              </c:strCache>
            </c:strRef>
          </c:tx>
          <c:spPr>
            <a:ln w="28575" cap="rnd">
              <a:solidFill>
                <a:srgbClr val="79E0EE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-3.5926179084073868E-2"/>
                  <c:y val="-9.68302162170794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B81-45EC-B3AD-B5EDF438D1CD}"/>
                </c:ext>
              </c:extLst>
            </c:dLbl>
            <c:spPr>
              <a:solidFill>
                <a:srgbClr val="D0F5BE"/>
              </a:solidFill>
              <a:ln w="28575">
                <a:solidFill>
                  <a:srgbClr val="79E0EE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Rajanna Sircilla</c:v>
                </c:pt>
                <c:pt idx="1">
                  <c:v>Bhadradri Kothagudem</c:v>
                </c:pt>
                <c:pt idx="2">
                  <c:v>Medak</c:v>
                </c:pt>
                <c:pt idx="3">
                  <c:v>Mulugu</c:v>
                </c:pt>
                <c:pt idx="4">
                  <c:v>Yadadri Bhongir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30.49</c:v>
                </c:pt>
                <c:pt idx="1">
                  <c:v>11.99</c:v>
                </c:pt>
                <c:pt idx="2">
                  <c:v>7.1</c:v>
                </c:pt>
                <c:pt idx="3">
                  <c:v>7.06</c:v>
                </c:pt>
                <c:pt idx="4">
                  <c:v>6.07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81-45EC-B3AD-B5EDF438D1C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51474063"/>
        <c:axId val="1551480783"/>
      </c:lineChart>
      <c:catAx>
        <c:axId val="1551474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480783"/>
        <c:crosses val="autoZero"/>
        <c:auto val="1"/>
        <c:lblAlgn val="ctr"/>
        <c:lblOffset val="100"/>
        <c:noMultiLvlLbl val="0"/>
      </c:catAx>
      <c:valAx>
        <c:axId val="15514807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474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670727665501004E-2"/>
          <c:y val="0.17998103607394303"/>
          <c:w val="0.88126513119902905"/>
          <c:h val="0.6203861301207346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CAGR</c:v>
                </c:pt>
              </c:strCache>
            </c:strRef>
          </c:tx>
          <c:spPr>
            <a:ln w="28575" cap="rnd">
              <a:solidFill>
                <a:srgbClr val="79E0EE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rgbClr val="D0F5BE"/>
              </a:solidFill>
              <a:ln w="28575">
                <a:solidFill>
                  <a:srgbClr val="79E0EE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Kamareddy</c:v>
                </c:pt>
                <c:pt idx="1">
                  <c:v>Peddapalli</c:v>
                </c:pt>
                <c:pt idx="2">
                  <c:v>Nizamabad</c:v>
                </c:pt>
                <c:pt idx="3">
                  <c:v>Komaram Bheem Asifabad</c:v>
                </c:pt>
                <c:pt idx="4">
                  <c:v>Karimnagar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F5-4B78-8CAF-7A5779E7986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915174303"/>
        <c:axId val="915175263"/>
      </c:lineChart>
      <c:catAx>
        <c:axId val="915174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5175263"/>
        <c:crosses val="autoZero"/>
        <c:auto val="1"/>
        <c:lblAlgn val="ctr"/>
        <c:lblOffset val="100"/>
        <c:noMultiLvlLbl val="0"/>
      </c:catAx>
      <c:valAx>
        <c:axId val="9151752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5174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Sheet13!$B$1</c:f>
              <c:strCache>
                <c:ptCount val="1"/>
                <c:pt idx="0">
                  <c:v>visitors</c:v>
                </c:pt>
              </c:strCache>
            </c:strRef>
          </c:tx>
          <c:spPr>
            <a:ln w="38100" cap="rnd">
              <a:solidFill>
                <a:srgbClr val="D0F5BE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rgbClr val="D0F5BE"/>
              </a:solidFill>
              <a:ln>
                <a:solidFill>
                  <a:srgbClr val="79E0EE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Sheet13!$B$2:$B$11</c:f>
              <c:numCache>
                <c:formatCode>General</c:formatCode>
                <c:ptCount val="10"/>
                <c:pt idx="0">
                  <c:v>23394705</c:v>
                </c:pt>
                <c:pt idx="1">
                  <c:v>27160242</c:v>
                </c:pt>
                <c:pt idx="2">
                  <c:v>19543651</c:v>
                </c:pt>
                <c:pt idx="3">
                  <c:v>13802362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C0-4C21-B24D-A55B28046620}"/>
            </c:ext>
          </c:extLst>
        </c:ser>
        <c:ser>
          <c:idx val="1"/>
          <c:order val="1"/>
          <c:tx>
            <c:strRef>
              <c:f>Sheet13!$C$1</c:f>
              <c:strCache>
                <c:ptCount val="1"/>
                <c:pt idx="0">
                  <c:v>Forecast(visitors)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E0C0-4C21-B24D-A55B28046620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0C0-4C21-B24D-A55B28046620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0C0-4C21-B24D-A55B28046620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0C0-4C21-B24D-A55B28046620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0C0-4C21-B24D-A55B28046620}"/>
                </c:ext>
              </c:extLst>
            </c:dLbl>
            <c:spPr>
              <a:solidFill>
                <a:srgbClr val="D0F5BE"/>
              </a:solidFill>
              <a:ln>
                <a:solidFill>
                  <a:srgbClr val="79E0EE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Sheet13!$A$2:$A$11</c:f>
              <c:numCache>
                <c:formatCode>General</c:formatCode>
                <c:ptCount val="10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  <c:pt idx="9">
                  <c:v>2025</c:v>
                </c:pt>
              </c:numCache>
            </c:numRef>
          </c:cat>
          <c:val>
            <c:numRef>
              <c:f>Sheet13!$C$2:$C$11</c:f>
              <c:numCache>
                <c:formatCode>General</c:formatCode>
                <c:ptCount val="10"/>
                <c:pt idx="3">
                  <c:v>13802362</c:v>
                </c:pt>
                <c:pt idx="4">
                  <c:v>10537837.363787621</c:v>
                </c:pt>
                <c:pt idx="5">
                  <c:v>6784717.5809727944</c:v>
                </c:pt>
                <c:pt idx="6">
                  <c:v>3031597.7981579653</c:v>
                </c:pt>
                <c:pt idx="7">
                  <c:v>-721521.98465686047</c:v>
                </c:pt>
                <c:pt idx="8">
                  <c:v>-4474641.7674716907</c:v>
                </c:pt>
                <c:pt idx="9">
                  <c:v>-8227761.5502865156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C0-4C21-B24D-A55B28046620}"/>
            </c:ext>
          </c:extLst>
        </c:ser>
        <c:ser>
          <c:idx val="2"/>
          <c:order val="2"/>
          <c:tx>
            <c:strRef>
              <c:f>Sheet13!$D$1</c:f>
              <c:strCache>
                <c:ptCount val="1"/>
                <c:pt idx="0">
                  <c:v>Lower Confidence Bound(visitors)</c:v>
                </c:pt>
              </c:strCache>
            </c:strRef>
          </c:tx>
          <c:spPr>
            <a:ln w="12700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0C0-4C21-B24D-A55B28046620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0C0-4C21-B24D-A55B28046620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0C0-4C21-B24D-A55B28046620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0C0-4C21-B24D-A55B28046620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E0C0-4C21-B24D-A55B28046620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E0C0-4C21-B24D-A55B28046620}"/>
                </c:ext>
              </c:extLst>
            </c:dLbl>
            <c:dLbl>
              <c:idx val="9"/>
              <c:layout>
                <c:manualLayout>
                  <c:x val="-0.19381911199394086"/>
                  <c:y val="-2.7438615627592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0C0-4C21-B24D-A55B28046620}"/>
                </c:ext>
              </c:extLst>
            </c:dLbl>
            <c:spPr>
              <a:solidFill>
                <a:srgbClr val="D0F5BE"/>
              </a:solidFill>
              <a:ln>
                <a:solidFill>
                  <a:srgbClr val="79E0EE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Sheet13!$A$2:$A$11</c:f>
              <c:numCache>
                <c:formatCode>General</c:formatCode>
                <c:ptCount val="10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  <c:pt idx="9">
                  <c:v>2025</c:v>
                </c:pt>
              </c:numCache>
            </c:numRef>
          </c:cat>
          <c:val>
            <c:numRef>
              <c:f>Sheet13!$D$2:$D$11</c:f>
              <c:numCache>
                <c:formatCode>General</c:formatCode>
                <c:ptCount val="10"/>
                <c:pt idx="3" formatCode="0.00">
                  <c:v>13802362</c:v>
                </c:pt>
                <c:pt idx="4" formatCode="0.00">
                  <c:v>2930216.4138088031</c:v>
                </c:pt>
                <c:pt idx="5" formatCode="0.00">
                  <c:v>-1058887.1945830341</c:v>
                </c:pt>
                <c:pt idx="6" formatCode="0.00">
                  <c:v>-5042898.2732781116</c:v>
                </c:pt>
                <c:pt idx="7" formatCode="0.00">
                  <c:v>-9022248.7641559262</c:v>
                </c:pt>
                <c:pt idx="8" formatCode="0.00">
                  <c:v>-12997316.606258169</c:v>
                </c:pt>
                <c:pt idx="9" formatCode="0.00">
                  <c:v>-16968434.669606518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C0-4C21-B24D-A55B28046620}"/>
            </c:ext>
          </c:extLst>
        </c:ser>
        <c:ser>
          <c:idx val="3"/>
          <c:order val="3"/>
          <c:tx>
            <c:strRef>
              <c:f>Sheet13!$E$1</c:f>
              <c:strCache>
                <c:ptCount val="1"/>
                <c:pt idx="0">
                  <c:v>Upper Confidence Bound(visitors)</c:v>
                </c:pt>
              </c:strCache>
            </c:strRef>
          </c:tx>
          <c:spPr>
            <a:ln w="12700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0C0-4C21-B24D-A55B28046620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0C0-4C21-B24D-A55B28046620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0C0-4C21-B24D-A55B28046620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0C0-4C21-B24D-A55B28046620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0C0-4C21-B24D-A55B28046620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0C0-4C21-B24D-A55B28046620}"/>
                </c:ext>
              </c:extLst>
            </c:dLbl>
            <c:spPr>
              <a:solidFill>
                <a:srgbClr val="D0F5BE"/>
              </a:solidFill>
              <a:ln>
                <a:solidFill>
                  <a:srgbClr val="79E0EE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Sheet13!$A$2:$A$11</c:f>
              <c:numCache>
                <c:formatCode>General</c:formatCode>
                <c:ptCount val="10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  <c:pt idx="9">
                  <c:v>2025</c:v>
                </c:pt>
              </c:numCache>
            </c:numRef>
          </c:cat>
          <c:val>
            <c:numRef>
              <c:f>Sheet13!$E$2:$E$11</c:f>
              <c:numCache>
                <c:formatCode>General</c:formatCode>
                <c:ptCount val="10"/>
                <c:pt idx="3" formatCode="0.00">
                  <c:v>13802362</c:v>
                </c:pt>
                <c:pt idx="4" formatCode="0.00">
                  <c:v>18145458.313766439</c:v>
                </c:pt>
                <c:pt idx="5" formatCode="0.00">
                  <c:v>14628322.356528623</c:v>
                </c:pt>
                <c:pt idx="6" formatCode="0.00">
                  <c:v>11106093.869594041</c:v>
                </c:pt>
                <c:pt idx="7" formatCode="0.00">
                  <c:v>7579204.7948422059</c:v>
                </c:pt>
                <c:pt idx="8" formatCode="0.00">
                  <c:v>4048033.0713147884</c:v>
                </c:pt>
                <c:pt idx="9" formatCode="0.00">
                  <c:v>512911.56903348584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0C0-4C21-B24D-A55B28046620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788518112"/>
        <c:axId val="731117968"/>
      </c:lineChart>
      <c:catAx>
        <c:axId val="788518112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1117968"/>
        <c:crosses val="autoZero"/>
        <c:auto val="1"/>
        <c:lblAlgn val="ctr"/>
        <c:lblOffset val="100"/>
        <c:noMultiLvlLbl val="0"/>
      </c:catAx>
      <c:valAx>
        <c:axId val="731117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518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Sheet11!$B$1</c:f>
              <c:strCache>
                <c:ptCount val="1"/>
                <c:pt idx="0">
                  <c:v>total_revenue</c:v>
                </c:pt>
              </c:strCache>
            </c:strRef>
          </c:tx>
          <c:spPr>
            <a:ln w="38100" cap="rnd">
              <a:solidFill>
                <a:srgbClr val="D0F5BE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rgbClr val="D0F5BE"/>
              </a:solidFill>
              <a:ln>
                <a:solidFill>
                  <a:srgbClr val="79E0EE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Sheet11!$B$2:$B$11</c:f>
              <c:numCache>
                <c:formatCode>General</c:formatCode>
                <c:ptCount val="10"/>
                <c:pt idx="0">
                  <c:v>28</c:v>
                </c:pt>
                <c:pt idx="1">
                  <c:v>33</c:v>
                </c:pt>
                <c:pt idx="2">
                  <c:v>23</c:v>
                </c:pt>
                <c:pt idx="3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AB-4224-B01C-F62592DF062C}"/>
            </c:ext>
          </c:extLst>
        </c:ser>
        <c:ser>
          <c:idx val="1"/>
          <c:order val="1"/>
          <c:tx>
            <c:strRef>
              <c:f>Sheet11!$C$1</c:f>
              <c:strCache>
                <c:ptCount val="1"/>
                <c:pt idx="0">
                  <c:v>Forecast(total_revenue)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BAB-4224-B01C-F62592DF062C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BAB-4224-B01C-F62592DF062C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BAB-4224-B01C-F62592DF062C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BAB-4224-B01C-F62592DF062C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BAB-4224-B01C-F62592DF062C}"/>
                </c:ext>
              </c:extLst>
            </c:dLbl>
            <c:spPr>
              <a:solidFill>
                <a:srgbClr val="D0F5BE"/>
              </a:solidFill>
              <a:ln>
                <a:solidFill>
                  <a:srgbClr val="79E0EE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Sheet11!$A$2:$A$11</c:f>
              <c:numCache>
                <c:formatCode>General</c:formatCode>
                <c:ptCount val="10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  <c:pt idx="9">
                  <c:v>2025</c:v>
                </c:pt>
              </c:numCache>
            </c:numRef>
          </c:cat>
          <c:val>
            <c:numRef>
              <c:f>Sheet11!$C$2:$C$11</c:f>
              <c:numCache>
                <c:formatCode>General</c:formatCode>
                <c:ptCount val="10"/>
                <c:pt idx="3">
                  <c:v>17</c:v>
                </c:pt>
                <c:pt idx="4">
                  <c:v>14.436432647714286</c:v>
                </c:pt>
                <c:pt idx="5">
                  <c:v>11.046493781142857</c:v>
                </c:pt>
                <c:pt idx="6">
                  <c:v>7.6565549145714273</c:v>
                </c:pt>
                <c:pt idx="7">
                  <c:v>4.2666160480000004</c:v>
                </c:pt>
                <c:pt idx="8">
                  <c:v>0.87667718142857176</c:v>
                </c:pt>
                <c:pt idx="9">
                  <c:v>-2.5132616851428571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BAB-4224-B01C-F62592DF062C}"/>
            </c:ext>
          </c:extLst>
        </c:ser>
        <c:ser>
          <c:idx val="2"/>
          <c:order val="2"/>
          <c:tx>
            <c:strRef>
              <c:f>Sheet11!$D$1</c:f>
              <c:strCache>
                <c:ptCount val="1"/>
                <c:pt idx="0">
                  <c:v>Lower Confidence Bound(total_revenue)</c:v>
                </c:pt>
              </c:strCache>
            </c:strRef>
          </c:tx>
          <c:spPr>
            <a:ln w="12700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BAB-4224-B01C-F62592DF062C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BAB-4224-B01C-F62592DF062C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BAB-4224-B01C-F62592DF062C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BAB-4224-B01C-F62592DF062C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BAB-4224-B01C-F62592DF062C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BAB-4224-B01C-F62592DF062C}"/>
                </c:ext>
              </c:extLst>
            </c:dLbl>
            <c:dLbl>
              <c:idx val="9"/>
              <c:layout>
                <c:manualLayout>
                  <c:x val="-0.19849967951866979"/>
                  <c:y val="-7.2365954255719095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BAB-4224-B01C-F62592DF062C}"/>
                </c:ext>
              </c:extLst>
            </c:dLbl>
            <c:spPr>
              <a:solidFill>
                <a:srgbClr val="D0F5BE"/>
              </a:solidFill>
              <a:ln>
                <a:solidFill>
                  <a:srgbClr val="79E0EE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Sheet11!$A$2:$A$11</c:f>
              <c:numCache>
                <c:formatCode>General</c:formatCode>
                <c:ptCount val="10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  <c:pt idx="9">
                  <c:v>2025</c:v>
                </c:pt>
              </c:numCache>
            </c:numRef>
          </c:cat>
          <c:val>
            <c:numRef>
              <c:f>Sheet11!$D$2:$D$11</c:f>
              <c:numCache>
                <c:formatCode>General</c:formatCode>
                <c:ptCount val="10"/>
                <c:pt idx="3" formatCode="0.00">
                  <c:v>17</c:v>
                </c:pt>
                <c:pt idx="4" formatCode="0.00">
                  <c:v>4.952109000149477</c:v>
                </c:pt>
                <c:pt idx="5" formatCode="0.00">
                  <c:v>1.3761990675262314</c:v>
                </c:pt>
                <c:pt idx="6" formatCode="0.00">
                  <c:v>-2.4183015279977633</c:v>
                </c:pt>
                <c:pt idx="7" formatCode="0.00">
                  <c:v>-6.4888495100356129</c:v>
                </c:pt>
                <c:pt idx="8" formatCode="0.00">
                  <c:v>-10.8625633302546</c:v>
                </c:pt>
                <c:pt idx="9" formatCode="0.00">
                  <c:v>-15.538435943068993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BAB-4224-B01C-F62592DF062C}"/>
            </c:ext>
          </c:extLst>
        </c:ser>
        <c:ser>
          <c:idx val="3"/>
          <c:order val="3"/>
          <c:tx>
            <c:strRef>
              <c:f>Sheet11!$E$1</c:f>
              <c:strCache>
                <c:ptCount val="1"/>
                <c:pt idx="0">
                  <c:v>Upper Confidence Bound(total_revenue)</c:v>
                </c:pt>
              </c:strCache>
            </c:strRef>
          </c:tx>
          <c:spPr>
            <a:ln w="12700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BAB-4224-B01C-F62592DF062C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BAB-4224-B01C-F62592DF062C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BAB-4224-B01C-F62592DF062C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BAB-4224-B01C-F62592DF062C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BAB-4224-B01C-F62592DF062C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BAB-4224-B01C-F62592DF062C}"/>
                </c:ext>
              </c:extLst>
            </c:dLbl>
            <c:spPr>
              <a:solidFill>
                <a:srgbClr val="D0F5BE"/>
              </a:solidFill>
              <a:ln>
                <a:solidFill>
                  <a:srgbClr val="79E0EE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Sheet11!$A$2:$A$11</c:f>
              <c:numCache>
                <c:formatCode>General</c:formatCode>
                <c:ptCount val="10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  <c:pt idx="9">
                  <c:v>2025</c:v>
                </c:pt>
              </c:numCache>
            </c:numRef>
          </c:cat>
          <c:val>
            <c:numRef>
              <c:f>Sheet11!$E$2:$E$11</c:f>
              <c:numCache>
                <c:formatCode>General</c:formatCode>
                <c:ptCount val="10"/>
                <c:pt idx="3" formatCode="0.00">
                  <c:v>17</c:v>
                </c:pt>
                <c:pt idx="4" formatCode="0.00">
                  <c:v>23.920756295279094</c:v>
                </c:pt>
                <c:pt idx="5" formatCode="0.00">
                  <c:v>20.716788494759484</c:v>
                </c:pt>
                <c:pt idx="6" formatCode="0.00">
                  <c:v>17.731411357140619</c:v>
                </c:pt>
                <c:pt idx="7" formatCode="0.00">
                  <c:v>15.022081606035613</c:v>
                </c:pt>
                <c:pt idx="8" formatCode="0.00">
                  <c:v>12.615917693111745</c:v>
                </c:pt>
                <c:pt idx="9" formatCode="0.00">
                  <c:v>10.511912572783281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BAB-4224-B01C-F62592DF062C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970693824"/>
        <c:axId val="970695264"/>
      </c:lineChart>
      <c:catAx>
        <c:axId val="970693824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0695264"/>
        <c:crosses val="autoZero"/>
        <c:auto val="1"/>
        <c:lblAlgn val="ctr"/>
        <c:lblOffset val="100"/>
        <c:noMultiLvlLbl val="0"/>
      </c:catAx>
      <c:valAx>
        <c:axId val="97069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0693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Sheet8!$B$1</c:f>
              <c:strCache>
                <c:ptCount val="1"/>
                <c:pt idx="0">
                  <c:v>visitors</c:v>
                </c:pt>
              </c:strCache>
            </c:strRef>
          </c:tx>
          <c:spPr>
            <a:ln w="38100" cap="rnd">
              <a:solidFill>
                <a:srgbClr val="D0F5BE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rgbClr val="D0F5BE"/>
              </a:solidFill>
              <a:ln>
                <a:solidFill>
                  <a:srgbClr val="79E0EE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Sheet8!$B$2:$B$11</c:f>
              <c:numCache>
                <c:formatCode>General</c:formatCode>
                <c:ptCount val="10"/>
                <c:pt idx="0">
                  <c:v>163631</c:v>
                </c:pt>
                <c:pt idx="1">
                  <c:v>247179</c:v>
                </c:pt>
                <c:pt idx="2">
                  <c:v>314788</c:v>
                </c:pt>
                <c:pt idx="3">
                  <c:v>319300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AA-4ED0-8F35-68E80421D18C}"/>
            </c:ext>
          </c:extLst>
        </c:ser>
        <c:ser>
          <c:idx val="1"/>
          <c:order val="1"/>
          <c:tx>
            <c:strRef>
              <c:f>Sheet8!$C$1</c:f>
              <c:strCache>
                <c:ptCount val="1"/>
                <c:pt idx="0">
                  <c:v>Forecast(visitors)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3AA-4ED0-8F35-68E80421D18C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3AA-4ED0-8F35-68E80421D18C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3AA-4ED0-8F35-68E80421D18C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3AA-4ED0-8F35-68E80421D18C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3AA-4ED0-8F35-68E80421D18C}"/>
                </c:ext>
              </c:extLst>
            </c:dLbl>
            <c:spPr>
              <a:solidFill>
                <a:srgbClr val="D0F5BE"/>
              </a:solidFill>
              <a:ln>
                <a:solidFill>
                  <a:srgbClr val="79E0EE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Sheet8!$A$2:$A$11</c:f>
              <c:numCache>
                <c:formatCode>General</c:formatCode>
                <c:ptCount val="10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  <c:pt idx="9">
                  <c:v>2025</c:v>
                </c:pt>
              </c:numCache>
            </c:numRef>
          </c:cat>
          <c:val>
            <c:numRef>
              <c:f>Sheet8!$C$2:$C$11</c:f>
              <c:numCache>
                <c:formatCode>General</c:formatCode>
                <c:ptCount val="10"/>
                <c:pt idx="3">
                  <c:v>319300</c:v>
                </c:pt>
                <c:pt idx="4">
                  <c:v>384627.8804397466</c:v>
                </c:pt>
                <c:pt idx="5">
                  <c:v>436562.95612019853</c:v>
                </c:pt>
                <c:pt idx="6">
                  <c:v>488498.03180065047</c:v>
                </c:pt>
                <c:pt idx="7">
                  <c:v>540433.10748110246</c:v>
                </c:pt>
                <c:pt idx="8">
                  <c:v>592368.18316155439</c:v>
                </c:pt>
                <c:pt idx="9">
                  <c:v>644303.25884200633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AA-4ED0-8F35-68E80421D18C}"/>
            </c:ext>
          </c:extLst>
        </c:ser>
        <c:ser>
          <c:idx val="2"/>
          <c:order val="2"/>
          <c:tx>
            <c:strRef>
              <c:f>Sheet8!$D$1</c:f>
              <c:strCache>
                <c:ptCount val="1"/>
                <c:pt idx="0">
                  <c:v>Lower Confidence Bound(visitors)</c:v>
                </c:pt>
              </c:strCache>
            </c:strRef>
          </c:tx>
          <c:spPr>
            <a:ln w="12700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3AA-4ED0-8F35-68E80421D18C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3AA-4ED0-8F35-68E80421D18C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3AA-4ED0-8F35-68E80421D18C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3AA-4ED0-8F35-68E80421D18C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43AA-4ED0-8F35-68E80421D18C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3AA-4ED0-8F35-68E80421D18C}"/>
                </c:ext>
              </c:extLst>
            </c:dLbl>
            <c:dLbl>
              <c:idx val="9"/>
              <c:layout>
                <c:manualLayout>
                  <c:x val="-5.6934751577105494E-2"/>
                  <c:y val="0.1312915431025667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553-413E-AEBE-BBA4C26E4683}"/>
                </c:ext>
              </c:extLst>
            </c:dLbl>
            <c:spPr>
              <a:solidFill>
                <a:srgbClr val="D0F5BE"/>
              </a:solidFill>
              <a:ln>
                <a:solidFill>
                  <a:srgbClr val="79E0EE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Sheet8!$A$2:$A$11</c:f>
              <c:numCache>
                <c:formatCode>General</c:formatCode>
                <c:ptCount val="10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  <c:pt idx="9">
                  <c:v>2025</c:v>
                </c:pt>
              </c:numCache>
            </c:numRef>
          </c:cat>
          <c:val>
            <c:numRef>
              <c:f>Sheet8!$D$2:$D$11</c:f>
              <c:numCache>
                <c:formatCode>General</c:formatCode>
                <c:ptCount val="10"/>
                <c:pt idx="3" formatCode="0.00">
                  <c:v>319300</c:v>
                </c:pt>
                <c:pt idx="4" formatCode="0.00">
                  <c:v>332058.98008158134</c:v>
                </c:pt>
                <c:pt idx="5" formatCode="0.00">
                  <c:v>382363.40009524021</c:v>
                </c:pt>
                <c:pt idx="6" formatCode="0.00">
                  <c:v>432703.00964948745</c:v>
                </c:pt>
                <c:pt idx="7" formatCode="0.00">
                  <c:v>483074.82401233219</c:v>
                </c:pt>
                <c:pt idx="8" formatCode="0.00">
                  <c:v>533476.23161309352</c:v>
                </c:pt>
                <c:pt idx="9" formatCode="0.00">
                  <c:v>583904.93230943824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3AA-4ED0-8F35-68E80421D18C}"/>
            </c:ext>
          </c:extLst>
        </c:ser>
        <c:ser>
          <c:idx val="3"/>
          <c:order val="3"/>
          <c:tx>
            <c:strRef>
              <c:f>Sheet8!$E$1</c:f>
              <c:strCache>
                <c:ptCount val="1"/>
                <c:pt idx="0">
                  <c:v>Upper Confidence Bound(visitors)</c:v>
                </c:pt>
              </c:strCache>
            </c:strRef>
          </c:tx>
          <c:spPr>
            <a:ln w="12700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3AA-4ED0-8F35-68E80421D18C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3AA-4ED0-8F35-68E80421D18C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3AA-4ED0-8F35-68E80421D18C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3AA-4ED0-8F35-68E80421D18C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3AA-4ED0-8F35-68E80421D18C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3AA-4ED0-8F35-68E80421D18C}"/>
                </c:ext>
              </c:extLst>
            </c:dLbl>
            <c:dLbl>
              <c:idx val="9"/>
              <c:layout>
                <c:manualLayout>
                  <c:x val="-9.2022470875351273E-2"/>
                  <c:y val="-3.60966242856006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553-413E-AEBE-BBA4C26E4683}"/>
                </c:ext>
              </c:extLst>
            </c:dLbl>
            <c:spPr>
              <a:solidFill>
                <a:srgbClr val="D0F5BE"/>
              </a:solidFill>
              <a:ln>
                <a:solidFill>
                  <a:srgbClr val="79E0EE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Sheet8!$A$2:$A$11</c:f>
              <c:numCache>
                <c:formatCode>General</c:formatCode>
                <c:ptCount val="10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  <c:pt idx="9">
                  <c:v>2025</c:v>
                </c:pt>
              </c:numCache>
            </c:numRef>
          </c:cat>
          <c:val>
            <c:numRef>
              <c:f>Sheet8!$E$2:$E$11</c:f>
              <c:numCache>
                <c:formatCode>General</c:formatCode>
                <c:ptCount val="10"/>
                <c:pt idx="3" formatCode="0.00">
                  <c:v>319300</c:v>
                </c:pt>
                <c:pt idx="4" formatCode="0.00">
                  <c:v>437196.78079791187</c:v>
                </c:pt>
                <c:pt idx="5" formatCode="0.00">
                  <c:v>490762.51214515686</c:v>
                </c:pt>
                <c:pt idx="6" formatCode="0.00">
                  <c:v>544293.05395181349</c:v>
                </c:pt>
                <c:pt idx="7" formatCode="0.00">
                  <c:v>597791.39094987267</c:v>
                </c:pt>
                <c:pt idx="8" formatCode="0.00">
                  <c:v>651260.13471001526</c:v>
                </c:pt>
                <c:pt idx="9" formatCode="0.00">
                  <c:v>704701.58537457441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3AA-4ED0-8F35-68E80421D18C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798711552"/>
        <c:axId val="798713952"/>
      </c:lineChart>
      <c:catAx>
        <c:axId val="798711552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8713952"/>
        <c:crosses val="autoZero"/>
        <c:auto val="1"/>
        <c:lblAlgn val="ctr"/>
        <c:lblOffset val="100"/>
        <c:noMultiLvlLbl val="0"/>
      </c:catAx>
      <c:valAx>
        <c:axId val="798713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871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rgbClr val="D0F5BE"/>
              </a:solidFill>
              <a:ln>
                <a:solidFill>
                  <a:srgbClr val="79E0EE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Sheet1!$B$2:$B$11</c:f>
              <c:numCache>
                <c:formatCode>General</c:formatCode>
                <c:ptCount val="10"/>
                <c:pt idx="0">
                  <c:v>0.85</c:v>
                </c:pt>
                <c:pt idx="1">
                  <c:v>1.29</c:v>
                </c:pt>
                <c:pt idx="2">
                  <c:v>1.64</c:v>
                </c:pt>
                <c:pt idx="3">
                  <c:v>1.66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4CF-4F89-B1D5-90B14FFC30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Forecast(total_revenue)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4CF-4F89-B1D5-90B14FFC30C1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4CF-4F89-B1D5-90B14FFC30C1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4CF-4F89-B1D5-90B14FFC30C1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4CF-4F89-B1D5-90B14FFC30C1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4CF-4F89-B1D5-90B14FFC30C1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4CF-4F89-B1D5-90B14FFC30C1}"/>
                </c:ext>
              </c:extLst>
            </c:dLbl>
            <c:spPr>
              <a:solidFill>
                <a:srgbClr val="D0F5BE"/>
              </a:solidFill>
              <a:ln>
                <a:solidFill>
                  <a:srgbClr val="79E0EE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  <c:pt idx="9">
                  <c:v>2025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3">
                  <c:v>1.66</c:v>
                </c:pt>
                <c:pt idx="4">
                  <c:v>2.0004685038310694</c:v>
                </c:pt>
                <c:pt idx="5">
                  <c:v>2.2703956175728544</c:v>
                </c:pt>
                <c:pt idx="6">
                  <c:v>2.5403227313146393</c:v>
                </c:pt>
                <c:pt idx="7">
                  <c:v>2.8102498450564242</c:v>
                </c:pt>
                <c:pt idx="8">
                  <c:v>3.0801769587982091</c:v>
                </c:pt>
                <c:pt idx="9">
                  <c:v>3.3501040725399944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4CF-4F89-B1D5-90B14FFC30C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Lower Confidence Bound(total_revenue)</c:v>
                </c:pt>
              </c:strCache>
            </c:strRef>
          </c:tx>
          <c:spPr>
            <a:ln w="12700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4CF-4F89-B1D5-90B14FFC30C1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4CF-4F89-B1D5-90B14FFC30C1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4CF-4F89-B1D5-90B14FFC30C1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4CF-4F89-B1D5-90B14FFC30C1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4CF-4F89-B1D5-90B14FFC30C1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5.2355396541443056E-2"/>
                      <c:h val="2.593084955289679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04CF-4F89-B1D5-90B14FFC30C1}"/>
                </c:ext>
              </c:extLst>
            </c:dLbl>
            <c:dLbl>
              <c:idx val="9"/>
              <c:layout>
                <c:manualLayout>
                  <c:x val="-5.1222514895834799E-2"/>
                  <c:y val="7.36146618036381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4CF-4F89-B1D5-90B14FFC30C1}"/>
                </c:ext>
              </c:extLst>
            </c:dLbl>
            <c:spPr>
              <a:solidFill>
                <a:srgbClr val="D0F5BE"/>
              </a:solidFill>
              <a:ln>
                <a:solidFill>
                  <a:srgbClr val="79E0EE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  <c:pt idx="9">
                  <c:v>2025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3" formatCode="0.00">
                  <c:v>1.66</c:v>
                </c:pt>
                <c:pt idx="4" formatCode="0.00">
                  <c:v>1.7213661437295111</c:v>
                </c:pt>
                <c:pt idx="5" formatCode="0.00">
                  <c:v>1.9826356701522903</c:v>
                </c:pt>
                <c:pt idx="6" formatCode="0.00">
                  <c:v>2.2440920272632177</c:v>
                </c:pt>
                <c:pt idx="7" formatCode="0.00">
                  <c:v>2.5057193683214014</c:v>
                </c:pt>
                <c:pt idx="8" formatCode="0.00">
                  <c:v>2.7675038277992074</c:v>
                </c:pt>
                <c:pt idx="9" formatCode="0.00">
                  <c:v>3.0294331936254428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4CF-4F89-B1D5-90B14FFC30C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Upper Confidence Bound(total_revenue)</c:v>
                </c:pt>
              </c:strCache>
            </c:strRef>
          </c:tx>
          <c:spPr>
            <a:ln w="12700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4CF-4F89-B1D5-90B14FFC30C1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4CF-4F89-B1D5-90B14FFC30C1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4CF-4F89-B1D5-90B14FFC30C1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4CF-4F89-B1D5-90B14FFC30C1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4CF-4F89-B1D5-90B14FFC30C1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4CF-4F89-B1D5-90B14FFC30C1}"/>
                </c:ext>
              </c:extLst>
            </c:dLbl>
            <c:dLbl>
              <c:idx val="9"/>
              <c:layout>
                <c:manualLayout>
                  <c:x val="-0.15378661745993735"/>
                  <c:y val="-2.45094363204599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4CF-4F89-B1D5-90B14FFC30C1}"/>
                </c:ext>
              </c:extLst>
            </c:dLbl>
            <c:spPr>
              <a:solidFill>
                <a:srgbClr val="D0F5BE"/>
              </a:solidFill>
              <a:ln>
                <a:solidFill>
                  <a:srgbClr val="79E0EE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  <c:pt idx="9">
                  <c:v>2025</c:v>
                </c:pt>
              </c:numCache>
            </c:numRef>
          </c:cat>
          <c:val>
            <c:numRef>
              <c:f>Sheet1!$E$2:$E$11</c:f>
              <c:numCache>
                <c:formatCode>General</c:formatCode>
                <c:ptCount val="10"/>
                <c:pt idx="3" formatCode="0.00">
                  <c:v>1.66</c:v>
                </c:pt>
                <c:pt idx="4" formatCode="0.00">
                  <c:v>2.2795708639326278</c:v>
                </c:pt>
                <c:pt idx="5" formatCode="0.00">
                  <c:v>2.5581555649934185</c:v>
                </c:pt>
                <c:pt idx="6" formatCode="0.00">
                  <c:v>2.8365534353660609</c:v>
                </c:pt>
                <c:pt idx="7" formatCode="0.00">
                  <c:v>3.1147803217914469</c:v>
                </c:pt>
                <c:pt idx="8" formatCode="0.00">
                  <c:v>3.3928500897972107</c:v>
                </c:pt>
                <c:pt idx="9" formatCode="0.00">
                  <c:v>3.670774951454546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4CF-4F89-B1D5-90B14FFC30C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89740656"/>
        <c:axId val="389741136"/>
      </c:lineChart>
      <c:catAx>
        <c:axId val="389740656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741136"/>
        <c:crosses val="autoZero"/>
        <c:auto val="1"/>
        <c:lblAlgn val="ctr"/>
        <c:lblOffset val="100"/>
        <c:noMultiLvlLbl val="0"/>
      </c:catAx>
      <c:valAx>
        <c:axId val="389741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740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rgbClr val="D0F5BE"/>
            </a:solidFill>
            <a:ln>
              <a:solidFill>
                <a:srgbClr val="79E0EE"/>
              </a:solidFill>
            </a:ln>
            <a:effectLst/>
          </c:spPr>
          <c:invertIfNegative val="0"/>
          <c:dLbls>
            <c:spPr>
              <a:noFill/>
              <a:ln w="28575">
                <a:solidFill>
                  <a:srgbClr val="79E0EE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Hyderabad</c:v>
                </c:pt>
                <c:pt idx="1">
                  <c:v>Warangal (Urban)</c:v>
                </c:pt>
                <c:pt idx="2">
                  <c:v>Mahbubnagar</c:v>
                </c:pt>
                <c:pt idx="3">
                  <c:v>Jayashankar Bhoopalpally</c:v>
                </c:pt>
                <c:pt idx="4">
                  <c:v>Jogulamba Gadwal</c:v>
                </c:pt>
                <c:pt idx="5">
                  <c:v>Nagarkurnool</c:v>
                </c:pt>
                <c:pt idx="6">
                  <c:v>Mulugu</c:v>
                </c:pt>
                <c:pt idx="7">
                  <c:v>Warangal (Rural)</c:v>
                </c:pt>
                <c:pt idx="8">
                  <c:v>Adilabad</c:v>
                </c:pt>
                <c:pt idx="9">
                  <c:v>Mancherial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1044898</c:v>
                </c:pt>
                <c:pt idx="1">
                  <c:v>8821</c:v>
                </c:pt>
                <c:pt idx="2">
                  <c:v>2282</c:v>
                </c:pt>
                <c:pt idx="3">
                  <c:v>1252</c:v>
                </c:pt>
                <c:pt idx="4">
                  <c:v>945</c:v>
                </c:pt>
                <c:pt idx="5">
                  <c:v>761</c:v>
                </c:pt>
                <c:pt idx="6">
                  <c:v>575</c:v>
                </c:pt>
                <c:pt idx="7">
                  <c:v>306</c:v>
                </c:pt>
                <c:pt idx="8">
                  <c:v>32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44-4706-A32B-7432EE9E75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15197823"/>
        <c:axId val="915198303"/>
      </c:barChart>
      <c:catAx>
        <c:axId val="915197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District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>
              <a:outerShdw blurRad="50800" dist="50800" dir="5400000" sx="5000" sy="5000" algn="ctr" rotWithShape="0">
                <a:srgbClr val="000000">
                  <a:alpha val="43137"/>
                </a:srgbClr>
              </a:outerShdw>
            </a:effectLst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5198303"/>
        <c:crosses val="autoZero"/>
        <c:auto val="1"/>
        <c:lblAlgn val="ctr"/>
        <c:lblOffset val="100"/>
        <c:noMultiLvlLbl val="0"/>
      </c:catAx>
      <c:valAx>
        <c:axId val="91519830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Visitors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51978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338004639372231"/>
          <c:y val="3.061224797246585E-2"/>
        </c:manualLayout>
      </c:layout>
      <c:overlay val="0"/>
      <c:spPr>
        <a:solidFill>
          <a:srgbClr val="D0F5BE"/>
        </a:solidFill>
        <a:ln w="28575">
          <a:solidFill>
            <a:srgbClr val="79E0EE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CAGR</c:v>
                </c:pt>
              </c:strCache>
            </c:strRef>
          </c:tx>
          <c:spPr>
            <a:ln w="28575" cap="rnd">
              <a:solidFill>
                <a:srgbClr val="79E0EE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7.9289131920710895E-2"/>
                  <c:y val="-0.1071428679036304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B81-45EC-B3AD-B5EDF438D1CD}"/>
                </c:ext>
              </c:extLst>
            </c:dLbl>
            <c:dLbl>
              <c:idx val="1"/>
              <c:layout>
                <c:manualLayout>
                  <c:x val="2.1872863978127138E-2"/>
                  <c:y val="-0.13010205388297991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B81-45EC-B3AD-B5EDF438D1CD}"/>
                </c:ext>
              </c:extLst>
            </c:dLbl>
            <c:dLbl>
              <c:idx val="2"/>
              <c:layout>
                <c:manualLayout>
                  <c:x val="-9.0225563909774431E-2"/>
                  <c:y val="0.1224489918898634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B81-45EC-B3AD-B5EDF438D1CD}"/>
                </c:ext>
              </c:extLst>
            </c:dLbl>
            <c:spPr>
              <a:solidFill>
                <a:srgbClr val="D0F5B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Mancherial</c:v>
                </c:pt>
                <c:pt idx="1">
                  <c:v>Warangal (Rural)</c:v>
                </c:pt>
                <c:pt idx="2">
                  <c:v>Bhadradri Kothagudem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142.5</c:v>
                </c:pt>
                <c:pt idx="1">
                  <c:v>106.61</c:v>
                </c:pt>
                <c:pt idx="2">
                  <c:v>94.86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81-45EC-B3AD-B5EDF438D1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1474063"/>
        <c:axId val="1551480783"/>
      </c:lineChart>
      <c:catAx>
        <c:axId val="1551474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480783"/>
        <c:crosses val="autoZero"/>
        <c:auto val="1"/>
        <c:lblAlgn val="ctr"/>
        <c:lblOffset val="100"/>
        <c:noMultiLvlLbl val="0"/>
      </c:catAx>
      <c:valAx>
        <c:axId val="15514807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474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338004639372231"/>
          <c:y val="3.061224797246585E-2"/>
        </c:manualLayout>
      </c:layout>
      <c:overlay val="0"/>
      <c:spPr>
        <a:solidFill>
          <a:srgbClr val="D0F5BE"/>
        </a:solidFill>
        <a:ln w="28575">
          <a:solidFill>
            <a:srgbClr val="79E0EE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596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CAGR</c:v>
                </c:pt>
              </c:strCache>
            </c:strRef>
          </c:tx>
          <c:spPr>
            <a:ln w="28575" cap="rnd">
              <a:solidFill>
                <a:srgbClr val="79E0EE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7.9289131920710895E-2"/>
                  <c:y val="-0.1071428679036304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9BA-4284-BF95-AB01F55CE15D}"/>
                </c:ext>
              </c:extLst>
            </c:dLbl>
            <c:dLbl>
              <c:idx val="1"/>
              <c:layout>
                <c:manualLayout>
                  <c:x val="-0.12850307587149704"/>
                  <c:y val="-0.1836734878347950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9BA-4284-BF95-AB01F55CE15D}"/>
                </c:ext>
              </c:extLst>
            </c:dLbl>
            <c:dLbl>
              <c:idx val="2"/>
              <c:layout>
                <c:manualLayout>
                  <c:x val="-9.0225563909774431E-2"/>
                  <c:y val="0.1224489918898634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9BA-4284-BF95-AB01F55CE15D}"/>
                </c:ext>
              </c:extLst>
            </c:dLbl>
            <c:spPr>
              <a:solidFill>
                <a:srgbClr val="D0F5B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en-US" sz="133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Karimnagar</c:v>
                </c:pt>
                <c:pt idx="1">
                  <c:v>Nalgonda</c:v>
                </c:pt>
                <c:pt idx="2">
                  <c:v>Warangal (Urban)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-69.680000000000007</c:v>
                </c:pt>
                <c:pt idx="1">
                  <c:v>-60.62</c:v>
                </c:pt>
                <c:pt idx="2">
                  <c:v>-48.63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9BA-4284-BF95-AB01F55CE1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1474063"/>
        <c:axId val="1551480783"/>
      </c:lineChart>
      <c:catAx>
        <c:axId val="1551474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33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480783"/>
        <c:crosses val="autoZero"/>
        <c:auto val="1"/>
        <c:lblAlgn val="ctr"/>
        <c:lblOffset val="100"/>
        <c:noMultiLvlLbl val="0"/>
      </c:catAx>
      <c:valAx>
        <c:axId val="15514807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33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474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33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 lang="en-US" sz="133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2942239559759571"/>
          <c:y val="3.061224797246585E-2"/>
        </c:manualLayout>
      </c:layout>
      <c:overlay val="0"/>
      <c:spPr>
        <a:solidFill>
          <a:srgbClr val="D0F5BE"/>
        </a:solidFill>
        <a:ln w="28575">
          <a:solidFill>
            <a:srgbClr val="79E0EE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670727665501004E-2"/>
          <c:y val="0.17998103607394303"/>
          <c:w val="0.88126513119902905"/>
          <c:h val="0.6203861301207346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CAGR</c:v>
                </c:pt>
              </c:strCache>
            </c:strRef>
          </c:tx>
          <c:spPr>
            <a:ln w="28575" cap="rnd">
              <a:solidFill>
                <a:srgbClr val="79E0EE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9553672663908151E-2"/>
                  <c:y val="0.1415816468726545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8F5-4B78-8CAF-7A5779E79862}"/>
                </c:ext>
              </c:extLst>
            </c:dLbl>
            <c:dLbl>
              <c:idx val="1"/>
              <c:layout>
                <c:manualLayout>
                  <c:x val="0.10056480628851944"/>
                  <c:y val="-0.16071445250627234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191535617591621"/>
                      <c:h val="0.1244948301155823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E8F5-4B78-8CAF-7A5779E79862}"/>
                </c:ext>
              </c:extLst>
            </c:dLbl>
            <c:dLbl>
              <c:idx val="2"/>
              <c:layout>
                <c:manualLayout>
                  <c:x val="-0.30606680174766793"/>
                  <c:y val="0.2908163557384255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8F5-4B78-8CAF-7A5779E79862}"/>
                </c:ext>
              </c:extLst>
            </c:dLbl>
            <c:spPr>
              <a:solidFill>
                <a:srgbClr val="D0F5B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Jangaon</c:v>
                </c:pt>
                <c:pt idx="1">
                  <c:v>Mahbubnagar</c:v>
                </c:pt>
                <c:pt idx="2">
                  <c:v>Jayashankar Bhoopalpally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-100</c:v>
                </c:pt>
                <c:pt idx="1">
                  <c:v>-15.62</c:v>
                </c:pt>
                <c:pt idx="2">
                  <c:v>-14.95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F5-4B78-8CAF-7A5779E798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15174303"/>
        <c:axId val="915175263"/>
      </c:lineChart>
      <c:catAx>
        <c:axId val="915174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5175263"/>
        <c:crosses val="autoZero"/>
        <c:auto val="1"/>
        <c:lblAlgn val="ctr"/>
        <c:lblOffset val="100"/>
        <c:noMultiLvlLbl val="0"/>
      </c:catAx>
      <c:valAx>
        <c:axId val="9151752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5174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2942239559759571"/>
          <c:y val="3.061224797246585E-2"/>
        </c:manualLayout>
      </c:layout>
      <c:overlay val="0"/>
      <c:spPr>
        <a:solidFill>
          <a:srgbClr val="D0F5BE"/>
        </a:solidFill>
        <a:ln w="28575">
          <a:solidFill>
            <a:srgbClr val="79E0EE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670727665501004E-2"/>
          <c:y val="0.17998103607394303"/>
          <c:w val="0.88126513119902905"/>
          <c:h val="0.6203861301207346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CAGR</c:v>
                </c:pt>
              </c:strCache>
            </c:strRef>
          </c:tx>
          <c:spPr>
            <a:ln w="28575" cap="rnd">
              <a:solidFill>
                <a:srgbClr val="79E0EE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9553672663908151E-2"/>
                  <c:y val="0.1415816468726545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CF0-4FE5-BB91-CD4F98A0A074}"/>
                </c:ext>
              </c:extLst>
            </c:dLbl>
            <c:dLbl>
              <c:idx val="1"/>
              <c:layout>
                <c:manualLayout>
                  <c:x val="7.5787969956565365E-2"/>
                  <c:y val="-0.1033163369070722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CF0-4FE5-BB91-CD4F98A0A074}"/>
                </c:ext>
              </c:extLst>
            </c:dLbl>
            <c:dLbl>
              <c:idx val="2"/>
              <c:layout>
                <c:manualLayout>
                  <c:x val="-0.25068328524094696"/>
                  <c:y val="4.591837195869870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CF0-4FE5-BB91-CD4F98A0A074}"/>
                </c:ext>
              </c:extLst>
            </c:dLbl>
            <c:spPr>
              <a:solidFill>
                <a:srgbClr val="D0F5B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Nagarkurnool</c:v>
                </c:pt>
                <c:pt idx="1">
                  <c:v>Jogulamba Gadwal</c:v>
                </c:pt>
                <c:pt idx="2">
                  <c:v>Hyderabad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61.85</c:v>
                </c:pt>
                <c:pt idx="1">
                  <c:v>60.01</c:v>
                </c:pt>
                <c:pt idx="2">
                  <c:v>18.190000000000001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CF0-4FE5-BB91-CD4F98A0A0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15174303"/>
        <c:axId val="915175263"/>
      </c:lineChart>
      <c:catAx>
        <c:axId val="915174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5175263"/>
        <c:crosses val="autoZero"/>
        <c:auto val="1"/>
        <c:lblAlgn val="ctr"/>
        <c:lblOffset val="100"/>
        <c:noMultiLvlLbl val="0"/>
      </c:catAx>
      <c:valAx>
        <c:axId val="9151752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5174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Visitors</c:v>
                </c:pt>
              </c:strCache>
            </c:strRef>
          </c:tx>
          <c:spPr>
            <a:ln w="28575" cap="rnd">
              <a:solidFill>
                <a:srgbClr val="79E0EE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6.45</c:v>
                </c:pt>
                <c:pt idx="1">
                  <c:v>5.01</c:v>
                </c:pt>
                <c:pt idx="2">
                  <c:v>5.23</c:v>
                </c:pt>
                <c:pt idx="3">
                  <c:v>6.13</c:v>
                </c:pt>
                <c:pt idx="4">
                  <c:v>6.05</c:v>
                </c:pt>
                <c:pt idx="5">
                  <c:v>16.899999999999999</c:v>
                </c:pt>
                <c:pt idx="6">
                  <c:v>5.55</c:v>
                </c:pt>
                <c:pt idx="7">
                  <c:v>5.75</c:v>
                </c:pt>
                <c:pt idx="8">
                  <c:v>5.31</c:v>
                </c:pt>
                <c:pt idx="9">
                  <c:v>6.55</c:v>
                </c:pt>
                <c:pt idx="10">
                  <c:v>5.63</c:v>
                </c:pt>
                <c:pt idx="11">
                  <c:v>9.34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45-4779-817E-4E29C94CD6A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915197823"/>
        <c:axId val="915198303"/>
      </c:lineChart>
      <c:catAx>
        <c:axId val="915197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District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>
              <a:outerShdw blurRad="50800" dist="50800" dir="5400000" sx="5000" sy="5000" algn="ctr" rotWithShape="0">
                <a:srgbClr val="000000">
                  <a:alpha val="43137"/>
                </a:srgbClr>
              </a:outerShdw>
            </a:effectLst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5198303"/>
        <c:crosses val="autoZero"/>
        <c:auto val="1"/>
        <c:lblAlgn val="ctr"/>
        <c:lblOffset val="100"/>
        <c:noMultiLvlLbl val="0"/>
      </c:catAx>
      <c:valAx>
        <c:axId val="91519830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Visitors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51978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Visitors</c:v>
                </c:pt>
              </c:strCache>
            </c:strRef>
          </c:tx>
          <c:spPr>
            <a:ln w="28575" cap="rnd">
              <a:solidFill>
                <a:srgbClr val="79E0EE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106450</c:v>
                </c:pt>
                <c:pt idx="1">
                  <c:v>103778</c:v>
                </c:pt>
                <c:pt idx="2">
                  <c:v>76358</c:v>
                </c:pt>
                <c:pt idx="3">
                  <c:v>60495</c:v>
                </c:pt>
                <c:pt idx="4">
                  <c:v>60376</c:v>
                </c:pt>
                <c:pt idx="5">
                  <c:v>67524</c:v>
                </c:pt>
                <c:pt idx="6">
                  <c:v>80616</c:v>
                </c:pt>
                <c:pt idx="7">
                  <c:v>83769</c:v>
                </c:pt>
                <c:pt idx="8">
                  <c:v>94080</c:v>
                </c:pt>
                <c:pt idx="9">
                  <c:v>97954</c:v>
                </c:pt>
                <c:pt idx="10">
                  <c:v>93503</c:v>
                </c:pt>
                <c:pt idx="11">
                  <c:v>119995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92-41F0-AAE0-44FEEE3CD24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915197823"/>
        <c:axId val="915198303"/>
      </c:lineChart>
      <c:catAx>
        <c:axId val="915197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District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>
              <a:outerShdw blurRad="50800" dist="50800" dir="5400000" sx="5000" sy="5000" algn="ctr" rotWithShape="0">
                <a:srgbClr val="000000">
                  <a:alpha val="43137"/>
                </a:srgbClr>
              </a:outerShdw>
            </a:effectLst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5198303"/>
        <c:crosses val="autoZero"/>
        <c:auto val="1"/>
        <c:lblAlgn val="ctr"/>
        <c:lblOffset val="100"/>
        <c:noMultiLvlLbl val="0"/>
      </c:catAx>
      <c:valAx>
        <c:axId val="91519830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Visitors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51978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CAGR</c:v>
                </c:pt>
              </c:strCache>
            </c:strRef>
          </c:tx>
          <c:spPr>
            <a:ln w="28575" cap="rnd">
              <a:solidFill>
                <a:srgbClr val="79E0EE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9.8427887901572114E-2"/>
                  <c:y val="3.06122479724658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B81-45EC-B3AD-B5EDF438D1CD}"/>
                </c:ext>
              </c:extLst>
            </c:dLbl>
            <c:dLbl>
              <c:idx val="1"/>
              <c:layout>
                <c:manualLayout>
                  <c:x val="2.1872863978127138E-2"/>
                  <c:y val="-0.13010205388297991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B81-45EC-B3AD-B5EDF438D1CD}"/>
                </c:ext>
              </c:extLst>
            </c:dLbl>
            <c:dLbl>
              <c:idx val="2"/>
              <c:layout>
                <c:manualLayout>
                  <c:x val="-3.2809295967190601E-2"/>
                  <c:y val="-0.16454083285200394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B81-45EC-B3AD-B5EDF438D1CD}"/>
                </c:ext>
              </c:extLst>
            </c:dLbl>
            <c:spPr>
              <a:solidFill>
                <a:srgbClr val="D0F5B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Nirmal</c:v>
                </c:pt>
                <c:pt idx="1">
                  <c:v>Jangaon</c:v>
                </c:pt>
                <c:pt idx="2">
                  <c:v>Adilabad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6487182.6699999999</c:v>
                </c:pt>
                <c:pt idx="1">
                  <c:v>413140</c:v>
                </c:pt>
                <c:pt idx="2">
                  <c:v>228799.22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81-45EC-B3AD-B5EDF438D1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1474063"/>
        <c:axId val="1551480783"/>
      </c:lineChart>
      <c:catAx>
        <c:axId val="1551474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480783"/>
        <c:crosses val="autoZero"/>
        <c:auto val="1"/>
        <c:lblAlgn val="ctr"/>
        <c:lblOffset val="100"/>
        <c:noMultiLvlLbl val="0"/>
      </c:catAx>
      <c:valAx>
        <c:axId val="15514807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474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0E91-F903-625B-ACB4-3599F7452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9F5E8-1811-BE11-1144-F7970BC6E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CC682-FA14-5EE3-9E72-41F178F3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3CDC-543E-42B9-B07D-FF3AEEAF1D7F}" type="datetimeFigureOut">
              <a:rPr lang="en-IN" smtClean="0"/>
              <a:t>05-06-2023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6E26E-7B4C-47F5-2656-62330F62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88951-6B16-5357-8825-A54B11A7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9C1D-5A84-45D0-B796-85A9D9F876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154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11D2-8C9B-CCA5-E38E-27767EAD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83772-D42B-CAB7-29C3-F38FF3C36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AC31F-6435-8FD4-3240-ED308C37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3CDC-543E-42B9-B07D-FF3AEEAF1D7F}" type="datetimeFigureOut">
              <a:rPr lang="en-IN" smtClean="0"/>
              <a:t>05-06-2023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DC001-0158-9F89-FBF8-14506576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255C4-EEB4-25F0-F50C-AFBF8160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9C1D-5A84-45D0-B796-85A9D9F876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15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1AE593-9C10-5530-A9C1-79E83C5FA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A1B57-410D-5D6B-0D9E-5E41BECD2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404B6-6055-0C6E-6967-4EEF351E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3CDC-543E-42B9-B07D-FF3AEEAF1D7F}" type="datetimeFigureOut">
              <a:rPr lang="en-IN" smtClean="0"/>
              <a:t>05-06-2023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998C2-CB3F-4989-85EC-2B9CBFEE0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8C94E-3FF8-491F-59D6-BE21F6E7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9C1D-5A84-45D0-B796-85A9D9F876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418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A81F-0F4D-8B7F-A40E-5CD51253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FAFE6-E1C9-E406-E31F-ECAB2FD76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3D3F3-2574-669C-FABB-5BA61236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3CDC-543E-42B9-B07D-FF3AEEAF1D7F}" type="datetimeFigureOut">
              <a:rPr lang="en-IN" smtClean="0"/>
              <a:t>05-06-2023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5BA05-7C7E-3630-7B9F-7D01324C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2CF76-05A2-29C1-26B3-EAEBBB33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9C1D-5A84-45D0-B796-85A9D9F876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2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1F64-55EE-84BC-CB60-0E71FA22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D689F-087C-27F5-3F66-A49BF8FF8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8D649-18DA-ABB6-C0EB-DA237287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3CDC-543E-42B9-B07D-FF3AEEAF1D7F}" type="datetimeFigureOut">
              <a:rPr lang="en-IN" smtClean="0"/>
              <a:t>05-06-2023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8771D-01CF-260F-BA97-350E98F4E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5345-008A-E4FE-9D47-C3E06285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9C1D-5A84-45D0-B796-85A9D9F876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280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3BEB-494A-5959-9148-135F2CB4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0CA3F-F509-2CB4-7974-0A25D8327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3A695-3D06-9DBC-BAC4-45344112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13997-7A9D-5427-55BF-FBD4C2CE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3CDC-543E-42B9-B07D-FF3AEEAF1D7F}" type="datetimeFigureOut">
              <a:rPr lang="en-IN" smtClean="0"/>
              <a:t>05-06-2023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28CE3-31BC-96E2-255A-B2449AFD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709A9-88EF-BDCB-5D40-87EAB4E3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9C1D-5A84-45D0-B796-85A9D9F876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44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66AE8-00EF-65E9-9FC0-F763A769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9C2AE-2062-CEF6-878C-0E88C866C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6F664-F714-35CE-B6C4-B027B20E7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B9689-8A4E-F2B3-CC55-E111CDED4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C21B43-6390-FF33-6173-A8200ACAA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44168-71E5-CE51-EF41-96E61855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3CDC-543E-42B9-B07D-FF3AEEAF1D7F}" type="datetimeFigureOut">
              <a:rPr lang="en-IN" smtClean="0"/>
              <a:t>05-06-2023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C1CD1-8E34-E12E-B91D-B7559834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5F941E-7F6D-DDDE-225D-6F0CCC24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9C1D-5A84-45D0-B796-85A9D9F876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78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250D-7C64-9762-CAF6-405DA915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4D338A-00F2-5A5C-9D96-FFD46ACF2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3CDC-543E-42B9-B07D-FF3AEEAF1D7F}" type="datetimeFigureOut">
              <a:rPr lang="en-IN" smtClean="0"/>
              <a:t>05-06-2023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1F8AD-78CC-165D-9CFA-973DCC577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3EB2E-73BB-8259-FE6B-EEBB4C1B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9C1D-5A84-45D0-B796-85A9D9F876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27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4670EA-9269-EDA6-608D-7CD6348A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3CDC-543E-42B9-B07D-FF3AEEAF1D7F}" type="datetimeFigureOut">
              <a:rPr lang="en-IN" smtClean="0"/>
              <a:t>05-06-2023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A34C0-3BF5-1ADA-3551-7DABD365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B1A7A-9404-4892-7870-3397B2FA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9C1D-5A84-45D0-B796-85A9D9F876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79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A7A6-0E9B-DA92-BE7D-7CC1A7984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E43DD-2137-DF06-B19A-4F050FF79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69806-763D-8D8A-C1AB-B5028E67B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2EB86-16C7-5AC5-FAA8-B327080F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3CDC-543E-42B9-B07D-FF3AEEAF1D7F}" type="datetimeFigureOut">
              <a:rPr lang="en-IN" smtClean="0"/>
              <a:t>05-06-2023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66F99-81A6-14AB-48F2-206DCCED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20065-12D1-F56C-FC11-5A1D8819E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9C1D-5A84-45D0-B796-85A9D9F876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384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400E-DEED-B22E-938A-B57DF62F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4AE533-D1FF-EC0C-A2BD-B2E8D49E6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21A47-AE6C-FD89-A9F8-3D1218DF3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FCF06-86A2-09F2-F431-0854A445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3CDC-543E-42B9-B07D-FF3AEEAF1D7F}" type="datetimeFigureOut">
              <a:rPr lang="en-IN" smtClean="0"/>
              <a:t>05-06-2023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63E6D-DBE8-9311-2FCC-B7B51938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3256E-3093-4224-E816-1790E0CB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9C1D-5A84-45D0-B796-85A9D9F876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49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ECAD85-0435-25F3-FE75-33EB728F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9914D-0E0B-6D3D-01F7-5862C9F8A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D63EB-A9C7-DF2E-F5AA-1B5B31768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23CDC-543E-42B9-B07D-FF3AEEAF1D7F}" type="datetimeFigureOut">
              <a:rPr lang="en-IN" smtClean="0"/>
              <a:t>05-06-2023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E5F85-FEB5-D47C-E1DA-D007F9C8C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C17AB-C44E-F7DA-C9DB-DCF8A96DB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E9C1D-5A84-45D0-B796-85A9D9F876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504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F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sky, outdoor, grass, statue&#10;&#10;Description automatically generated">
            <a:extLst>
              <a:ext uri="{FF2B5EF4-FFF2-40B4-BE49-F238E27FC236}">
                <a16:creationId xmlns:a16="http://schemas.microsoft.com/office/drawing/2014/main" id="{233E21C7-75B4-A2E2-8F1E-9422EC376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2" t="27278" r="21045" b="26165"/>
          <a:stretch>
            <a:fillRect/>
          </a:stretch>
        </p:blipFill>
        <p:spPr>
          <a:xfrm>
            <a:off x="2595965" y="1870750"/>
            <a:ext cx="7030268" cy="3192828"/>
          </a:xfrm>
          <a:custGeom>
            <a:avLst/>
            <a:gdLst/>
            <a:ahLst/>
            <a:cxnLst/>
            <a:rect l="l" t="t" r="r" b="b"/>
            <a:pathLst>
              <a:path w="7030268" h="3192828">
                <a:moveTo>
                  <a:pt x="2780360" y="2609092"/>
                </a:moveTo>
                <a:cubicBezTo>
                  <a:pt x="2734909" y="2609092"/>
                  <a:pt x="2698415" y="2625182"/>
                  <a:pt x="2670878" y="2657363"/>
                </a:cubicBezTo>
                <a:cubicBezTo>
                  <a:pt x="2643342" y="2689544"/>
                  <a:pt x="2629574" y="2742792"/>
                  <a:pt x="2629574" y="2817107"/>
                </a:cubicBezTo>
                <a:cubicBezTo>
                  <a:pt x="2629574" y="2890758"/>
                  <a:pt x="2643259" y="2943674"/>
                  <a:pt x="2670630" y="2975855"/>
                </a:cubicBezTo>
                <a:cubicBezTo>
                  <a:pt x="2698000" y="3008036"/>
                  <a:pt x="2735240" y="3024127"/>
                  <a:pt x="2782351" y="3024127"/>
                </a:cubicBezTo>
                <a:cubicBezTo>
                  <a:pt x="2830788" y="3024127"/>
                  <a:pt x="2868277" y="3008368"/>
                  <a:pt x="2894818" y="2976851"/>
                </a:cubicBezTo>
                <a:cubicBezTo>
                  <a:pt x="2921359" y="2945333"/>
                  <a:pt x="2934630" y="2888768"/>
                  <a:pt x="2934630" y="2807154"/>
                </a:cubicBezTo>
                <a:cubicBezTo>
                  <a:pt x="2934630" y="2738479"/>
                  <a:pt x="2920779" y="2688300"/>
                  <a:pt x="2893077" y="2656617"/>
                </a:cubicBezTo>
                <a:cubicBezTo>
                  <a:pt x="2865374" y="2624933"/>
                  <a:pt x="2827802" y="2609092"/>
                  <a:pt x="2780360" y="2609092"/>
                </a:cubicBezTo>
                <a:close/>
                <a:moveTo>
                  <a:pt x="1152990" y="2599139"/>
                </a:moveTo>
                <a:lnTo>
                  <a:pt x="1152990" y="2761868"/>
                </a:lnTo>
                <a:lnTo>
                  <a:pt x="1208228" y="2761868"/>
                </a:lnTo>
                <a:cubicBezTo>
                  <a:pt x="1251689" y="2761868"/>
                  <a:pt x="1282211" y="2754321"/>
                  <a:pt x="1299795" y="2739226"/>
                </a:cubicBezTo>
                <a:cubicBezTo>
                  <a:pt x="1317378" y="2724131"/>
                  <a:pt x="1326170" y="2704805"/>
                  <a:pt x="1326170" y="2681250"/>
                </a:cubicBezTo>
                <a:cubicBezTo>
                  <a:pt x="1326170" y="2658358"/>
                  <a:pt x="1318540" y="2638950"/>
                  <a:pt x="1303279" y="2623026"/>
                </a:cubicBezTo>
                <a:cubicBezTo>
                  <a:pt x="1288017" y="2607101"/>
                  <a:pt x="1259320" y="2599139"/>
                  <a:pt x="1217186" y="2599139"/>
                </a:cubicBezTo>
                <a:close/>
                <a:moveTo>
                  <a:pt x="1890396" y="2598143"/>
                </a:moveTo>
                <a:lnTo>
                  <a:pt x="1890396" y="2746441"/>
                </a:lnTo>
                <a:lnTo>
                  <a:pt x="1985446" y="2746441"/>
                </a:lnTo>
                <a:cubicBezTo>
                  <a:pt x="1995730" y="2746441"/>
                  <a:pt x="2015636" y="2743124"/>
                  <a:pt x="2045163" y="2736489"/>
                </a:cubicBezTo>
                <a:cubicBezTo>
                  <a:pt x="2060092" y="2733503"/>
                  <a:pt x="2072285" y="2725872"/>
                  <a:pt x="2081740" y="2713597"/>
                </a:cubicBezTo>
                <a:cubicBezTo>
                  <a:pt x="2091195" y="2701322"/>
                  <a:pt x="2095922" y="2687222"/>
                  <a:pt x="2095922" y="2671297"/>
                </a:cubicBezTo>
                <a:cubicBezTo>
                  <a:pt x="2095922" y="2647742"/>
                  <a:pt x="2088458" y="2629661"/>
                  <a:pt x="2073529" y="2617054"/>
                </a:cubicBezTo>
                <a:cubicBezTo>
                  <a:pt x="2058599" y="2604447"/>
                  <a:pt x="2030565" y="2598143"/>
                  <a:pt x="1989427" y="2598143"/>
                </a:cubicBezTo>
                <a:close/>
                <a:moveTo>
                  <a:pt x="5429250" y="2450841"/>
                </a:moveTo>
                <a:lnTo>
                  <a:pt x="6114505" y="2450841"/>
                </a:lnTo>
                <a:lnTo>
                  <a:pt x="6114505" y="2630988"/>
                </a:lnTo>
                <a:lnTo>
                  <a:pt x="5884593" y="2630988"/>
                </a:lnTo>
                <a:lnTo>
                  <a:pt x="5884593" y="3180387"/>
                </a:lnTo>
                <a:lnTo>
                  <a:pt x="5659162" y="3180387"/>
                </a:lnTo>
                <a:lnTo>
                  <a:pt x="5659162" y="2630988"/>
                </a:lnTo>
                <a:lnTo>
                  <a:pt x="5429250" y="2630988"/>
                </a:lnTo>
                <a:close/>
                <a:moveTo>
                  <a:pt x="3956009" y="2450841"/>
                </a:moveTo>
                <a:lnTo>
                  <a:pt x="4560149" y="2450841"/>
                </a:lnTo>
                <a:lnTo>
                  <a:pt x="4560149" y="2606603"/>
                </a:lnTo>
                <a:lnTo>
                  <a:pt x="4181939" y="2606603"/>
                </a:lnTo>
                <a:lnTo>
                  <a:pt x="4181939" y="2722554"/>
                </a:lnTo>
                <a:lnTo>
                  <a:pt x="4532779" y="2722554"/>
                </a:lnTo>
                <a:lnTo>
                  <a:pt x="4532779" y="2871350"/>
                </a:lnTo>
                <a:lnTo>
                  <a:pt x="4181939" y="2871350"/>
                </a:lnTo>
                <a:lnTo>
                  <a:pt x="4181939" y="3015169"/>
                </a:lnTo>
                <a:lnTo>
                  <a:pt x="4571097" y="3015169"/>
                </a:lnTo>
                <a:lnTo>
                  <a:pt x="4571097" y="3180387"/>
                </a:lnTo>
                <a:lnTo>
                  <a:pt x="3956009" y="3180387"/>
                </a:lnTo>
                <a:close/>
                <a:moveTo>
                  <a:pt x="3583795" y="2450841"/>
                </a:moveTo>
                <a:lnTo>
                  <a:pt x="3809725" y="2450841"/>
                </a:lnTo>
                <a:lnTo>
                  <a:pt x="3809725" y="2847199"/>
                </a:lnTo>
                <a:cubicBezTo>
                  <a:pt x="3809725" y="2930414"/>
                  <a:pt x="3802343" y="2993738"/>
                  <a:pt x="3787580" y="3037171"/>
                </a:cubicBezTo>
                <a:cubicBezTo>
                  <a:pt x="3772817" y="3080603"/>
                  <a:pt x="3743124" y="3117404"/>
                  <a:pt x="3698502" y="3147574"/>
                </a:cubicBezTo>
                <a:cubicBezTo>
                  <a:pt x="3653880" y="3177743"/>
                  <a:pt x="3596733" y="3192828"/>
                  <a:pt x="3527063" y="3192828"/>
                </a:cubicBezTo>
                <a:cubicBezTo>
                  <a:pt x="3453412" y="3192828"/>
                  <a:pt x="3396349" y="3182875"/>
                  <a:pt x="3355874" y="3162969"/>
                </a:cubicBezTo>
                <a:cubicBezTo>
                  <a:pt x="3315399" y="3143064"/>
                  <a:pt x="3284130" y="3113952"/>
                  <a:pt x="3262068" y="3075633"/>
                </a:cubicBezTo>
                <a:cubicBezTo>
                  <a:pt x="3240006" y="3037314"/>
                  <a:pt x="3226984" y="2989955"/>
                  <a:pt x="3223003" y="2933556"/>
                </a:cubicBezTo>
                <a:lnTo>
                  <a:pt x="3438483" y="2904195"/>
                </a:lnTo>
                <a:cubicBezTo>
                  <a:pt x="3438814" y="2936376"/>
                  <a:pt x="3441635" y="2960263"/>
                  <a:pt x="3446942" y="2975855"/>
                </a:cubicBezTo>
                <a:cubicBezTo>
                  <a:pt x="3452251" y="2991448"/>
                  <a:pt x="3461208" y="3004055"/>
                  <a:pt x="3473815" y="3013676"/>
                </a:cubicBezTo>
                <a:cubicBezTo>
                  <a:pt x="3482441" y="3019980"/>
                  <a:pt x="3494716" y="3023131"/>
                  <a:pt x="3510641" y="3023131"/>
                </a:cubicBezTo>
                <a:cubicBezTo>
                  <a:pt x="3535855" y="3023131"/>
                  <a:pt x="3554351" y="3013767"/>
                  <a:pt x="3566128" y="2995038"/>
                </a:cubicBezTo>
                <a:cubicBezTo>
                  <a:pt x="3577906" y="2976309"/>
                  <a:pt x="3583795" y="2944737"/>
                  <a:pt x="3583795" y="2900322"/>
                </a:cubicBezTo>
                <a:close/>
                <a:moveTo>
                  <a:pt x="1663968" y="2450841"/>
                </a:moveTo>
                <a:lnTo>
                  <a:pt x="2039689" y="2450841"/>
                </a:lnTo>
                <a:cubicBezTo>
                  <a:pt x="2109359" y="2450841"/>
                  <a:pt x="2162607" y="2456813"/>
                  <a:pt x="2199433" y="2468756"/>
                </a:cubicBezTo>
                <a:cubicBezTo>
                  <a:pt x="2236258" y="2480699"/>
                  <a:pt x="2265951" y="2502845"/>
                  <a:pt x="2288511" y="2535192"/>
                </a:cubicBezTo>
                <a:cubicBezTo>
                  <a:pt x="2311071" y="2567538"/>
                  <a:pt x="2322352" y="2606935"/>
                  <a:pt x="2322352" y="2653382"/>
                </a:cubicBezTo>
                <a:cubicBezTo>
                  <a:pt x="2322352" y="2693857"/>
                  <a:pt x="2313720" y="2728775"/>
                  <a:pt x="2296458" y="2758136"/>
                </a:cubicBezTo>
                <a:cubicBezTo>
                  <a:pt x="2279196" y="2787497"/>
                  <a:pt x="2255462" y="2811301"/>
                  <a:pt x="2225256" y="2829548"/>
                </a:cubicBezTo>
                <a:cubicBezTo>
                  <a:pt x="2206003" y="2841160"/>
                  <a:pt x="2179612" y="2850781"/>
                  <a:pt x="2146084" y="2858411"/>
                </a:cubicBezTo>
                <a:cubicBezTo>
                  <a:pt x="2172936" y="2867379"/>
                  <a:pt x="2192498" y="2876345"/>
                  <a:pt x="2204767" y="2885308"/>
                </a:cubicBezTo>
                <a:cubicBezTo>
                  <a:pt x="2213056" y="2891285"/>
                  <a:pt x="2225074" y="2904069"/>
                  <a:pt x="2240823" y="2923661"/>
                </a:cubicBezTo>
                <a:cubicBezTo>
                  <a:pt x="2256571" y="2943253"/>
                  <a:pt x="2267097" y="2958363"/>
                  <a:pt x="2272401" y="2968989"/>
                </a:cubicBezTo>
                <a:lnTo>
                  <a:pt x="2381570" y="3180387"/>
                </a:lnTo>
                <a:lnTo>
                  <a:pt x="2126847" y="3180387"/>
                </a:lnTo>
                <a:lnTo>
                  <a:pt x="2006347" y="2957442"/>
                </a:lnTo>
                <a:cubicBezTo>
                  <a:pt x="1991086" y="2928579"/>
                  <a:pt x="1977484" y="2909835"/>
                  <a:pt x="1965540" y="2901209"/>
                </a:cubicBezTo>
                <a:cubicBezTo>
                  <a:pt x="1949283" y="2889929"/>
                  <a:pt x="1930871" y="2884289"/>
                  <a:pt x="1910302" y="2884289"/>
                </a:cubicBezTo>
                <a:lnTo>
                  <a:pt x="1890396" y="2884289"/>
                </a:lnTo>
                <a:lnTo>
                  <a:pt x="1890396" y="3180387"/>
                </a:lnTo>
                <a:lnTo>
                  <a:pt x="1663968" y="3180387"/>
                </a:lnTo>
                <a:close/>
                <a:moveTo>
                  <a:pt x="926562" y="2450841"/>
                </a:moveTo>
                <a:lnTo>
                  <a:pt x="1301288" y="2450841"/>
                </a:lnTo>
                <a:cubicBezTo>
                  <a:pt x="1382901" y="2450841"/>
                  <a:pt x="1444029" y="2470249"/>
                  <a:pt x="1484670" y="2509065"/>
                </a:cubicBezTo>
                <a:cubicBezTo>
                  <a:pt x="1525310" y="2547881"/>
                  <a:pt x="1545631" y="2603120"/>
                  <a:pt x="1545631" y="2674781"/>
                </a:cubicBezTo>
                <a:cubicBezTo>
                  <a:pt x="1545631" y="2748432"/>
                  <a:pt x="1523486" y="2805993"/>
                  <a:pt x="1479196" y="2847463"/>
                </a:cubicBezTo>
                <a:cubicBezTo>
                  <a:pt x="1434905" y="2888934"/>
                  <a:pt x="1367308" y="2909669"/>
                  <a:pt x="1276406" y="2909669"/>
                </a:cubicBezTo>
                <a:lnTo>
                  <a:pt x="1152990" y="2909669"/>
                </a:lnTo>
                <a:lnTo>
                  <a:pt x="1152990" y="3180387"/>
                </a:lnTo>
                <a:lnTo>
                  <a:pt x="926562" y="3180387"/>
                </a:lnTo>
                <a:close/>
                <a:moveTo>
                  <a:pt x="5032311" y="2438400"/>
                </a:moveTo>
                <a:cubicBezTo>
                  <a:pt x="5124209" y="2438400"/>
                  <a:pt x="5196450" y="2456979"/>
                  <a:pt x="5249035" y="2494136"/>
                </a:cubicBezTo>
                <a:cubicBezTo>
                  <a:pt x="5301619" y="2531293"/>
                  <a:pt x="5340684" y="2588357"/>
                  <a:pt x="5366230" y="2665325"/>
                </a:cubicBezTo>
                <a:lnTo>
                  <a:pt x="5167172" y="2709616"/>
                </a:lnTo>
                <a:cubicBezTo>
                  <a:pt x="5160205" y="2687388"/>
                  <a:pt x="5152906" y="2671131"/>
                  <a:pt x="5145276" y="2660847"/>
                </a:cubicBezTo>
                <a:cubicBezTo>
                  <a:pt x="5132669" y="2643595"/>
                  <a:pt x="5117242" y="2630325"/>
                  <a:pt x="5098995" y="2621035"/>
                </a:cubicBezTo>
                <a:cubicBezTo>
                  <a:pt x="5080748" y="2611746"/>
                  <a:pt x="5060345" y="2607101"/>
                  <a:pt x="5037785" y="2607101"/>
                </a:cubicBezTo>
                <a:cubicBezTo>
                  <a:pt x="4986693" y="2607101"/>
                  <a:pt x="4947546" y="2627647"/>
                  <a:pt x="4920341" y="2668739"/>
                </a:cubicBezTo>
                <a:cubicBezTo>
                  <a:pt x="4899772" y="2699225"/>
                  <a:pt x="4889487" y="2747105"/>
                  <a:pt x="4889487" y="2812379"/>
                </a:cubicBezTo>
                <a:cubicBezTo>
                  <a:pt x="4889487" y="2893236"/>
                  <a:pt x="4901762" y="2948659"/>
                  <a:pt x="4926313" y="2978647"/>
                </a:cubicBezTo>
                <a:cubicBezTo>
                  <a:pt x="4950863" y="3008635"/>
                  <a:pt x="4985367" y="3023629"/>
                  <a:pt x="5029823" y="3023629"/>
                </a:cubicBezTo>
                <a:cubicBezTo>
                  <a:pt x="5072952" y="3023629"/>
                  <a:pt x="5105548" y="3011520"/>
                  <a:pt x="5127610" y="2987301"/>
                </a:cubicBezTo>
                <a:cubicBezTo>
                  <a:pt x="5149672" y="2963083"/>
                  <a:pt x="5165679" y="2927916"/>
                  <a:pt x="5175632" y="2881801"/>
                </a:cubicBezTo>
                <a:lnTo>
                  <a:pt x="5373197" y="2941518"/>
                </a:lnTo>
                <a:cubicBezTo>
                  <a:pt x="5359926" y="2996922"/>
                  <a:pt x="5339025" y="3043203"/>
                  <a:pt x="5310494" y="3080361"/>
                </a:cubicBezTo>
                <a:cubicBezTo>
                  <a:pt x="5281962" y="3117518"/>
                  <a:pt x="5246547" y="3145552"/>
                  <a:pt x="5204247" y="3164462"/>
                </a:cubicBezTo>
                <a:cubicBezTo>
                  <a:pt x="5161947" y="3183373"/>
                  <a:pt x="5108118" y="3192828"/>
                  <a:pt x="5042761" y="3192828"/>
                </a:cubicBezTo>
                <a:cubicBezTo>
                  <a:pt x="4963470" y="3192828"/>
                  <a:pt x="4898693" y="3181307"/>
                  <a:pt x="4848431" y="3158265"/>
                </a:cubicBezTo>
                <a:cubicBezTo>
                  <a:pt x="4798169" y="3135223"/>
                  <a:pt x="4754791" y="3094693"/>
                  <a:pt x="4718297" y="3036673"/>
                </a:cubicBezTo>
                <a:cubicBezTo>
                  <a:pt x="4681804" y="2978653"/>
                  <a:pt x="4663557" y="2904386"/>
                  <a:pt x="4663557" y="2813872"/>
                </a:cubicBezTo>
                <a:cubicBezTo>
                  <a:pt x="4663557" y="2693193"/>
                  <a:pt x="4695655" y="2600445"/>
                  <a:pt x="4759851" y="2535627"/>
                </a:cubicBezTo>
                <a:cubicBezTo>
                  <a:pt x="4824047" y="2470809"/>
                  <a:pt x="4914867" y="2438400"/>
                  <a:pt x="5032311" y="2438400"/>
                </a:cubicBezTo>
                <a:close/>
                <a:moveTo>
                  <a:pt x="2780858" y="2438400"/>
                </a:moveTo>
                <a:cubicBezTo>
                  <a:pt x="2902283" y="2438400"/>
                  <a:pt x="2995840" y="2470995"/>
                  <a:pt x="3061529" y="2536187"/>
                </a:cubicBezTo>
                <a:cubicBezTo>
                  <a:pt x="3127218" y="2601378"/>
                  <a:pt x="3160063" y="2692696"/>
                  <a:pt x="3160063" y="2810140"/>
                </a:cubicBezTo>
                <a:cubicBezTo>
                  <a:pt x="3160063" y="2895403"/>
                  <a:pt x="3145714" y="2965322"/>
                  <a:pt x="3117016" y="3019897"/>
                </a:cubicBezTo>
                <a:cubicBezTo>
                  <a:pt x="3088319" y="3074472"/>
                  <a:pt x="3046849" y="3116937"/>
                  <a:pt x="2992605" y="3147294"/>
                </a:cubicBezTo>
                <a:cubicBezTo>
                  <a:pt x="2938362" y="3177650"/>
                  <a:pt x="2870766" y="3192828"/>
                  <a:pt x="2789816" y="3192828"/>
                </a:cubicBezTo>
                <a:cubicBezTo>
                  <a:pt x="2707538" y="3192828"/>
                  <a:pt x="2639444" y="3179724"/>
                  <a:pt x="2585532" y="3153514"/>
                </a:cubicBezTo>
                <a:cubicBezTo>
                  <a:pt x="2531621" y="3127305"/>
                  <a:pt x="2487911" y="3085835"/>
                  <a:pt x="2454403" y="3029103"/>
                </a:cubicBezTo>
                <a:cubicBezTo>
                  <a:pt x="2420895" y="2972372"/>
                  <a:pt x="2404141" y="2901375"/>
                  <a:pt x="2404141" y="2816112"/>
                </a:cubicBezTo>
                <a:cubicBezTo>
                  <a:pt x="2404141" y="2697009"/>
                  <a:pt x="2437317" y="2604281"/>
                  <a:pt x="2503670" y="2537929"/>
                </a:cubicBezTo>
                <a:cubicBezTo>
                  <a:pt x="2570022" y="2471576"/>
                  <a:pt x="2662418" y="2438400"/>
                  <a:pt x="2780858" y="2438400"/>
                </a:cubicBezTo>
                <a:close/>
                <a:moveTo>
                  <a:pt x="1980260" y="1389892"/>
                </a:moveTo>
                <a:cubicBezTo>
                  <a:pt x="1934808" y="1389892"/>
                  <a:pt x="1898315" y="1405982"/>
                  <a:pt x="1870778" y="1438163"/>
                </a:cubicBezTo>
                <a:cubicBezTo>
                  <a:pt x="1843242" y="1470344"/>
                  <a:pt x="1829474" y="1523592"/>
                  <a:pt x="1829474" y="1597907"/>
                </a:cubicBezTo>
                <a:cubicBezTo>
                  <a:pt x="1829474" y="1671558"/>
                  <a:pt x="1843159" y="1724474"/>
                  <a:pt x="1870530" y="1756656"/>
                </a:cubicBezTo>
                <a:cubicBezTo>
                  <a:pt x="1897900" y="1788836"/>
                  <a:pt x="1935140" y="1804927"/>
                  <a:pt x="1982251" y="1804927"/>
                </a:cubicBezTo>
                <a:cubicBezTo>
                  <a:pt x="2030688" y="1804927"/>
                  <a:pt x="2068178" y="1789168"/>
                  <a:pt x="2094718" y="1757651"/>
                </a:cubicBezTo>
                <a:cubicBezTo>
                  <a:pt x="2121259" y="1726133"/>
                  <a:pt x="2134529" y="1669568"/>
                  <a:pt x="2134529" y="1587954"/>
                </a:cubicBezTo>
                <a:cubicBezTo>
                  <a:pt x="2134529" y="1519279"/>
                  <a:pt x="2120679" y="1469100"/>
                  <a:pt x="2092977" y="1437417"/>
                </a:cubicBezTo>
                <a:cubicBezTo>
                  <a:pt x="2065274" y="1405733"/>
                  <a:pt x="2027703" y="1389892"/>
                  <a:pt x="1980260" y="1389892"/>
                </a:cubicBezTo>
                <a:close/>
                <a:moveTo>
                  <a:pt x="3557271" y="1378944"/>
                </a:moveTo>
                <a:lnTo>
                  <a:pt x="3557271" y="1527242"/>
                </a:lnTo>
                <a:lnTo>
                  <a:pt x="3652321" y="1527242"/>
                </a:lnTo>
                <a:cubicBezTo>
                  <a:pt x="3662605" y="1527242"/>
                  <a:pt x="3682511" y="1523924"/>
                  <a:pt x="3712038" y="1517289"/>
                </a:cubicBezTo>
                <a:cubicBezTo>
                  <a:pt x="3726967" y="1514303"/>
                  <a:pt x="3739160" y="1506672"/>
                  <a:pt x="3748615" y="1494397"/>
                </a:cubicBezTo>
                <a:cubicBezTo>
                  <a:pt x="3758070" y="1482122"/>
                  <a:pt x="3762798" y="1468022"/>
                  <a:pt x="3762798" y="1452097"/>
                </a:cubicBezTo>
                <a:cubicBezTo>
                  <a:pt x="3762798" y="1428542"/>
                  <a:pt x="3755333" y="1410461"/>
                  <a:pt x="3740404" y="1397854"/>
                </a:cubicBezTo>
                <a:cubicBezTo>
                  <a:pt x="3725474" y="1385247"/>
                  <a:pt x="3697441" y="1378944"/>
                  <a:pt x="3656302" y="1378944"/>
                </a:cubicBezTo>
                <a:close/>
                <a:moveTo>
                  <a:pt x="5249419" y="1231641"/>
                </a:moveTo>
                <a:lnTo>
                  <a:pt x="5545890" y="1231641"/>
                </a:lnTo>
                <a:lnTo>
                  <a:pt x="5660224" y="1675540"/>
                </a:lnTo>
                <a:lnTo>
                  <a:pt x="5773741" y="1231641"/>
                </a:lnTo>
                <a:lnTo>
                  <a:pt x="6070033" y="1231641"/>
                </a:lnTo>
                <a:lnTo>
                  <a:pt x="6070033" y="1961187"/>
                </a:lnTo>
                <a:lnTo>
                  <a:pt x="5885407" y="1961187"/>
                </a:lnTo>
                <a:lnTo>
                  <a:pt x="5885407" y="1404821"/>
                </a:lnTo>
                <a:lnTo>
                  <a:pt x="5743152" y="1961187"/>
                </a:lnTo>
                <a:lnTo>
                  <a:pt x="5576036" y="1961187"/>
                </a:lnTo>
                <a:lnTo>
                  <a:pt x="5434044" y="1404821"/>
                </a:lnTo>
                <a:lnTo>
                  <a:pt x="5434044" y="1961187"/>
                </a:lnTo>
                <a:lnTo>
                  <a:pt x="5249419" y="1961187"/>
                </a:lnTo>
                <a:close/>
                <a:moveTo>
                  <a:pt x="4127389" y="1231641"/>
                </a:moveTo>
                <a:lnTo>
                  <a:pt x="4353320" y="1231641"/>
                </a:lnTo>
                <a:lnTo>
                  <a:pt x="4353320" y="1961187"/>
                </a:lnTo>
                <a:lnTo>
                  <a:pt x="4127389" y="1961187"/>
                </a:lnTo>
                <a:close/>
                <a:moveTo>
                  <a:pt x="3330843" y="1231641"/>
                </a:moveTo>
                <a:lnTo>
                  <a:pt x="3706564" y="1231641"/>
                </a:lnTo>
                <a:cubicBezTo>
                  <a:pt x="3776234" y="1231641"/>
                  <a:pt x="3829482" y="1237613"/>
                  <a:pt x="3866308" y="1249556"/>
                </a:cubicBezTo>
                <a:cubicBezTo>
                  <a:pt x="3903133" y="1261500"/>
                  <a:pt x="3932826" y="1283645"/>
                  <a:pt x="3955386" y="1315992"/>
                </a:cubicBezTo>
                <a:cubicBezTo>
                  <a:pt x="3977946" y="1348339"/>
                  <a:pt x="3989226" y="1387735"/>
                  <a:pt x="3989226" y="1434182"/>
                </a:cubicBezTo>
                <a:cubicBezTo>
                  <a:pt x="3989226" y="1474657"/>
                  <a:pt x="3980595" y="1509575"/>
                  <a:pt x="3963333" y="1538936"/>
                </a:cubicBezTo>
                <a:cubicBezTo>
                  <a:pt x="3946071" y="1568297"/>
                  <a:pt x="3922337" y="1592101"/>
                  <a:pt x="3892131" y="1610348"/>
                </a:cubicBezTo>
                <a:cubicBezTo>
                  <a:pt x="3872878" y="1621960"/>
                  <a:pt x="3846487" y="1631581"/>
                  <a:pt x="3812959" y="1639212"/>
                </a:cubicBezTo>
                <a:cubicBezTo>
                  <a:pt x="3839811" y="1648179"/>
                  <a:pt x="3859372" y="1657145"/>
                  <a:pt x="3871642" y="1666108"/>
                </a:cubicBezTo>
                <a:cubicBezTo>
                  <a:pt x="3879931" y="1672085"/>
                  <a:pt x="3891949" y="1684869"/>
                  <a:pt x="3907697" y="1704461"/>
                </a:cubicBezTo>
                <a:cubicBezTo>
                  <a:pt x="3923446" y="1724053"/>
                  <a:pt x="3933972" y="1739163"/>
                  <a:pt x="3939275" y="1749790"/>
                </a:cubicBezTo>
                <a:lnTo>
                  <a:pt x="4048445" y="1961187"/>
                </a:lnTo>
                <a:lnTo>
                  <a:pt x="3793722" y="1961187"/>
                </a:lnTo>
                <a:lnTo>
                  <a:pt x="3673222" y="1738243"/>
                </a:lnTo>
                <a:cubicBezTo>
                  <a:pt x="3657961" y="1709379"/>
                  <a:pt x="3644358" y="1690635"/>
                  <a:pt x="3632415" y="1682009"/>
                </a:cubicBezTo>
                <a:cubicBezTo>
                  <a:pt x="3616159" y="1670729"/>
                  <a:pt x="3597745" y="1665089"/>
                  <a:pt x="3577176" y="1665089"/>
                </a:cubicBezTo>
                <a:lnTo>
                  <a:pt x="3557271" y="1665089"/>
                </a:lnTo>
                <a:lnTo>
                  <a:pt x="3557271" y="1961187"/>
                </a:lnTo>
                <a:lnTo>
                  <a:pt x="3330843" y="1961187"/>
                </a:lnTo>
                <a:close/>
                <a:moveTo>
                  <a:pt x="2480630" y="1231641"/>
                </a:moveTo>
                <a:lnTo>
                  <a:pt x="2705564" y="1231641"/>
                </a:lnTo>
                <a:lnTo>
                  <a:pt x="2705564" y="1676644"/>
                </a:lnTo>
                <a:cubicBezTo>
                  <a:pt x="2705564" y="1716424"/>
                  <a:pt x="2716596" y="1747501"/>
                  <a:pt x="2738658" y="1769874"/>
                </a:cubicBezTo>
                <a:cubicBezTo>
                  <a:pt x="2760720" y="1792247"/>
                  <a:pt x="2791325" y="1803434"/>
                  <a:pt x="2830473" y="1803434"/>
                </a:cubicBezTo>
                <a:cubicBezTo>
                  <a:pt x="2869289" y="1803434"/>
                  <a:pt x="2899729" y="1792412"/>
                  <a:pt x="2921791" y="1770368"/>
                </a:cubicBezTo>
                <a:cubicBezTo>
                  <a:pt x="2943853" y="1748324"/>
                  <a:pt x="2954884" y="1717082"/>
                  <a:pt x="2954884" y="1676644"/>
                </a:cubicBezTo>
                <a:lnTo>
                  <a:pt x="2954884" y="1231641"/>
                </a:lnTo>
                <a:lnTo>
                  <a:pt x="3179820" y="1231641"/>
                </a:lnTo>
                <a:lnTo>
                  <a:pt x="3179820" y="1666294"/>
                </a:lnTo>
                <a:cubicBezTo>
                  <a:pt x="3179820" y="1709392"/>
                  <a:pt x="3173101" y="1750088"/>
                  <a:pt x="3159665" y="1788380"/>
                </a:cubicBezTo>
                <a:cubicBezTo>
                  <a:pt x="3146229" y="1826673"/>
                  <a:pt x="3125162" y="1860159"/>
                  <a:pt x="3096464" y="1888838"/>
                </a:cubicBezTo>
                <a:cubicBezTo>
                  <a:pt x="3067766" y="1917518"/>
                  <a:pt x="3037659" y="1937658"/>
                  <a:pt x="3006142" y="1949259"/>
                </a:cubicBezTo>
                <a:cubicBezTo>
                  <a:pt x="2962350" y="1965505"/>
                  <a:pt x="2909765" y="1973628"/>
                  <a:pt x="2848389" y="1973628"/>
                </a:cubicBezTo>
                <a:cubicBezTo>
                  <a:pt x="2812890" y="1973628"/>
                  <a:pt x="2774157" y="1971141"/>
                  <a:pt x="2732189" y="1966168"/>
                </a:cubicBezTo>
                <a:cubicBezTo>
                  <a:pt x="2690221" y="1961194"/>
                  <a:pt x="2655137" y="1951330"/>
                  <a:pt x="2626937" y="1936577"/>
                </a:cubicBezTo>
                <a:cubicBezTo>
                  <a:pt x="2598737" y="1921824"/>
                  <a:pt x="2572942" y="1900854"/>
                  <a:pt x="2549553" y="1873668"/>
                </a:cubicBezTo>
                <a:cubicBezTo>
                  <a:pt x="2526164" y="1846482"/>
                  <a:pt x="2510156" y="1818467"/>
                  <a:pt x="2501531" y="1789624"/>
                </a:cubicBezTo>
                <a:cubicBezTo>
                  <a:pt x="2487597" y="1743209"/>
                  <a:pt x="2480630" y="1702099"/>
                  <a:pt x="2480630" y="1666294"/>
                </a:cubicBezTo>
                <a:close/>
                <a:moveTo>
                  <a:pt x="885825" y="1231641"/>
                </a:moveTo>
                <a:lnTo>
                  <a:pt x="1571081" y="1231641"/>
                </a:lnTo>
                <a:lnTo>
                  <a:pt x="1571081" y="1411788"/>
                </a:lnTo>
                <a:lnTo>
                  <a:pt x="1341169" y="1411788"/>
                </a:lnTo>
                <a:lnTo>
                  <a:pt x="1341169" y="1961187"/>
                </a:lnTo>
                <a:lnTo>
                  <a:pt x="1115736" y="1961187"/>
                </a:lnTo>
                <a:lnTo>
                  <a:pt x="1115736" y="1411788"/>
                </a:lnTo>
                <a:lnTo>
                  <a:pt x="885825" y="1411788"/>
                </a:lnTo>
                <a:close/>
                <a:moveTo>
                  <a:pt x="4816571" y="1219200"/>
                </a:moveTo>
                <a:cubicBezTo>
                  <a:pt x="4909796" y="1219200"/>
                  <a:pt x="4980876" y="1236535"/>
                  <a:pt x="5029811" y="1271204"/>
                </a:cubicBezTo>
                <a:cubicBezTo>
                  <a:pt x="5078746" y="1305873"/>
                  <a:pt x="5107859" y="1361029"/>
                  <a:pt x="5117148" y="1436670"/>
                </a:cubicBezTo>
                <a:lnTo>
                  <a:pt x="4904654" y="1449111"/>
                </a:lnTo>
                <a:cubicBezTo>
                  <a:pt x="4899014" y="1416267"/>
                  <a:pt x="4887153" y="1392380"/>
                  <a:pt x="4869072" y="1377451"/>
                </a:cubicBezTo>
                <a:cubicBezTo>
                  <a:pt x="4850991" y="1362521"/>
                  <a:pt x="4826026" y="1355057"/>
                  <a:pt x="4794177" y="1355057"/>
                </a:cubicBezTo>
                <a:cubicBezTo>
                  <a:pt x="4767967" y="1355057"/>
                  <a:pt x="4748228" y="1360614"/>
                  <a:pt x="4734957" y="1371728"/>
                </a:cubicBezTo>
                <a:cubicBezTo>
                  <a:pt x="4721686" y="1382842"/>
                  <a:pt x="4715051" y="1396361"/>
                  <a:pt x="4715051" y="1412286"/>
                </a:cubicBezTo>
                <a:cubicBezTo>
                  <a:pt x="4715051" y="1423897"/>
                  <a:pt x="4720525" y="1434348"/>
                  <a:pt x="4731473" y="1443638"/>
                </a:cubicBezTo>
                <a:cubicBezTo>
                  <a:pt x="4742090" y="1453259"/>
                  <a:pt x="4767304" y="1462216"/>
                  <a:pt x="4807115" y="1470510"/>
                </a:cubicBezTo>
                <a:cubicBezTo>
                  <a:pt x="4905649" y="1491743"/>
                  <a:pt x="4976232" y="1513225"/>
                  <a:pt x="5018863" y="1534955"/>
                </a:cubicBezTo>
                <a:cubicBezTo>
                  <a:pt x="5061495" y="1556686"/>
                  <a:pt x="5092514" y="1583641"/>
                  <a:pt x="5111922" y="1615822"/>
                </a:cubicBezTo>
                <a:cubicBezTo>
                  <a:pt x="5131330" y="1648003"/>
                  <a:pt x="5141034" y="1683999"/>
                  <a:pt x="5141034" y="1723811"/>
                </a:cubicBezTo>
                <a:cubicBezTo>
                  <a:pt x="5141034" y="1770590"/>
                  <a:pt x="5128096" y="1813719"/>
                  <a:pt x="5102218" y="1853198"/>
                </a:cubicBezTo>
                <a:cubicBezTo>
                  <a:pt x="5076341" y="1892678"/>
                  <a:pt x="5040179" y="1922620"/>
                  <a:pt x="4993732" y="1943023"/>
                </a:cubicBezTo>
                <a:cubicBezTo>
                  <a:pt x="4947285" y="1963427"/>
                  <a:pt x="4888729" y="1973628"/>
                  <a:pt x="4818063" y="1973628"/>
                </a:cubicBezTo>
                <a:cubicBezTo>
                  <a:pt x="4693984" y="1973628"/>
                  <a:pt x="4608058" y="1949741"/>
                  <a:pt x="4560284" y="1901968"/>
                </a:cubicBezTo>
                <a:cubicBezTo>
                  <a:pt x="4512510" y="1854194"/>
                  <a:pt x="4485472" y="1793481"/>
                  <a:pt x="4479168" y="1719830"/>
                </a:cubicBezTo>
                <a:lnTo>
                  <a:pt x="4693652" y="1706393"/>
                </a:lnTo>
                <a:cubicBezTo>
                  <a:pt x="4698297" y="1741229"/>
                  <a:pt x="4707752" y="1767770"/>
                  <a:pt x="4722018" y="1786017"/>
                </a:cubicBezTo>
                <a:cubicBezTo>
                  <a:pt x="4745242" y="1815543"/>
                  <a:pt x="4778418" y="1830307"/>
                  <a:pt x="4821547" y="1830307"/>
                </a:cubicBezTo>
                <a:cubicBezTo>
                  <a:pt x="4853728" y="1830307"/>
                  <a:pt x="4878527" y="1822759"/>
                  <a:pt x="4895945" y="1807664"/>
                </a:cubicBezTo>
                <a:cubicBezTo>
                  <a:pt x="4913362" y="1792569"/>
                  <a:pt x="4922071" y="1775068"/>
                  <a:pt x="4922071" y="1755163"/>
                </a:cubicBezTo>
                <a:cubicBezTo>
                  <a:pt x="4922071" y="1736252"/>
                  <a:pt x="4913777" y="1719332"/>
                  <a:pt x="4897189" y="1704403"/>
                </a:cubicBezTo>
                <a:cubicBezTo>
                  <a:pt x="4880601" y="1689474"/>
                  <a:pt x="4842116" y="1675374"/>
                  <a:pt x="4781735" y="1662103"/>
                </a:cubicBezTo>
                <a:cubicBezTo>
                  <a:pt x="4682870" y="1639875"/>
                  <a:pt x="4612371" y="1610348"/>
                  <a:pt x="4570237" y="1573523"/>
                </a:cubicBezTo>
                <a:cubicBezTo>
                  <a:pt x="4527771" y="1536697"/>
                  <a:pt x="4506538" y="1489752"/>
                  <a:pt x="4506538" y="1432689"/>
                </a:cubicBezTo>
                <a:cubicBezTo>
                  <a:pt x="4506538" y="1395200"/>
                  <a:pt x="4517403" y="1359784"/>
                  <a:pt x="4539134" y="1326442"/>
                </a:cubicBezTo>
                <a:cubicBezTo>
                  <a:pt x="4560865" y="1293100"/>
                  <a:pt x="4593543" y="1266891"/>
                  <a:pt x="4637170" y="1247814"/>
                </a:cubicBezTo>
                <a:cubicBezTo>
                  <a:pt x="4680797" y="1228738"/>
                  <a:pt x="4740597" y="1219200"/>
                  <a:pt x="4816571" y="1219200"/>
                </a:cubicBezTo>
                <a:close/>
                <a:moveTo>
                  <a:pt x="1980758" y="1219200"/>
                </a:moveTo>
                <a:cubicBezTo>
                  <a:pt x="2102183" y="1219200"/>
                  <a:pt x="2195740" y="1251796"/>
                  <a:pt x="2261429" y="1316987"/>
                </a:cubicBezTo>
                <a:cubicBezTo>
                  <a:pt x="2327118" y="1382178"/>
                  <a:pt x="2359962" y="1473496"/>
                  <a:pt x="2359962" y="1590940"/>
                </a:cubicBezTo>
                <a:cubicBezTo>
                  <a:pt x="2359962" y="1676203"/>
                  <a:pt x="2345614" y="1746122"/>
                  <a:pt x="2316917" y="1800697"/>
                </a:cubicBezTo>
                <a:cubicBezTo>
                  <a:pt x="2288219" y="1855272"/>
                  <a:pt x="2246748" y="1897738"/>
                  <a:pt x="2192506" y="1928094"/>
                </a:cubicBezTo>
                <a:cubicBezTo>
                  <a:pt x="2138262" y="1958450"/>
                  <a:pt x="2070665" y="1973628"/>
                  <a:pt x="1989715" y="1973628"/>
                </a:cubicBezTo>
                <a:cubicBezTo>
                  <a:pt x="1907438" y="1973628"/>
                  <a:pt x="1839344" y="1960524"/>
                  <a:pt x="1785432" y="1934314"/>
                </a:cubicBezTo>
                <a:cubicBezTo>
                  <a:pt x="1731521" y="1908105"/>
                  <a:pt x="1687811" y="1866635"/>
                  <a:pt x="1654303" y="1809903"/>
                </a:cubicBezTo>
                <a:cubicBezTo>
                  <a:pt x="1620795" y="1753172"/>
                  <a:pt x="1604041" y="1682175"/>
                  <a:pt x="1604041" y="1596912"/>
                </a:cubicBezTo>
                <a:cubicBezTo>
                  <a:pt x="1604041" y="1477809"/>
                  <a:pt x="1637217" y="1385081"/>
                  <a:pt x="1703570" y="1318729"/>
                </a:cubicBezTo>
                <a:cubicBezTo>
                  <a:pt x="1769922" y="1252376"/>
                  <a:pt x="1862318" y="1219200"/>
                  <a:pt x="1980758" y="1219200"/>
                </a:cubicBezTo>
                <a:close/>
                <a:moveTo>
                  <a:pt x="6630411" y="201546"/>
                </a:moveTo>
                <a:lnTo>
                  <a:pt x="6550725" y="463804"/>
                </a:lnTo>
                <a:lnTo>
                  <a:pt x="6710935" y="463804"/>
                </a:lnTo>
                <a:close/>
                <a:moveTo>
                  <a:pt x="5001636" y="201546"/>
                </a:moveTo>
                <a:lnTo>
                  <a:pt x="4921951" y="463804"/>
                </a:lnTo>
                <a:lnTo>
                  <a:pt x="5082161" y="463804"/>
                </a:lnTo>
                <a:close/>
                <a:moveTo>
                  <a:pt x="2515612" y="201546"/>
                </a:moveTo>
                <a:lnTo>
                  <a:pt x="2435926" y="463804"/>
                </a:lnTo>
                <a:lnTo>
                  <a:pt x="2596136" y="463804"/>
                </a:lnTo>
                <a:close/>
                <a:moveTo>
                  <a:pt x="6510229" y="12441"/>
                </a:moveTo>
                <a:lnTo>
                  <a:pt x="6756128" y="12441"/>
                </a:lnTo>
                <a:lnTo>
                  <a:pt x="7030268" y="741987"/>
                </a:lnTo>
                <a:lnTo>
                  <a:pt x="6794198" y="741987"/>
                </a:lnTo>
                <a:lnTo>
                  <a:pt x="6757699" y="621557"/>
                </a:lnTo>
                <a:lnTo>
                  <a:pt x="6501761" y="621557"/>
                </a:lnTo>
                <a:lnTo>
                  <a:pt x="6466204" y="741987"/>
                </a:lnTo>
                <a:lnTo>
                  <a:pt x="6236028" y="741987"/>
                </a:lnTo>
                <a:close/>
                <a:moveTo>
                  <a:pt x="5472475" y="12441"/>
                </a:moveTo>
                <a:lnTo>
                  <a:pt x="5682978" y="12441"/>
                </a:lnTo>
                <a:lnTo>
                  <a:pt x="5957677" y="416061"/>
                </a:lnTo>
                <a:lnTo>
                  <a:pt x="5957677" y="12441"/>
                </a:lnTo>
                <a:lnTo>
                  <a:pt x="6170171" y="12441"/>
                </a:lnTo>
                <a:lnTo>
                  <a:pt x="6170171" y="741987"/>
                </a:lnTo>
                <a:lnTo>
                  <a:pt x="5957677" y="741987"/>
                </a:lnTo>
                <a:lnTo>
                  <a:pt x="5684471" y="341415"/>
                </a:lnTo>
                <a:lnTo>
                  <a:pt x="5684471" y="741987"/>
                </a:lnTo>
                <a:lnTo>
                  <a:pt x="5472475" y="741987"/>
                </a:lnTo>
                <a:close/>
                <a:moveTo>
                  <a:pt x="4881455" y="12441"/>
                </a:moveTo>
                <a:lnTo>
                  <a:pt x="5127353" y="12441"/>
                </a:lnTo>
                <a:lnTo>
                  <a:pt x="5401493" y="741987"/>
                </a:lnTo>
                <a:lnTo>
                  <a:pt x="5165423" y="741987"/>
                </a:lnTo>
                <a:lnTo>
                  <a:pt x="5128924" y="621557"/>
                </a:lnTo>
                <a:lnTo>
                  <a:pt x="4872987" y="621557"/>
                </a:lnTo>
                <a:lnTo>
                  <a:pt x="4837429" y="741987"/>
                </a:lnTo>
                <a:lnTo>
                  <a:pt x="4607253" y="741987"/>
                </a:lnTo>
                <a:close/>
                <a:moveTo>
                  <a:pt x="2986450" y="12441"/>
                </a:moveTo>
                <a:lnTo>
                  <a:pt x="3196953" y="12441"/>
                </a:lnTo>
                <a:lnTo>
                  <a:pt x="3471653" y="416061"/>
                </a:lnTo>
                <a:lnTo>
                  <a:pt x="3471653" y="12441"/>
                </a:lnTo>
                <a:lnTo>
                  <a:pt x="3684147" y="12441"/>
                </a:lnTo>
                <a:lnTo>
                  <a:pt x="3684147" y="741987"/>
                </a:lnTo>
                <a:lnTo>
                  <a:pt x="3471653" y="741987"/>
                </a:lnTo>
                <a:lnTo>
                  <a:pt x="3198446" y="341415"/>
                </a:lnTo>
                <a:lnTo>
                  <a:pt x="3198446" y="741987"/>
                </a:lnTo>
                <a:lnTo>
                  <a:pt x="2986450" y="741987"/>
                </a:lnTo>
                <a:close/>
                <a:moveTo>
                  <a:pt x="2395430" y="12441"/>
                </a:moveTo>
                <a:lnTo>
                  <a:pt x="2641328" y="12441"/>
                </a:lnTo>
                <a:lnTo>
                  <a:pt x="2915468" y="741987"/>
                </a:lnTo>
                <a:lnTo>
                  <a:pt x="2679398" y="741987"/>
                </a:lnTo>
                <a:lnTo>
                  <a:pt x="2642899" y="621557"/>
                </a:lnTo>
                <a:lnTo>
                  <a:pt x="2386962" y="621557"/>
                </a:lnTo>
                <a:lnTo>
                  <a:pt x="2351404" y="741987"/>
                </a:lnTo>
                <a:lnTo>
                  <a:pt x="2121228" y="741987"/>
                </a:lnTo>
                <a:close/>
                <a:moveTo>
                  <a:pt x="1518107" y="12441"/>
                </a:moveTo>
                <a:lnTo>
                  <a:pt x="1743540" y="12441"/>
                </a:lnTo>
                <a:lnTo>
                  <a:pt x="1743540" y="562338"/>
                </a:lnTo>
                <a:lnTo>
                  <a:pt x="2095374" y="562338"/>
                </a:lnTo>
                <a:lnTo>
                  <a:pt x="2095374" y="741987"/>
                </a:lnTo>
                <a:lnTo>
                  <a:pt x="1518107" y="741987"/>
                </a:lnTo>
                <a:close/>
                <a:moveTo>
                  <a:pt x="784185" y="12441"/>
                </a:moveTo>
                <a:lnTo>
                  <a:pt x="1388324" y="12441"/>
                </a:lnTo>
                <a:lnTo>
                  <a:pt x="1388324" y="168204"/>
                </a:lnTo>
                <a:lnTo>
                  <a:pt x="1010115" y="168204"/>
                </a:lnTo>
                <a:lnTo>
                  <a:pt x="1010115" y="284155"/>
                </a:lnTo>
                <a:lnTo>
                  <a:pt x="1360954" y="284155"/>
                </a:lnTo>
                <a:lnTo>
                  <a:pt x="1360954" y="432950"/>
                </a:lnTo>
                <a:lnTo>
                  <a:pt x="1010115" y="432950"/>
                </a:lnTo>
                <a:lnTo>
                  <a:pt x="1010115" y="576770"/>
                </a:lnTo>
                <a:lnTo>
                  <a:pt x="1399273" y="576770"/>
                </a:lnTo>
                <a:lnTo>
                  <a:pt x="1399273" y="741987"/>
                </a:lnTo>
                <a:lnTo>
                  <a:pt x="784185" y="741987"/>
                </a:lnTo>
                <a:close/>
                <a:moveTo>
                  <a:pt x="0" y="12441"/>
                </a:moveTo>
                <a:lnTo>
                  <a:pt x="685256" y="12441"/>
                </a:lnTo>
                <a:lnTo>
                  <a:pt x="685256" y="192588"/>
                </a:lnTo>
                <a:lnTo>
                  <a:pt x="455344" y="192588"/>
                </a:lnTo>
                <a:lnTo>
                  <a:pt x="455344" y="741987"/>
                </a:lnTo>
                <a:lnTo>
                  <a:pt x="229912" y="741987"/>
                </a:lnTo>
                <a:lnTo>
                  <a:pt x="229912" y="192588"/>
                </a:lnTo>
                <a:lnTo>
                  <a:pt x="0" y="192588"/>
                </a:lnTo>
                <a:close/>
                <a:moveTo>
                  <a:pt x="4197952" y="0"/>
                </a:moveTo>
                <a:cubicBezTo>
                  <a:pt x="4278571" y="0"/>
                  <a:pt x="4338869" y="7299"/>
                  <a:pt x="4378846" y="21896"/>
                </a:cubicBezTo>
                <a:cubicBezTo>
                  <a:pt x="4418823" y="36494"/>
                  <a:pt x="4452000" y="59137"/>
                  <a:pt x="4478375" y="89825"/>
                </a:cubicBezTo>
                <a:cubicBezTo>
                  <a:pt x="4504750" y="120513"/>
                  <a:pt x="4524573" y="159412"/>
                  <a:pt x="4537843" y="206522"/>
                </a:cubicBezTo>
                <a:lnTo>
                  <a:pt x="4320373" y="245338"/>
                </a:lnTo>
                <a:cubicBezTo>
                  <a:pt x="4311415" y="217802"/>
                  <a:pt x="4296237" y="196735"/>
                  <a:pt x="4274838" y="182138"/>
                </a:cubicBezTo>
                <a:cubicBezTo>
                  <a:pt x="4253440" y="167540"/>
                  <a:pt x="4226152" y="160241"/>
                  <a:pt x="4192976" y="160241"/>
                </a:cubicBezTo>
                <a:cubicBezTo>
                  <a:pt x="4143544" y="160241"/>
                  <a:pt x="4104147" y="177410"/>
                  <a:pt x="4074786" y="211748"/>
                </a:cubicBezTo>
                <a:cubicBezTo>
                  <a:pt x="4045425" y="246085"/>
                  <a:pt x="4030744" y="300411"/>
                  <a:pt x="4030744" y="374726"/>
                </a:cubicBezTo>
                <a:cubicBezTo>
                  <a:pt x="4030744" y="453685"/>
                  <a:pt x="4045590" y="510085"/>
                  <a:pt x="4075283" y="543925"/>
                </a:cubicBezTo>
                <a:cubicBezTo>
                  <a:pt x="4104976" y="577765"/>
                  <a:pt x="4146363" y="594685"/>
                  <a:pt x="4199445" y="594685"/>
                </a:cubicBezTo>
                <a:cubicBezTo>
                  <a:pt x="4224660" y="594685"/>
                  <a:pt x="4248712" y="591035"/>
                  <a:pt x="4271604" y="583736"/>
                </a:cubicBezTo>
                <a:cubicBezTo>
                  <a:pt x="4294495" y="576438"/>
                  <a:pt x="4320705" y="563997"/>
                  <a:pt x="4350232" y="546413"/>
                </a:cubicBezTo>
                <a:lnTo>
                  <a:pt x="4350232" y="477738"/>
                </a:lnTo>
                <a:lnTo>
                  <a:pt x="4199445" y="477738"/>
                </a:lnTo>
                <a:lnTo>
                  <a:pt x="4199445" y="325957"/>
                </a:lnTo>
                <a:lnTo>
                  <a:pt x="4547796" y="325957"/>
                </a:lnTo>
                <a:lnTo>
                  <a:pt x="4547796" y="636984"/>
                </a:lnTo>
                <a:cubicBezTo>
                  <a:pt x="4481112" y="682436"/>
                  <a:pt x="4422141" y="713373"/>
                  <a:pt x="4370884" y="729795"/>
                </a:cubicBezTo>
                <a:cubicBezTo>
                  <a:pt x="4319626" y="746217"/>
                  <a:pt x="4258831" y="754428"/>
                  <a:pt x="4188497" y="754428"/>
                </a:cubicBezTo>
                <a:cubicBezTo>
                  <a:pt x="4101907" y="754428"/>
                  <a:pt x="4031325" y="739665"/>
                  <a:pt x="3976750" y="710138"/>
                </a:cubicBezTo>
                <a:cubicBezTo>
                  <a:pt x="3922175" y="680611"/>
                  <a:pt x="3879875" y="636652"/>
                  <a:pt x="3849850" y="578262"/>
                </a:cubicBezTo>
                <a:cubicBezTo>
                  <a:pt x="3819826" y="519872"/>
                  <a:pt x="3804814" y="452856"/>
                  <a:pt x="3804814" y="377214"/>
                </a:cubicBezTo>
                <a:cubicBezTo>
                  <a:pt x="3804814" y="297591"/>
                  <a:pt x="3821236" y="228336"/>
                  <a:pt x="3854080" y="169448"/>
                </a:cubicBezTo>
                <a:cubicBezTo>
                  <a:pt x="3886925" y="110560"/>
                  <a:pt x="3935031" y="65855"/>
                  <a:pt x="3998397" y="35333"/>
                </a:cubicBezTo>
                <a:cubicBezTo>
                  <a:pt x="4047830" y="11777"/>
                  <a:pt x="4114348" y="0"/>
                  <a:pt x="419795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5398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F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white circle with blue text&#10;&#10;Description automatically generated with low confidence">
            <a:extLst>
              <a:ext uri="{FF2B5EF4-FFF2-40B4-BE49-F238E27FC236}">
                <a16:creationId xmlns:a16="http://schemas.microsoft.com/office/drawing/2014/main" id="{69B71BB4-4D10-0785-6BD6-C1A2D41CBE6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100138" cy="847725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F2BA7D2-BC00-B25D-0D6B-19F73B01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72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79E0EE"/>
                </a:solidFill>
                <a:latin typeface="Avenir Next LT Pro" panose="020B0504020202020204" pitchFamily="34" charset="0"/>
              </a:rPr>
              <a:t>Tourist to Population Footfall Ratio</a:t>
            </a:r>
            <a:endParaRPr lang="en-IN" sz="4000" dirty="0">
              <a:solidFill>
                <a:srgbClr val="79E0EE"/>
              </a:solidFill>
              <a:latin typeface="Avenir Next LT Pro" panose="020B05040202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BA1A506-6A6F-4410-1716-C7C24F075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3112112"/>
              </p:ext>
            </p:extLst>
          </p:nvPr>
        </p:nvGraphicFramePr>
        <p:xfrm>
          <a:off x="550069" y="2819399"/>
          <a:ext cx="4645025" cy="3318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91AD35D-05B2-95F5-E29A-9F39DEE73C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2015057"/>
              </p:ext>
            </p:extLst>
          </p:nvPr>
        </p:nvGraphicFramePr>
        <p:xfrm>
          <a:off x="6996908" y="2819399"/>
          <a:ext cx="4356892" cy="3318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4726EC6C-42BE-7564-9EF9-16890244E6DA}"/>
              </a:ext>
            </a:extLst>
          </p:cNvPr>
          <p:cNvSpPr/>
          <p:nvPr/>
        </p:nvSpPr>
        <p:spPr>
          <a:xfrm>
            <a:off x="1971099" y="1339850"/>
            <a:ext cx="1802963" cy="1174750"/>
          </a:xfrm>
          <a:prstGeom prst="wedgeRoundRectCallout">
            <a:avLst/>
          </a:prstGeom>
          <a:noFill/>
          <a:ln w="38100">
            <a:solidFill>
              <a:srgbClr val="79E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0E31FB6-ACA9-1EC6-989B-F9163FB76AF8}"/>
              </a:ext>
            </a:extLst>
          </p:cNvPr>
          <p:cNvSpPr/>
          <p:nvPr/>
        </p:nvSpPr>
        <p:spPr>
          <a:xfrm>
            <a:off x="8273872" y="1339850"/>
            <a:ext cx="1802963" cy="1174750"/>
          </a:xfrm>
          <a:prstGeom prst="wedgeRoundRectCallout">
            <a:avLst/>
          </a:prstGeom>
          <a:noFill/>
          <a:ln w="38100">
            <a:solidFill>
              <a:srgbClr val="79E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FE4376-2307-9CF6-5819-C6F26FA85B5B}"/>
              </a:ext>
            </a:extLst>
          </p:cNvPr>
          <p:cNvSpPr txBox="1"/>
          <p:nvPr/>
        </p:nvSpPr>
        <p:spPr>
          <a:xfrm>
            <a:off x="2196305" y="1757948"/>
            <a:ext cx="1352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venir Next LT Pro" panose="020B0504020202020204" pitchFamily="34" charset="0"/>
              </a:rPr>
              <a:t>DOMESTIC</a:t>
            </a:r>
            <a:endParaRPr lang="en-IN" sz="1600" dirty="0">
              <a:latin typeface="Avenir Next LT Pro" panose="020B05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33FADF-36B0-8471-D552-D260CD063A7C}"/>
              </a:ext>
            </a:extLst>
          </p:cNvPr>
          <p:cNvSpPr txBox="1"/>
          <p:nvPr/>
        </p:nvSpPr>
        <p:spPr>
          <a:xfrm>
            <a:off x="8499078" y="1757948"/>
            <a:ext cx="1352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venir Next LT Pro" panose="020B0504020202020204" pitchFamily="34" charset="0"/>
              </a:rPr>
              <a:t>FOREIGN </a:t>
            </a:r>
            <a:endParaRPr lang="en-IN" sz="16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607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F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9F781318-9351-97B0-3710-8DE68A49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9E0EE"/>
                </a:solidFill>
                <a:latin typeface="Avenir Next LT Pro" panose="020B0504020202020204" pitchFamily="34" charset="0"/>
              </a:rPr>
              <a:t>Hyderabad’s Average Growth Rate</a:t>
            </a:r>
            <a:endParaRPr lang="en-IN" dirty="0">
              <a:solidFill>
                <a:srgbClr val="79E0EE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21" name="Graphic 20" descr="Downward trend graph with solid fill">
            <a:extLst>
              <a:ext uri="{FF2B5EF4-FFF2-40B4-BE49-F238E27FC236}">
                <a16:creationId xmlns:a16="http://schemas.microsoft.com/office/drawing/2014/main" id="{DFE5FAA5-E007-7165-FD00-F8AFC1F59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914" y="3612137"/>
            <a:ext cx="1219200" cy="1219200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E89E3037-C5CC-FD42-F70E-16D7138684EE}"/>
              </a:ext>
            </a:extLst>
          </p:cNvPr>
          <p:cNvSpPr/>
          <p:nvPr/>
        </p:nvSpPr>
        <p:spPr>
          <a:xfrm>
            <a:off x="1965832" y="4118549"/>
            <a:ext cx="885825" cy="304800"/>
          </a:xfrm>
          <a:prstGeom prst="rightArrow">
            <a:avLst/>
          </a:prstGeom>
          <a:solidFill>
            <a:srgbClr val="D0F5BE"/>
          </a:solidFill>
          <a:ln>
            <a:solidFill>
              <a:srgbClr val="79E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852C6A-DACD-7819-6E2B-729374A036E3}"/>
              </a:ext>
            </a:extLst>
          </p:cNvPr>
          <p:cNvSpPr txBox="1"/>
          <p:nvPr/>
        </p:nvSpPr>
        <p:spPr>
          <a:xfrm>
            <a:off x="3268376" y="3978562"/>
            <a:ext cx="1657350" cy="584775"/>
          </a:xfrm>
          <a:prstGeom prst="rect">
            <a:avLst/>
          </a:prstGeom>
          <a:solidFill>
            <a:srgbClr val="FBFFDC"/>
          </a:solidFill>
          <a:ln w="28575">
            <a:solidFill>
              <a:srgbClr val="79E0E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-14 %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518BB62-1861-B0FF-85AF-AB15B9723549}"/>
              </a:ext>
            </a:extLst>
          </p:cNvPr>
          <p:cNvSpPr/>
          <p:nvPr/>
        </p:nvSpPr>
        <p:spPr>
          <a:xfrm>
            <a:off x="8570118" y="4118549"/>
            <a:ext cx="885825" cy="304800"/>
          </a:xfrm>
          <a:prstGeom prst="rightArrow">
            <a:avLst/>
          </a:prstGeom>
          <a:solidFill>
            <a:srgbClr val="D0F5BE"/>
          </a:solidFill>
          <a:ln>
            <a:solidFill>
              <a:srgbClr val="79E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E44E00-2BE4-4E06-64AC-7D22421322D6}"/>
              </a:ext>
            </a:extLst>
          </p:cNvPr>
          <p:cNvSpPr txBox="1"/>
          <p:nvPr/>
        </p:nvSpPr>
        <p:spPr>
          <a:xfrm>
            <a:off x="9872662" y="3978562"/>
            <a:ext cx="1657350" cy="584775"/>
          </a:xfrm>
          <a:prstGeom prst="rect">
            <a:avLst/>
          </a:prstGeom>
          <a:solidFill>
            <a:srgbClr val="FBFFDC"/>
          </a:solidFill>
          <a:ln w="28575">
            <a:solidFill>
              <a:srgbClr val="79E0E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27 %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pic>
        <p:nvPicPr>
          <p:cNvPr id="28" name="Graphic 27" descr="Upward trend with solid fill">
            <a:extLst>
              <a:ext uri="{FF2B5EF4-FFF2-40B4-BE49-F238E27FC236}">
                <a16:creationId xmlns:a16="http://schemas.microsoft.com/office/drawing/2014/main" id="{8F7CFD40-DF05-D978-025E-2C00AF7638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86599" y="3663512"/>
            <a:ext cx="1066800" cy="1066800"/>
          </a:xfrm>
          <a:prstGeom prst="rect">
            <a:avLst/>
          </a:prstGeom>
        </p:spPr>
      </p:pic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BF598074-B8E5-C62B-7B6B-0A3F65DC00AE}"/>
              </a:ext>
            </a:extLst>
          </p:cNvPr>
          <p:cNvSpPr/>
          <p:nvPr/>
        </p:nvSpPr>
        <p:spPr>
          <a:xfrm>
            <a:off x="1965832" y="2100044"/>
            <a:ext cx="1802963" cy="1174750"/>
          </a:xfrm>
          <a:prstGeom prst="wedgeRoundRectCallout">
            <a:avLst/>
          </a:prstGeom>
          <a:noFill/>
          <a:ln w="38100">
            <a:solidFill>
              <a:srgbClr val="79E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6AF676-193B-4B54-C9DB-82AFD1DF4FC5}"/>
              </a:ext>
            </a:extLst>
          </p:cNvPr>
          <p:cNvSpPr txBox="1"/>
          <p:nvPr/>
        </p:nvSpPr>
        <p:spPr>
          <a:xfrm>
            <a:off x="2200852" y="2522200"/>
            <a:ext cx="1352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Avenir Next LT Pro" panose="020B0504020202020204" pitchFamily="34" charset="0"/>
              </a:rPr>
              <a:t>DOMESTIC</a:t>
            </a:r>
            <a:endParaRPr lang="en-IN" sz="1600" dirty="0">
              <a:latin typeface="Avenir Next LT Pro" panose="020B0504020202020204" pitchFamily="34" charset="0"/>
            </a:endParaRPr>
          </a:p>
        </p:txBody>
      </p:sp>
      <p:sp>
        <p:nvSpPr>
          <p:cNvPr id="33" name="Speech Bubble: Rectangle with Corners Rounded 32">
            <a:extLst>
              <a:ext uri="{FF2B5EF4-FFF2-40B4-BE49-F238E27FC236}">
                <a16:creationId xmlns:a16="http://schemas.microsoft.com/office/drawing/2014/main" id="{8A723383-7B16-51B7-905B-D4202449B0FB}"/>
              </a:ext>
            </a:extLst>
          </p:cNvPr>
          <p:cNvSpPr/>
          <p:nvPr/>
        </p:nvSpPr>
        <p:spPr>
          <a:xfrm>
            <a:off x="8638599" y="2100044"/>
            <a:ext cx="1802963" cy="1174750"/>
          </a:xfrm>
          <a:prstGeom prst="wedgeRoundRectCallout">
            <a:avLst/>
          </a:prstGeom>
          <a:noFill/>
          <a:ln w="38100">
            <a:solidFill>
              <a:srgbClr val="79E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C903B9-6F35-B607-6354-ED3B6F03AE4E}"/>
              </a:ext>
            </a:extLst>
          </p:cNvPr>
          <p:cNvSpPr txBox="1"/>
          <p:nvPr/>
        </p:nvSpPr>
        <p:spPr>
          <a:xfrm>
            <a:off x="8863805" y="2518142"/>
            <a:ext cx="1352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venir Next LT Pro" panose="020B0504020202020204" pitchFamily="34" charset="0"/>
              </a:rPr>
              <a:t>FOREIGN</a:t>
            </a:r>
            <a:endParaRPr lang="en-IN" sz="16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847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F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9F781318-9351-97B0-3710-8DE68A49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87312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79E0EE"/>
                </a:solidFill>
                <a:latin typeface="Avenir Next LT Pro" panose="020B0504020202020204" pitchFamily="34" charset="0"/>
              </a:rPr>
              <a:t>Hyderabad’s Domestic (Visitors vs Revenue Forecast 2025)</a:t>
            </a:r>
            <a:endParaRPr lang="en-IN" sz="2800" dirty="0">
              <a:solidFill>
                <a:srgbClr val="79E0EE"/>
              </a:solidFill>
              <a:latin typeface="Avenir Next LT Pro" panose="020B05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9F1AC58-F7B4-E516-9F9F-BD8A530F4F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420178"/>
              </p:ext>
            </p:extLst>
          </p:nvPr>
        </p:nvGraphicFramePr>
        <p:xfrm>
          <a:off x="228600" y="1981200"/>
          <a:ext cx="5248275" cy="440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AA87FE7-798C-AB06-12FE-17F6AC0D49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1425157"/>
              </p:ext>
            </p:extLst>
          </p:nvPr>
        </p:nvGraphicFramePr>
        <p:xfrm>
          <a:off x="6619875" y="1981200"/>
          <a:ext cx="5343525" cy="440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23A8A5E-198D-A882-4DBF-C3BD2A00EDB7}"/>
              </a:ext>
            </a:extLst>
          </p:cNvPr>
          <p:cNvSpPr txBox="1"/>
          <p:nvPr/>
        </p:nvSpPr>
        <p:spPr>
          <a:xfrm>
            <a:off x="6619875" y="12192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Next LT Pro" panose="020B0504020202020204" pitchFamily="34" charset="0"/>
              </a:rPr>
              <a:t>Revenue Insight considering each domestic user spend 1200/-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BFB02-0B2C-7EFD-CAAE-BF8513FD16EA}"/>
              </a:ext>
            </a:extLst>
          </p:cNvPr>
          <p:cNvSpPr txBox="1"/>
          <p:nvPr/>
        </p:nvSpPr>
        <p:spPr>
          <a:xfrm>
            <a:off x="9253418" y="6396509"/>
            <a:ext cx="29385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Avenir Next LT Pro" panose="020B0504020202020204" pitchFamily="34" charset="0"/>
              </a:rPr>
              <a:t>**Numbers are indicted as Billions**</a:t>
            </a:r>
            <a:endParaRPr lang="en-IN" sz="900" b="1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730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F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9F781318-9351-97B0-3710-8DE68A49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87312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79E0EE"/>
                </a:solidFill>
                <a:latin typeface="Avenir Next LT Pro" panose="020B0504020202020204" pitchFamily="34" charset="0"/>
              </a:rPr>
              <a:t>Hyderabad’s Foreign (Visitors vs Revenue Forecast 2025)</a:t>
            </a:r>
            <a:endParaRPr lang="en-IN" sz="2800" dirty="0">
              <a:solidFill>
                <a:srgbClr val="79E0EE"/>
              </a:solidFill>
              <a:latin typeface="Avenir Next LT Pro" panose="020B0504020202020204" pitchFamily="34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F4886C3-C759-696E-AC50-6F5E347918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5888110"/>
              </p:ext>
            </p:extLst>
          </p:nvPr>
        </p:nvGraphicFramePr>
        <p:xfrm>
          <a:off x="381001" y="2111375"/>
          <a:ext cx="5429250" cy="440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F360E45-84C4-28C2-2180-15F1E4BE43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927533"/>
              </p:ext>
            </p:extLst>
          </p:nvPr>
        </p:nvGraphicFramePr>
        <p:xfrm>
          <a:off x="6486524" y="2111375"/>
          <a:ext cx="5324475" cy="440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30912E-7A3C-A901-81A8-901627DA3EA2}"/>
              </a:ext>
            </a:extLst>
          </p:cNvPr>
          <p:cNvSpPr txBox="1"/>
          <p:nvPr/>
        </p:nvSpPr>
        <p:spPr>
          <a:xfrm>
            <a:off x="6519861" y="12192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Next LT Pro" panose="020B0504020202020204" pitchFamily="34" charset="0"/>
              </a:rPr>
              <a:t>Revenue Insight considering each foreign user spend 5200/-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64C62A-AA5F-A92C-3363-03080989C0F6}"/>
              </a:ext>
            </a:extLst>
          </p:cNvPr>
          <p:cNvSpPr txBox="1"/>
          <p:nvPr/>
        </p:nvSpPr>
        <p:spPr>
          <a:xfrm>
            <a:off x="9253418" y="6526937"/>
            <a:ext cx="29385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Avenir Next LT Pro" panose="020B0504020202020204" pitchFamily="34" charset="0"/>
              </a:rPr>
              <a:t>**Numbers are indicted as Billions**</a:t>
            </a:r>
            <a:endParaRPr lang="en-IN" sz="900" b="1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742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F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white circle with blue text&#10;&#10;Description automatically generated with low confidence">
            <a:extLst>
              <a:ext uri="{FF2B5EF4-FFF2-40B4-BE49-F238E27FC236}">
                <a16:creationId xmlns:a16="http://schemas.microsoft.com/office/drawing/2014/main" id="{69B71BB4-4D10-0785-6BD6-C1A2D41CB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324" y="1279525"/>
            <a:ext cx="1655352" cy="1275847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8E80940-D310-B8C1-B520-5B978C34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9525"/>
            <a:ext cx="10515600" cy="4730750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solidFill>
                  <a:srgbClr val="79E0EE"/>
                </a:solidFill>
              </a:rPr>
              <a:t>THANKING YOU</a:t>
            </a:r>
            <a:endParaRPr lang="en-IN" sz="8800" dirty="0">
              <a:solidFill>
                <a:srgbClr val="79E0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19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F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white circle with blue text&#10;&#10;Description automatically generated with low confidence">
            <a:extLst>
              <a:ext uri="{FF2B5EF4-FFF2-40B4-BE49-F238E27FC236}">
                <a16:creationId xmlns:a16="http://schemas.microsoft.com/office/drawing/2014/main" id="{69B71BB4-4D10-0785-6BD6-C1A2D41CB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324" y="3678"/>
            <a:ext cx="1655352" cy="1275847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8E80940-D310-B8C1-B520-5B978C34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9525"/>
            <a:ext cx="10515600" cy="473075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79E0EE"/>
                </a:solidFill>
                <a:latin typeface="Arial Black" panose="020B0A04020102020204" pitchFamily="34" charset="0"/>
              </a:rPr>
              <a:t>PROVIDING INSIGHTS TO TOURISM DEPARTMENT OF TELANGANA GOVERNMENT</a:t>
            </a:r>
            <a:endParaRPr lang="en-IN" sz="6000" dirty="0">
              <a:solidFill>
                <a:srgbClr val="79E0E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5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F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3DE048-6419-4199-E2AA-A3C80CC6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79E0EE"/>
                </a:solidFill>
              </a:rPr>
              <a:t>PROBLEM STATEMENT</a:t>
            </a:r>
            <a:endParaRPr lang="en-IN" sz="6600" dirty="0">
              <a:solidFill>
                <a:srgbClr val="79E0EE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4C2776-40E2-67B6-18C0-436832BD9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31022"/>
                </a:solidFill>
                <a:effectLst/>
                <a:latin typeface="Avenir Next LT Pro" panose="020B0504020202020204" pitchFamily="34" charset="0"/>
              </a:rPr>
              <a:t>Telangana is one of India’s leading states and has published its tourism data under its open data policy.</a:t>
            </a:r>
          </a:p>
          <a:p>
            <a:r>
              <a:rPr lang="en-US" dirty="0">
                <a:solidFill>
                  <a:srgbClr val="131022"/>
                </a:solidFill>
                <a:latin typeface="Avenir Next LT Pro" panose="020B0504020202020204" pitchFamily="34" charset="0"/>
              </a:rPr>
              <a:t>As a Data Analyst, </a:t>
            </a:r>
            <a:r>
              <a:rPr lang="en-US" b="0" i="0" dirty="0">
                <a:solidFill>
                  <a:srgbClr val="131022"/>
                </a:solidFill>
                <a:effectLst/>
                <a:latin typeface="Avenir Next LT Pro" panose="020B0504020202020204" pitchFamily="34" charset="0"/>
              </a:rPr>
              <a:t>find the patterns in the given data, do additional research, and give data-informed recommendations to the Telangana government which can be used to increase their revenue by improving administrative operations.</a:t>
            </a:r>
            <a:br>
              <a:rPr lang="en-US" dirty="0">
                <a:latin typeface="Avenir Next LT Pro" panose="020B0504020202020204" pitchFamily="34" charset="0"/>
              </a:rPr>
            </a:br>
            <a:r>
              <a:rPr lang="en-US" b="0" i="0" dirty="0">
                <a:solidFill>
                  <a:srgbClr val="131022"/>
                </a:solidFill>
                <a:effectLst/>
                <a:latin typeface="Avenir Next LT Pro" panose="020B0504020202020204" pitchFamily="34" charset="0"/>
              </a:rPr>
              <a:t> </a:t>
            </a:r>
          </a:p>
          <a:p>
            <a:endParaRPr lang="en-IN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141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F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2BA7D2-BC00-B25D-0D6B-19F73B01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79E0EE"/>
                </a:solidFill>
                <a:latin typeface="Avenir Next LT Pro" panose="020B0504020202020204" pitchFamily="34" charset="0"/>
              </a:rPr>
              <a:t>DATA HIGHLIGHTS</a:t>
            </a:r>
            <a:endParaRPr lang="en-IN" dirty="0">
              <a:solidFill>
                <a:srgbClr val="79E0EE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9" name="Content Placeholder 8" descr="A white circle with blue text&#10;&#10;Description automatically generated with low confidence">
            <a:extLst>
              <a:ext uri="{FF2B5EF4-FFF2-40B4-BE49-F238E27FC236}">
                <a16:creationId xmlns:a16="http://schemas.microsoft.com/office/drawing/2014/main" id="{69B71BB4-4D10-0785-6BD6-C1A2D41CBE6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0138" cy="847725"/>
          </a:xfr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0EDEA567-76B4-E231-AC6D-631940ECB2E8}"/>
              </a:ext>
            </a:extLst>
          </p:cNvPr>
          <p:cNvSpPr/>
          <p:nvPr/>
        </p:nvSpPr>
        <p:spPr>
          <a:xfrm flipV="1">
            <a:off x="1387913" y="4854575"/>
            <a:ext cx="1802963" cy="1174750"/>
          </a:xfrm>
          <a:prstGeom prst="wedgeRoundRectCallout">
            <a:avLst/>
          </a:prstGeom>
          <a:noFill/>
          <a:ln w="38100">
            <a:solidFill>
              <a:srgbClr val="79E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CAC9EFC1-9B4A-C3E7-70CF-B976FFE8A3FF}"/>
              </a:ext>
            </a:extLst>
          </p:cNvPr>
          <p:cNvSpPr/>
          <p:nvPr/>
        </p:nvSpPr>
        <p:spPr>
          <a:xfrm flipH="1" flipV="1">
            <a:off x="9550833" y="4883149"/>
            <a:ext cx="1802964" cy="1146175"/>
          </a:xfrm>
          <a:prstGeom prst="wedgeRoundRectCallout">
            <a:avLst/>
          </a:prstGeom>
          <a:noFill/>
          <a:ln w="38100">
            <a:solidFill>
              <a:srgbClr val="79E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5833CB-DA33-0A23-6B29-2598C16253FE}"/>
              </a:ext>
            </a:extLst>
          </p:cNvPr>
          <p:cNvSpPr txBox="1"/>
          <p:nvPr/>
        </p:nvSpPr>
        <p:spPr>
          <a:xfrm>
            <a:off x="1028700" y="4133850"/>
            <a:ext cx="2828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Next LT Pro" panose="020B0504020202020204" pitchFamily="34" charset="0"/>
              </a:rPr>
              <a:t>Total Domestic Visitors</a:t>
            </a:r>
            <a:endParaRPr lang="en-IN" sz="2000" dirty="0">
              <a:latin typeface="Avenir Next LT Pro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D0B22C-74AB-6384-CB05-2F9BAAD37631}"/>
              </a:ext>
            </a:extLst>
          </p:cNvPr>
          <p:cNvSpPr txBox="1"/>
          <p:nvPr/>
        </p:nvSpPr>
        <p:spPr>
          <a:xfrm>
            <a:off x="8762999" y="4133850"/>
            <a:ext cx="2828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Avenir Next LT Pro" panose="020B0504020202020204" pitchFamily="34" charset="0"/>
              </a:rPr>
              <a:t>Total Foreign Visitors</a:t>
            </a:r>
            <a:endParaRPr lang="en-IN" sz="2000" dirty="0">
              <a:latin typeface="Avenir Next LT Pro" panose="020B05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606911-AD7D-EC49-A193-D73BD212581E}"/>
              </a:ext>
            </a:extLst>
          </p:cNvPr>
          <p:cNvSpPr txBox="1"/>
          <p:nvPr/>
        </p:nvSpPr>
        <p:spPr>
          <a:xfrm>
            <a:off x="1485901" y="5271570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venir Next LT Pro" panose="020B0504020202020204" pitchFamily="34" charset="0"/>
              </a:rPr>
              <a:t>356.34</a:t>
            </a:r>
            <a:r>
              <a:rPr lang="en-US" dirty="0">
                <a:latin typeface="Avenir Next LT Pro" panose="020B0504020202020204" pitchFamily="34" charset="0"/>
              </a:rPr>
              <a:t> Million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BBC488-3BBD-AABA-2E03-EFF726063711}"/>
              </a:ext>
            </a:extLst>
          </p:cNvPr>
          <p:cNvSpPr txBox="1"/>
          <p:nvPr/>
        </p:nvSpPr>
        <p:spPr>
          <a:xfrm>
            <a:off x="9550833" y="5274745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Next LT Pro" panose="020B0504020202020204" pitchFamily="34" charset="0"/>
              </a:rPr>
              <a:t>1</a:t>
            </a:r>
            <a:r>
              <a:rPr lang="en-US" dirty="0">
                <a:latin typeface="Avenir Next LT Pro" panose="020B0504020202020204" pitchFamily="34" charset="0"/>
              </a:rPr>
              <a:t> Million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510BD0A8-E255-7794-7030-C286FCD7237C}"/>
              </a:ext>
            </a:extLst>
          </p:cNvPr>
          <p:cNvSpPr/>
          <p:nvPr/>
        </p:nvSpPr>
        <p:spPr>
          <a:xfrm flipV="1">
            <a:off x="5194518" y="2701925"/>
            <a:ext cx="1802963" cy="1174750"/>
          </a:xfrm>
          <a:prstGeom prst="wedgeRoundRectCallout">
            <a:avLst/>
          </a:prstGeom>
          <a:noFill/>
          <a:ln w="38100">
            <a:solidFill>
              <a:srgbClr val="79E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E0067-8591-D114-AFA3-C116597FAD50}"/>
              </a:ext>
            </a:extLst>
          </p:cNvPr>
          <p:cNvSpPr txBox="1"/>
          <p:nvPr/>
        </p:nvSpPr>
        <p:spPr>
          <a:xfrm>
            <a:off x="4681536" y="1996251"/>
            <a:ext cx="2828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venir Next LT Pro" panose="020B0504020202020204" pitchFamily="34" charset="0"/>
              </a:rPr>
              <a:t>Total Districts</a:t>
            </a:r>
            <a:endParaRPr lang="en-IN" sz="2000" dirty="0">
              <a:latin typeface="Avenir Next LT Pro" panose="020B05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C4A793-F934-D17C-3DBF-E3A5E0B1FEEE}"/>
              </a:ext>
            </a:extLst>
          </p:cNvPr>
          <p:cNvSpPr txBox="1"/>
          <p:nvPr/>
        </p:nvSpPr>
        <p:spPr>
          <a:xfrm>
            <a:off x="5194518" y="3027690"/>
            <a:ext cx="1704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venir Next LT Pro" panose="020B0504020202020204" pitchFamily="34" charset="0"/>
              </a:rPr>
              <a:t>33</a:t>
            </a:r>
            <a:endParaRPr lang="en-IN" sz="2800" b="1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22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F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2BA7D2-BC00-B25D-0D6B-19F73B01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725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79E0EE"/>
                </a:solidFill>
                <a:latin typeface="Avenir Next LT Pro" panose="020B0504020202020204" pitchFamily="34" charset="0"/>
              </a:rPr>
              <a:t>Top 10 Districts Visited</a:t>
            </a:r>
          </a:p>
        </p:txBody>
      </p:sp>
      <p:pic>
        <p:nvPicPr>
          <p:cNvPr id="9" name="Content Placeholder 8" descr="A white circle with blue text&#10;&#10;Description automatically generated with low confidence">
            <a:extLst>
              <a:ext uri="{FF2B5EF4-FFF2-40B4-BE49-F238E27FC236}">
                <a16:creationId xmlns:a16="http://schemas.microsoft.com/office/drawing/2014/main" id="{69B71BB4-4D10-0785-6BD6-C1A2D41CBE6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0138" cy="847725"/>
          </a:xfrm>
        </p:spPr>
      </p:pic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7F8ECF28-F324-6266-8C6B-021813557E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7656578"/>
              </p:ext>
            </p:extLst>
          </p:nvPr>
        </p:nvGraphicFramePr>
        <p:xfrm>
          <a:off x="268606" y="2057401"/>
          <a:ext cx="6008370" cy="4657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C71DAC7-1931-D8BF-5887-6E7D61DDD9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2103337"/>
              </p:ext>
            </p:extLst>
          </p:nvPr>
        </p:nvGraphicFramePr>
        <p:xfrm>
          <a:off x="6438899" y="2057400"/>
          <a:ext cx="5484495" cy="4657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4AC4351B-7C94-48F9-BF68-696C601D12D3}"/>
              </a:ext>
            </a:extLst>
          </p:cNvPr>
          <p:cNvSpPr/>
          <p:nvPr/>
        </p:nvSpPr>
        <p:spPr>
          <a:xfrm>
            <a:off x="1100138" y="971049"/>
            <a:ext cx="1802963" cy="936625"/>
          </a:xfrm>
          <a:prstGeom prst="wedgeRoundRectCallout">
            <a:avLst/>
          </a:prstGeom>
          <a:noFill/>
          <a:ln w="38100">
            <a:solidFill>
              <a:srgbClr val="79E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77248-11BC-6401-5AFB-B5D2CA1C7197}"/>
              </a:ext>
            </a:extLst>
          </p:cNvPr>
          <p:cNvSpPr txBox="1"/>
          <p:nvPr/>
        </p:nvSpPr>
        <p:spPr>
          <a:xfrm>
            <a:off x="1325344" y="1283286"/>
            <a:ext cx="1352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venir Next LT Pro" panose="020B0504020202020204" pitchFamily="34" charset="0"/>
              </a:rPr>
              <a:t>DOMESTIC</a:t>
            </a:r>
            <a:endParaRPr lang="en-IN" sz="1600" dirty="0">
              <a:latin typeface="Avenir Next LT Pro" panose="020B0504020202020204" pitchFamily="34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1C40928-B971-BB49-5077-2FDE782DBC14}"/>
              </a:ext>
            </a:extLst>
          </p:cNvPr>
          <p:cNvSpPr/>
          <p:nvPr/>
        </p:nvSpPr>
        <p:spPr>
          <a:xfrm>
            <a:off x="9550837" y="934035"/>
            <a:ext cx="1802963" cy="936626"/>
          </a:xfrm>
          <a:prstGeom prst="wedgeRoundRectCallout">
            <a:avLst/>
          </a:prstGeom>
          <a:noFill/>
          <a:ln w="38100">
            <a:solidFill>
              <a:srgbClr val="79E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F5C762-A90C-0FCF-E2B0-D1F101444DB0}"/>
              </a:ext>
            </a:extLst>
          </p:cNvPr>
          <p:cNvSpPr txBox="1"/>
          <p:nvPr/>
        </p:nvSpPr>
        <p:spPr>
          <a:xfrm>
            <a:off x="9776043" y="1230312"/>
            <a:ext cx="1352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venir Next LT Pro" panose="020B0504020202020204" pitchFamily="34" charset="0"/>
              </a:rPr>
              <a:t>FOREIGN </a:t>
            </a:r>
            <a:endParaRPr lang="en-IN" sz="1600" dirty="0">
              <a:latin typeface="Avenir Next LT Pro" panose="020B05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66A40-3FBC-6240-D1E8-3F4AC27C6416}"/>
              </a:ext>
            </a:extLst>
          </p:cNvPr>
          <p:cNvSpPr txBox="1"/>
          <p:nvPr/>
        </p:nvSpPr>
        <p:spPr>
          <a:xfrm>
            <a:off x="3248026" y="2057400"/>
            <a:ext cx="3028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>
                <a:latin typeface="Avenir Next LT Pro" panose="020B0504020202020204" pitchFamily="34" charset="0"/>
              </a:rPr>
              <a:t>**Numbers indicated are in Millions**</a:t>
            </a:r>
            <a:endParaRPr lang="en-IN" sz="1050" b="1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561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F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2BA7D2-BC00-B25D-0D6B-19F73B01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725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solidFill>
                  <a:srgbClr val="79E0EE"/>
                </a:solidFill>
                <a:latin typeface="Avenir Next LT Pro" panose="020B0504020202020204" pitchFamily="34" charset="0"/>
              </a:rPr>
              <a:t>Domestic Districts (CAGR)</a:t>
            </a:r>
          </a:p>
        </p:txBody>
      </p:sp>
      <p:pic>
        <p:nvPicPr>
          <p:cNvPr id="9" name="Content Placeholder 8" descr="A white circle with blue text&#10;&#10;Description automatically generated with low confidence">
            <a:extLst>
              <a:ext uri="{FF2B5EF4-FFF2-40B4-BE49-F238E27FC236}">
                <a16:creationId xmlns:a16="http://schemas.microsoft.com/office/drawing/2014/main" id="{69B71BB4-4D10-0785-6BD6-C1A2D41CBE6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0138" cy="847725"/>
          </a:xfr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BA1A506-6A6F-4410-1716-C7C24F075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4517692"/>
              </p:ext>
            </p:extLst>
          </p:nvPr>
        </p:nvGraphicFramePr>
        <p:xfrm>
          <a:off x="550069" y="2819399"/>
          <a:ext cx="4645025" cy="3318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4726EC6C-42BE-7564-9EF9-16890244E6DA}"/>
              </a:ext>
            </a:extLst>
          </p:cNvPr>
          <p:cNvSpPr/>
          <p:nvPr/>
        </p:nvSpPr>
        <p:spPr>
          <a:xfrm>
            <a:off x="1971099" y="1339850"/>
            <a:ext cx="1802963" cy="1174750"/>
          </a:xfrm>
          <a:prstGeom prst="wedgeRoundRectCallout">
            <a:avLst/>
          </a:prstGeom>
          <a:noFill/>
          <a:ln w="38100">
            <a:solidFill>
              <a:srgbClr val="79E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0E31FB6-ACA9-1EC6-989B-F9163FB76AF8}"/>
              </a:ext>
            </a:extLst>
          </p:cNvPr>
          <p:cNvSpPr/>
          <p:nvPr/>
        </p:nvSpPr>
        <p:spPr>
          <a:xfrm>
            <a:off x="8273872" y="1339850"/>
            <a:ext cx="1802963" cy="1174750"/>
          </a:xfrm>
          <a:prstGeom prst="wedgeRoundRectCallout">
            <a:avLst/>
          </a:prstGeom>
          <a:noFill/>
          <a:ln w="38100">
            <a:solidFill>
              <a:srgbClr val="79E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FE4376-2307-9CF6-5819-C6F26FA85B5B}"/>
              </a:ext>
            </a:extLst>
          </p:cNvPr>
          <p:cNvSpPr txBox="1"/>
          <p:nvPr/>
        </p:nvSpPr>
        <p:spPr>
          <a:xfrm>
            <a:off x="2196305" y="1757948"/>
            <a:ext cx="1352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venir Next LT Pro" panose="020B0504020202020204" pitchFamily="34" charset="0"/>
              </a:rPr>
              <a:t>TOP 3</a:t>
            </a:r>
            <a:endParaRPr lang="en-IN" sz="1600" dirty="0">
              <a:latin typeface="Avenir Next LT Pro" panose="020B05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33FADF-36B0-8471-D552-D260CD063A7C}"/>
              </a:ext>
            </a:extLst>
          </p:cNvPr>
          <p:cNvSpPr txBox="1"/>
          <p:nvPr/>
        </p:nvSpPr>
        <p:spPr>
          <a:xfrm>
            <a:off x="8499078" y="1757948"/>
            <a:ext cx="1352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venir Next LT Pro" panose="020B0504020202020204" pitchFamily="34" charset="0"/>
              </a:rPr>
              <a:t>BOTTOM 3</a:t>
            </a:r>
            <a:endParaRPr lang="en-IN" sz="1600" dirty="0">
              <a:latin typeface="Avenir Next LT Pro" panose="020B0504020202020204" pitchFamily="34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4E35445-EB52-AB70-FBD1-F194E278FE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1859198"/>
              </p:ext>
            </p:extLst>
          </p:nvPr>
        </p:nvGraphicFramePr>
        <p:xfrm>
          <a:off x="6852840" y="2819398"/>
          <a:ext cx="4645025" cy="3318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3267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F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2BA7D2-BC00-B25D-0D6B-19F73B01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725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solidFill>
                  <a:srgbClr val="79E0EE"/>
                </a:solidFill>
                <a:latin typeface="Avenir Next LT Pro" panose="020B0504020202020204" pitchFamily="34" charset="0"/>
              </a:rPr>
              <a:t>Foreign Districts (CAGR)</a:t>
            </a:r>
          </a:p>
        </p:txBody>
      </p:sp>
      <p:pic>
        <p:nvPicPr>
          <p:cNvPr id="9" name="Content Placeholder 8" descr="A white circle with blue text&#10;&#10;Description automatically generated with low confidence">
            <a:extLst>
              <a:ext uri="{FF2B5EF4-FFF2-40B4-BE49-F238E27FC236}">
                <a16:creationId xmlns:a16="http://schemas.microsoft.com/office/drawing/2014/main" id="{69B71BB4-4D10-0785-6BD6-C1A2D41CBE6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0138" cy="847725"/>
          </a:xfr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91AD35D-05B2-95F5-E29A-9F39DEE73C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5901061"/>
              </p:ext>
            </p:extLst>
          </p:nvPr>
        </p:nvGraphicFramePr>
        <p:xfrm>
          <a:off x="6996908" y="2819399"/>
          <a:ext cx="4356892" cy="3318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4726EC6C-42BE-7564-9EF9-16890244E6DA}"/>
              </a:ext>
            </a:extLst>
          </p:cNvPr>
          <p:cNvSpPr/>
          <p:nvPr/>
        </p:nvSpPr>
        <p:spPr>
          <a:xfrm>
            <a:off x="1971099" y="1339850"/>
            <a:ext cx="1802963" cy="1174750"/>
          </a:xfrm>
          <a:prstGeom prst="wedgeRoundRectCallout">
            <a:avLst/>
          </a:prstGeom>
          <a:noFill/>
          <a:ln w="38100">
            <a:solidFill>
              <a:srgbClr val="79E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0E31FB6-ACA9-1EC6-989B-F9163FB76AF8}"/>
              </a:ext>
            </a:extLst>
          </p:cNvPr>
          <p:cNvSpPr/>
          <p:nvPr/>
        </p:nvSpPr>
        <p:spPr>
          <a:xfrm>
            <a:off x="8273872" y="1339850"/>
            <a:ext cx="1802963" cy="1174750"/>
          </a:xfrm>
          <a:prstGeom prst="wedgeRoundRectCallout">
            <a:avLst/>
          </a:prstGeom>
          <a:noFill/>
          <a:ln w="38100">
            <a:solidFill>
              <a:srgbClr val="79E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FE4376-2307-9CF6-5819-C6F26FA85B5B}"/>
              </a:ext>
            </a:extLst>
          </p:cNvPr>
          <p:cNvSpPr txBox="1"/>
          <p:nvPr/>
        </p:nvSpPr>
        <p:spPr>
          <a:xfrm>
            <a:off x="2196305" y="1757948"/>
            <a:ext cx="1352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venir Next LT Pro" panose="020B0504020202020204" pitchFamily="34" charset="0"/>
              </a:rPr>
              <a:t>TOP 3</a:t>
            </a:r>
            <a:endParaRPr lang="en-IN" sz="1600" dirty="0">
              <a:latin typeface="Avenir Next LT Pro" panose="020B05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33FADF-36B0-8471-D552-D260CD063A7C}"/>
              </a:ext>
            </a:extLst>
          </p:cNvPr>
          <p:cNvSpPr txBox="1"/>
          <p:nvPr/>
        </p:nvSpPr>
        <p:spPr>
          <a:xfrm>
            <a:off x="8499078" y="1757948"/>
            <a:ext cx="1352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venir Next LT Pro" panose="020B0504020202020204" pitchFamily="34" charset="0"/>
              </a:rPr>
              <a:t>BOTTOM 3</a:t>
            </a:r>
            <a:endParaRPr lang="en-IN" sz="1600" dirty="0">
              <a:latin typeface="Avenir Next LT Pro" panose="020B0504020202020204" pitchFamily="34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213ECFF-0867-1210-D966-B67DA2BAC2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9353600"/>
              </p:ext>
            </p:extLst>
          </p:nvPr>
        </p:nvGraphicFramePr>
        <p:xfrm>
          <a:off x="838200" y="2819398"/>
          <a:ext cx="4356892" cy="3318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85456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F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2BA7D2-BC00-B25D-0D6B-19F73B01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725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79E0EE"/>
                </a:solidFill>
                <a:latin typeface="Avenir Next LT Pro" panose="020B0504020202020204" pitchFamily="34" charset="0"/>
              </a:rPr>
              <a:t>Peak and Low months (Hyderabad)</a:t>
            </a:r>
          </a:p>
        </p:txBody>
      </p:sp>
      <p:pic>
        <p:nvPicPr>
          <p:cNvPr id="9" name="Content Placeholder 8" descr="A white circle with blue text&#10;&#10;Description automatically generated with low confidence">
            <a:extLst>
              <a:ext uri="{FF2B5EF4-FFF2-40B4-BE49-F238E27FC236}">
                <a16:creationId xmlns:a16="http://schemas.microsoft.com/office/drawing/2014/main" id="{69B71BB4-4D10-0785-6BD6-C1A2D41CBE6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0138" cy="847725"/>
          </a:xfrm>
        </p:spPr>
      </p:pic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7F8ECF28-F324-6266-8C6B-021813557E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7886828"/>
              </p:ext>
            </p:extLst>
          </p:nvPr>
        </p:nvGraphicFramePr>
        <p:xfrm>
          <a:off x="295276" y="2838450"/>
          <a:ext cx="4998720" cy="3654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8537BAE-BBA9-3662-97B6-B91F5DF45E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2240514"/>
              </p:ext>
            </p:extLst>
          </p:nvPr>
        </p:nvGraphicFramePr>
        <p:xfrm>
          <a:off x="6898004" y="2838450"/>
          <a:ext cx="4998720" cy="3702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43A4DC40-BDA8-000B-E124-B99EDBA1A75B}"/>
              </a:ext>
            </a:extLst>
          </p:cNvPr>
          <p:cNvSpPr/>
          <p:nvPr/>
        </p:nvSpPr>
        <p:spPr>
          <a:xfrm>
            <a:off x="1971099" y="1339850"/>
            <a:ext cx="1802963" cy="1174750"/>
          </a:xfrm>
          <a:prstGeom prst="wedgeRoundRectCallout">
            <a:avLst/>
          </a:prstGeom>
          <a:noFill/>
          <a:ln w="38100">
            <a:solidFill>
              <a:srgbClr val="79E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10914A-DDCD-1118-8469-389EDDE09524}"/>
              </a:ext>
            </a:extLst>
          </p:cNvPr>
          <p:cNvSpPr txBox="1"/>
          <p:nvPr/>
        </p:nvSpPr>
        <p:spPr>
          <a:xfrm>
            <a:off x="2196305" y="1757948"/>
            <a:ext cx="1352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venir Next LT Pro" panose="020B0504020202020204" pitchFamily="34" charset="0"/>
              </a:rPr>
              <a:t>DOMESTIC</a:t>
            </a:r>
            <a:endParaRPr lang="en-IN" sz="1600" dirty="0">
              <a:latin typeface="Avenir Next LT Pro" panose="020B0504020202020204" pitchFamily="34" charset="0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FC278FD3-9D14-3077-E5AA-2193C37409EB}"/>
              </a:ext>
            </a:extLst>
          </p:cNvPr>
          <p:cNvSpPr/>
          <p:nvPr/>
        </p:nvSpPr>
        <p:spPr>
          <a:xfrm>
            <a:off x="8417938" y="1339850"/>
            <a:ext cx="1802963" cy="1174750"/>
          </a:xfrm>
          <a:prstGeom prst="wedgeRoundRectCallout">
            <a:avLst/>
          </a:prstGeom>
          <a:noFill/>
          <a:ln w="38100">
            <a:solidFill>
              <a:srgbClr val="79E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D0A1E-BF47-AB5E-0D32-D8BDD7337858}"/>
              </a:ext>
            </a:extLst>
          </p:cNvPr>
          <p:cNvSpPr txBox="1"/>
          <p:nvPr/>
        </p:nvSpPr>
        <p:spPr>
          <a:xfrm>
            <a:off x="8643144" y="1757948"/>
            <a:ext cx="1352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venir Next LT Pro" panose="020B0504020202020204" pitchFamily="34" charset="0"/>
              </a:rPr>
              <a:t>FOREIGN</a:t>
            </a:r>
            <a:endParaRPr lang="en-IN" sz="1600" dirty="0">
              <a:latin typeface="Avenir Next LT Pro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16ABC1-C7C5-11C6-D7D5-138E25E31462}"/>
              </a:ext>
            </a:extLst>
          </p:cNvPr>
          <p:cNvSpPr txBox="1"/>
          <p:nvPr/>
        </p:nvSpPr>
        <p:spPr>
          <a:xfrm>
            <a:off x="2571750" y="2838450"/>
            <a:ext cx="29385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venir Next LT Pro" panose="020B0504020202020204" pitchFamily="34" charset="0"/>
              </a:rPr>
              <a:t>**Numbers are indicted as Millions**</a:t>
            </a:r>
            <a:endParaRPr lang="en-IN" sz="9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182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F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white circle with blue text&#10;&#10;Description automatically generated with low confidence">
            <a:extLst>
              <a:ext uri="{FF2B5EF4-FFF2-40B4-BE49-F238E27FC236}">
                <a16:creationId xmlns:a16="http://schemas.microsoft.com/office/drawing/2014/main" id="{69B71BB4-4D10-0785-6BD6-C1A2D41CBE6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100138" cy="847725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F2BA7D2-BC00-B25D-0D6B-19F73B01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725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rgbClr val="79E0EE"/>
                </a:solidFill>
                <a:latin typeface="Avenir Next LT Pro" panose="020B0504020202020204" pitchFamily="34" charset="0"/>
              </a:rPr>
              <a:t>Top &amp; Bottom 3 districts with domestic-foreign tourist ratio</a:t>
            </a:r>
            <a:endParaRPr lang="en-IN" sz="2800" dirty="0">
              <a:solidFill>
                <a:srgbClr val="79E0EE"/>
              </a:solidFill>
              <a:latin typeface="Avenir Next LT Pro" panose="020B05040202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BA1A506-6A6F-4410-1716-C7C24F075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5357056"/>
              </p:ext>
            </p:extLst>
          </p:nvPr>
        </p:nvGraphicFramePr>
        <p:xfrm>
          <a:off x="550069" y="2819399"/>
          <a:ext cx="4645025" cy="3318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91AD35D-05B2-95F5-E29A-9F39DEE73C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0949071"/>
              </p:ext>
            </p:extLst>
          </p:nvPr>
        </p:nvGraphicFramePr>
        <p:xfrm>
          <a:off x="6996908" y="2819399"/>
          <a:ext cx="4356892" cy="3318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4726EC6C-42BE-7564-9EF9-16890244E6DA}"/>
              </a:ext>
            </a:extLst>
          </p:cNvPr>
          <p:cNvSpPr/>
          <p:nvPr/>
        </p:nvSpPr>
        <p:spPr>
          <a:xfrm>
            <a:off x="1971099" y="1339850"/>
            <a:ext cx="1802963" cy="1174750"/>
          </a:xfrm>
          <a:prstGeom prst="wedgeRoundRectCallout">
            <a:avLst/>
          </a:prstGeom>
          <a:noFill/>
          <a:ln w="38100">
            <a:solidFill>
              <a:srgbClr val="79E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0E31FB6-ACA9-1EC6-989B-F9163FB76AF8}"/>
              </a:ext>
            </a:extLst>
          </p:cNvPr>
          <p:cNvSpPr/>
          <p:nvPr/>
        </p:nvSpPr>
        <p:spPr>
          <a:xfrm>
            <a:off x="8273872" y="1339850"/>
            <a:ext cx="1802963" cy="1174750"/>
          </a:xfrm>
          <a:prstGeom prst="wedgeRoundRectCallout">
            <a:avLst/>
          </a:prstGeom>
          <a:noFill/>
          <a:ln w="38100">
            <a:solidFill>
              <a:srgbClr val="79E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FE4376-2307-9CF6-5819-C6F26FA85B5B}"/>
              </a:ext>
            </a:extLst>
          </p:cNvPr>
          <p:cNvSpPr txBox="1"/>
          <p:nvPr/>
        </p:nvSpPr>
        <p:spPr>
          <a:xfrm>
            <a:off x="2196305" y="1757948"/>
            <a:ext cx="1352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venir Next LT Pro" panose="020B0504020202020204" pitchFamily="34" charset="0"/>
              </a:rPr>
              <a:t>Top 3</a:t>
            </a:r>
            <a:endParaRPr lang="en-IN" sz="1600" dirty="0">
              <a:latin typeface="Avenir Next LT Pro" panose="020B05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33FADF-36B0-8471-D552-D260CD063A7C}"/>
              </a:ext>
            </a:extLst>
          </p:cNvPr>
          <p:cNvSpPr txBox="1"/>
          <p:nvPr/>
        </p:nvSpPr>
        <p:spPr>
          <a:xfrm>
            <a:off x="8499078" y="1757948"/>
            <a:ext cx="1352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venir Next LT Pro" panose="020B0504020202020204" pitchFamily="34" charset="0"/>
              </a:rPr>
              <a:t>Bottom 3 </a:t>
            </a:r>
            <a:endParaRPr lang="en-IN" sz="16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501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287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Avenir Next LT Pro</vt:lpstr>
      <vt:lpstr>Calibri</vt:lpstr>
      <vt:lpstr>Calibri Light</vt:lpstr>
      <vt:lpstr>Office Theme</vt:lpstr>
      <vt:lpstr>PowerPoint Presentation</vt:lpstr>
      <vt:lpstr>PROVIDING INSIGHTS TO TOURISM DEPARTMENT OF TELANGANA GOVERNMENT</vt:lpstr>
      <vt:lpstr>PROBLEM STATEMENT</vt:lpstr>
      <vt:lpstr>DATA HIGHLIGHTS</vt:lpstr>
      <vt:lpstr>Top 10 Districts Visited</vt:lpstr>
      <vt:lpstr>Domestic Districts (CAGR)</vt:lpstr>
      <vt:lpstr>Foreign Districts (CAGR)</vt:lpstr>
      <vt:lpstr>Peak and Low months (Hyderabad)</vt:lpstr>
      <vt:lpstr>Top &amp; Bottom 3 districts with domestic-foreign tourist ratio</vt:lpstr>
      <vt:lpstr>Tourist to Population Footfall Ratio</vt:lpstr>
      <vt:lpstr>Hyderabad’s Average Growth Rate</vt:lpstr>
      <vt:lpstr>Hyderabad’s Domestic (Visitors vs Revenue Forecast 2025)</vt:lpstr>
      <vt:lpstr>Hyderabad’s Foreign (Visitors vs Revenue Forecast 2025)</vt:lpstr>
      <vt:lpstr>THANKING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 Panindre</dc:creator>
  <cp:lastModifiedBy>Sahil Panindre</cp:lastModifiedBy>
  <cp:revision>1</cp:revision>
  <dcterms:created xsi:type="dcterms:W3CDTF">2023-06-04T09:14:08Z</dcterms:created>
  <dcterms:modified xsi:type="dcterms:W3CDTF">2023-06-05T10:57:01Z</dcterms:modified>
</cp:coreProperties>
</file>