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1" r:id="rId2"/>
    <p:sldId id="300" r:id="rId3"/>
    <p:sldId id="330" r:id="rId4"/>
    <p:sldId id="31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8FAADC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C078B26-1BE0-439D-B639-AFE151A42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29C0BC6F-50D3-4305-92B6-30F056F5E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2C55D036-34AD-40B5-9C52-959C7C6B8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D9965-4705-4E58-960B-A011FA04DDD3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5A6C364A-D10A-420B-83B2-AF5E42436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8458786B-5D96-42E0-9EE0-09EE39768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45401-0FE2-431A-A598-B2150C122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10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0BBC73F-F799-4F67-BECA-9E5E4E30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85776322-3E02-4783-9129-B7D445D84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C898F8F6-2A38-462D-B4AE-6EAFCC008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D9965-4705-4E58-960B-A011FA04DDD3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37F1E111-B196-419E-A71F-19F62B6DF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2E44DD99-3FA4-4191-8E6F-185E5B4BE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45401-0FE2-431A-A598-B2150C122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88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CEE09E46-647F-435B-8A8B-AF89AE1240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37C5DCE6-0574-4E69-B5B9-DBDF35E88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871E65B1-6ECC-4998-A9B8-118DDBCD8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D9965-4705-4E58-960B-A011FA04DDD3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C200B394-5685-409B-90B6-6F3DF8B41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45A41E53-60B5-45CE-A1AC-4FBB1E6F1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45401-0FE2-431A-A598-B2150C122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40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Agenda slide layout">
    <p:bg>
      <p:bgPr>
        <a:solidFill>
          <a:schemeClr val="accent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BFCFFB-F4D3-48F3-9731-232CD11C7A62}"/>
              </a:ext>
            </a:extLst>
          </p:cNvPr>
          <p:cNvSpPr/>
          <p:nvPr userDrawn="1"/>
        </p:nvSpPr>
        <p:spPr>
          <a:xfrm>
            <a:off x="1966786" y="595265"/>
            <a:ext cx="9675969" cy="5667470"/>
          </a:xfrm>
          <a:custGeom>
            <a:avLst/>
            <a:gdLst>
              <a:gd name="connsiteX0" fmla="*/ 0 w 9675969"/>
              <a:gd name="connsiteY0" fmla="*/ 0 h 5667470"/>
              <a:gd name="connsiteX1" fmla="*/ 9675969 w 9675969"/>
              <a:gd name="connsiteY1" fmla="*/ 0 h 5667470"/>
              <a:gd name="connsiteX2" fmla="*/ 9675969 w 9675969"/>
              <a:gd name="connsiteY2" fmla="*/ 5667470 h 5667470"/>
              <a:gd name="connsiteX3" fmla="*/ 97402 w 9675969"/>
              <a:gd name="connsiteY3" fmla="*/ 5667470 h 5667470"/>
              <a:gd name="connsiteX4" fmla="*/ 97402 w 9675969"/>
              <a:gd name="connsiteY4" fmla="*/ 5583705 h 5667470"/>
              <a:gd name="connsiteX5" fmla="*/ 9592204 w 9675969"/>
              <a:gd name="connsiteY5" fmla="*/ 5583705 h 5667470"/>
              <a:gd name="connsiteX6" fmla="*/ 9592204 w 9675969"/>
              <a:gd name="connsiteY6" fmla="*/ 83765 h 5667470"/>
              <a:gd name="connsiteX7" fmla="*/ 83765 w 9675969"/>
              <a:gd name="connsiteY7" fmla="*/ 83765 h 5667470"/>
              <a:gd name="connsiteX8" fmla="*/ 83765 w 9675969"/>
              <a:gd name="connsiteY8" fmla="*/ 3424474 h 5667470"/>
              <a:gd name="connsiteX9" fmla="*/ 0 w 9675969"/>
              <a:gd name="connsiteY9" fmla="*/ 3424474 h 5667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675969" h="5667470">
                <a:moveTo>
                  <a:pt x="0" y="0"/>
                </a:moveTo>
                <a:lnTo>
                  <a:pt x="9675969" y="0"/>
                </a:lnTo>
                <a:lnTo>
                  <a:pt x="9675969" y="5667470"/>
                </a:lnTo>
                <a:lnTo>
                  <a:pt x="97402" y="5667470"/>
                </a:lnTo>
                <a:lnTo>
                  <a:pt x="97402" y="5583705"/>
                </a:lnTo>
                <a:lnTo>
                  <a:pt x="9592204" y="5583705"/>
                </a:lnTo>
                <a:lnTo>
                  <a:pt x="9592204" y="83765"/>
                </a:lnTo>
                <a:lnTo>
                  <a:pt x="83765" y="83765"/>
                </a:lnTo>
                <a:lnTo>
                  <a:pt x="83765" y="3424474"/>
                </a:lnTo>
                <a:lnTo>
                  <a:pt x="0" y="342447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" name="Graphic 70">
            <a:extLst>
              <a:ext uri="{FF2B5EF4-FFF2-40B4-BE49-F238E27FC236}">
                <a16:creationId xmlns:a16="http://schemas.microsoft.com/office/drawing/2014/main" id="{0006C776-2F6E-4795-A504-2C728D18AB23}"/>
              </a:ext>
            </a:extLst>
          </p:cNvPr>
          <p:cNvGrpSpPr/>
          <p:nvPr userDrawn="1"/>
        </p:nvGrpSpPr>
        <p:grpSpPr>
          <a:xfrm flipH="1">
            <a:off x="1966786" y="3881925"/>
            <a:ext cx="2331651" cy="2229298"/>
            <a:chOff x="6551111" y="-143747"/>
            <a:chExt cx="4379433" cy="4187188"/>
          </a:xfrm>
          <a:solidFill>
            <a:schemeClr val="accent2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8B14671-BDCE-456F-BCEB-6EBE8A5392A4}"/>
                </a:ext>
              </a:extLst>
            </p:cNvPr>
            <p:cNvSpPr/>
            <p:nvPr/>
          </p:nvSpPr>
          <p:spPr>
            <a:xfrm>
              <a:off x="6551033" y="-144216"/>
              <a:ext cx="4374744" cy="4187188"/>
            </a:xfrm>
            <a:custGeom>
              <a:avLst/>
              <a:gdLst>
                <a:gd name="connsiteX0" fmla="*/ 4372947 w 4374744"/>
                <a:gd name="connsiteY0" fmla="*/ 105969 h 4187188"/>
                <a:gd name="connsiteX1" fmla="*/ 4269791 w 4374744"/>
                <a:gd name="connsiteY1" fmla="*/ 4220 h 4187188"/>
                <a:gd name="connsiteX2" fmla="*/ 4260413 w 4374744"/>
                <a:gd name="connsiteY2" fmla="*/ 0 h 4187188"/>
                <a:gd name="connsiteX3" fmla="*/ 4246816 w 4374744"/>
                <a:gd name="connsiteY3" fmla="*/ 0 h 4187188"/>
                <a:gd name="connsiteX4" fmla="*/ 4237438 w 4374744"/>
                <a:gd name="connsiteY4" fmla="*/ 3751 h 4187188"/>
                <a:gd name="connsiteX5" fmla="*/ 4002055 w 4374744"/>
                <a:gd name="connsiteY5" fmla="*/ 42669 h 4187188"/>
                <a:gd name="connsiteX6" fmla="*/ 3580523 w 4374744"/>
                <a:gd name="connsiteY6" fmla="*/ 114409 h 4187188"/>
                <a:gd name="connsiteX7" fmla="*/ 3459080 w 4374744"/>
                <a:gd name="connsiteY7" fmla="*/ 214283 h 4187188"/>
                <a:gd name="connsiteX8" fmla="*/ 3323102 w 4374744"/>
                <a:gd name="connsiteY8" fmla="*/ 564075 h 4187188"/>
                <a:gd name="connsiteX9" fmla="*/ 3163210 w 4374744"/>
                <a:gd name="connsiteY9" fmla="*/ 974354 h 4187188"/>
                <a:gd name="connsiteX10" fmla="*/ 3134608 w 4374744"/>
                <a:gd name="connsiteY10" fmla="*/ 994047 h 4187188"/>
                <a:gd name="connsiteX11" fmla="*/ 2924546 w 4374744"/>
                <a:gd name="connsiteY11" fmla="*/ 999674 h 4187188"/>
                <a:gd name="connsiteX12" fmla="*/ 2637585 w 4374744"/>
                <a:gd name="connsiteY12" fmla="*/ 1006707 h 4187188"/>
                <a:gd name="connsiteX13" fmla="*/ 2377820 w 4374744"/>
                <a:gd name="connsiteY13" fmla="*/ 1013271 h 4187188"/>
                <a:gd name="connsiteX14" fmla="*/ 2087108 w 4374744"/>
                <a:gd name="connsiteY14" fmla="*/ 1020305 h 4187188"/>
                <a:gd name="connsiteX15" fmla="*/ 1827343 w 4374744"/>
                <a:gd name="connsiteY15" fmla="*/ 1026869 h 4187188"/>
                <a:gd name="connsiteX16" fmla="*/ 1538507 w 4374744"/>
                <a:gd name="connsiteY16" fmla="*/ 1033903 h 4187188"/>
                <a:gd name="connsiteX17" fmla="*/ 1278741 w 4374744"/>
                <a:gd name="connsiteY17" fmla="*/ 1040467 h 4187188"/>
                <a:gd name="connsiteX18" fmla="*/ 989905 w 4374744"/>
                <a:gd name="connsiteY18" fmla="*/ 1047500 h 4187188"/>
                <a:gd name="connsiteX19" fmla="*/ 728264 w 4374744"/>
                <a:gd name="connsiteY19" fmla="*/ 1054065 h 4187188"/>
                <a:gd name="connsiteX20" fmla="*/ 439428 w 4374744"/>
                <a:gd name="connsiteY20" fmla="*/ 1061098 h 4187188"/>
                <a:gd name="connsiteX21" fmla="*/ 114487 w 4374744"/>
                <a:gd name="connsiteY21" fmla="*/ 1069069 h 4187188"/>
                <a:gd name="connsiteX22" fmla="*/ 78 w 4374744"/>
                <a:gd name="connsiteY22" fmla="*/ 1193794 h 4187188"/>
                <a:gd name="connsiteX23" fmla="*/ 20240 w 4374744"/>
                <a:gd name="connsiteY23" fmla="*/ 1371503 h 4187188"/>
                <a:gd name="connsiteX24" fmla="*/ 43216 w 4374744"/>
                <a:gd name="connsiteY24" fmla="*/ 1559059 h 4187188"/>
                <a:gd name="connsiteX25" fmla="*/ 61503 w 4374744"/>
                <a:gd name="connsiteY25" fmla="*/ 1711449 h 4187188"/>
                <a:gd name="connsiteX26" fmla="*/ 84478 w 4374744"/>
                <a:gd name="connsiteY26" fmla="*/ 1897598 h 4187188"/>
                <a:gd name="connsiteX27" fmla="*/ 102296 w 4374744"/>
                <a:gd name="connsiteY27" fmla="*/ 2049987 h 4187188"/>
                <a:gd name="connsiteX28" fmla="*/ 125272 w 4374744"/>
                <a:gd name="connsiteY28" fmla="*/ 2236137 h 4187188"/>
                <a:gd name="connsiteX29" fmla="*/ 143090 w 4374744"/>
                <a:gd name="connsiteY29" fmla="*/ 2390402 h 4187188"/>
                <a:gd name="connsiteX30" fmla="*/ 166065 w 4374744"/>
                <a:gd name="connsiteY30" fmla="*/ 2579833 h 4187188"/>
                <a:gd name="connsiteX31" fmla="*/ 269221 w 4374744"/>
                <a:gd name="connsiteY31" fmla="*/ 2696587 h 4187188"/>
                <a:gd name="connsiteX32" fmla="*/ 365812 w 4374744"/>
                <a:gd name="connsiteY32" fmla="*/ 2705965 h 4187188"/>
                <a:gd name="connsiteX33" fmla="*/ 515388 w 4374744"/>
                <a:gd name="connsiteY33" fmla="*/ 2717218 h 4187188"/>
                <a:gd name="connsiteX34" fmla="*/ 712791 w 4374744"/>
                <a:gd name="connsiteY34" fmla="*/ 2733160 h 4187188"/>
                <a:gd name="connsiteX35" fmla="*/ 859085 w 4374744"/>
                <a:gd name="connsiteY35" fmla="*/ 2744414 h 4187188"/>
                <a:gd name="connsiteX36" fmla="*/ 1057894 w 4374744"/>
                <a:gd name="connsiteY36" fmla="*/ 2760825 h 4187188"/>
                <a:gd name="connsiteX37" fmla="*/ 1202312 w 4374744"/>
                <a:gd name="connsiteY37" fmla="*/ 2772078 h 4187188"/>
                <a:gd name="connsiteX38" fmla="*/ 1402997 w 4374744"/>
                <a:gd name="connsiteY38" fmla="*/ 2788489 h 4187188"/>
                <a:gd name="connsiteX39" fmla="*/ 1547415 w 4374744"/>
                <a:gd name="connsiteY39" fmla="*/ 2799743 h 4187188"/>
                <a:gd name="connsiteX40" fmla="*/ 1702149 w 4374744"/>
                <a:gd name="connsiteY40" fmla="*/ 2812403 h 4187188"/>
                <a:gd name="connsiteX41" fmla="*/ 1850318 w 4374744"/>
                <a:gd name="connsiteY41" fmla="*/ 2824125 h 4187188"/>
                <a:gd name="connsiteX42" fmla="*/ 2040688 w 4374744"/>
                <a:gd name="connsiteY42" fmla="*/ 2840067 h 4187188"/>
                <a:gd name="connsiteX43" fmla="*/ 2192139 w 4374744"/>
                <a:gd name="connsiteY43" fmla="*/ 2851320 h 4187188"/>
                <a:gd name="connsiteX44" fmla="*/ 2397982 w 4374744"/>
                <a:gd name="connsiteY44" fmla="*/ 2868200 h 4187188"/>
                <a:gd name="connsiteX45" fmla="*/ 2459407 w 4374744"/>
                <a:gd name="connsiteY45" fmla="*/ 2882736 h 4187188"/>
                <a:gd name="connsiteX46" fmla="*/ 2881408 w 4374744"/>
                <a:gd name="connsiteY46" fmla="*/ 3214241 h 4187188"/>
                <a:gd name="connsiteX47" fmla="*/ 2966746 w 4374744"/>
                <a:gd name="connsiteY47" fmla="*/ 3345999 h 4187188"/>
                <a:gd name="connsiteX48" fmla="*/ 2887034 w 4374744"/>
                <a:gd name="connsiteY48" fmla="*/ 3471193 h 4187188"/>
                <a:gd name="connsiteX49" fmla="*/ 2783410 w 4374744"/>
                <a:gd name="connsiteY49" fmla="*/ 3477757 h 4187188"/>
                <a:gd name="connsiteX50" fmla="*/ 1632285 w 4374744"/>
                <a:gd name="connsiteY50" fmla="*/ 3481509 h 4187188"/>
                <a:gd name="connsiteX51" fmla="*/ 568373 w 4374744"/>
                <a:gd name="connsiteY51" fmla="*/ 3484322 h 4187188"/>
                <a:gd name="connsiteX52" fmla="*/ 212485 w 4374744"/>
                <a:gd name="connsiteY52" fmla="*/ 3485729 h 4187188"/>
                <a:gd name="connsiteX53" fmla="*/ 172161 w 4374744"/>
                <a:gd name="connsiteY53" fmla="*/ 3489949 h 4187188"/>
                <a:gd name="connsiteX54" fmla="*/ 83541 w 4374744"/>
                <a:gd name="connsiteY54" fmla="*/ 3612798 h 4187188"/>
                <a:gd name="connsiteX55" fmla="*/ 194668 w 4374744"/>
                <a:gd name="connsiteY55" fmla="*/ 3726269 h 4187188"/>
                <a:gd name="connsiteX56" fmla="*/ 374252 w 4374744"/>
                <a:gd name="connsiteY56" fmla="*/ 3727207 h 4187188"/>
                <a:gd name="connsiteX57" fmla="*/ 393008 w 4374744"/>
                <a:gd name="connsiteY57" fmla="*/ 3728614 h 4187188"/>
                <a:gd name="connsiteX58" fmla="*/ 283288 w 4374744"/>
                <a:gd name="connsiteY58" fmla="*/ 3905385 h 4187188"/>
                <a:gd name="connsiteX59" fmla="*/ 340961 w 4374744"/>
                <a:gd name="connsiteY59" fmla="*/ 4103726 h 4187188"/>
                <a:gd name="connsiteX60" fmla="*/ 670122 w 4374744"/>
                <a:gd name="connsiteY60" fmla="*/ 4146395 h 4187188"/>
                <a:gd name="connsiteX61" fmla="*/ 771402 w 4374744"/>
                <a:gd name="connsiteY61" fmla="*/ 3995412 h 4187188"/>
                <a:gd name="connsiteX62" fmla="*/ 661682 w 4374744"/>
                <a:gd name="connsiteY62" fmla="*/ 3730020 h 4187188"/>
                <a:gd name="connsiteX63" fmla="*/ 664964 w 4374744"/>
                <a:gd name="connsiteY63" fmla="*/ 3727207 h 4187188"/>
                <a:gd name="connsiteX64" fmla="*/ 2785285 w 4374744"/>
                <a:gd name="connsiteY64" fmla="*/ 3721111 h 4187188"/>
                <a:gd name="connsiteX65" fmla="*/ 2787630 w 4374744"/>
                <a:gd name="connsiteY65" fmla="*/ 3725800 h 4187188"/>
                <a:gd name="connsiteX66" fmla="*/ 2662436 w 4374744"/>
                <a:gd name="connsiteY66" fmla="*/ 3926485 h 4187188"/>
                <a:gd name="connsiteX67" fmla="*/ 2762309 w 4374744"/>
                <a:gd name="connsiteY67" fmla="*/ 4141706 h 4187188"/>
                <a:gd name="connsiteX68" fmla="*/ 3117259 w 4374744"/>
                <a:gd name="connsiteY68" fmla="*/ 4080750 h 4187188"/>
                <a:gd name="connsiteX69" fmla="*/ 3153364 w 4374744"/>
                <a:gd name="connsiteY69" fmla="*/ 3888505 h 4187188"/>
                <a:gd name="connsiteX70" fmla="*/ 2962526 w 4374744"/>
                <a:gd name="connsiteY70" fmla="*/ 3697667 h 4187188"/>
                <a:gd name="connsiteX71" fmla="*/ 2976592 w 4374744"/>
                <a:gd name="connsiteY71" fmla="*/ 3689696 h 4187188"/>
                <a:gd name="connsiteX72" fmla="*/ 3152426 w 4374744"/>
                <a:gd name="connsiteY72" fmla="*/ 3549029 h 4187188"/>
                <a:gd name="connsiteX73" fmla="*/ 3204004 w 4374744"/>
                <a:gd name="connsiteY73" fmla="*/ 3449624 h 4187188"/>
                <a:gd name="connsiteX74" fmla="*/ 3190875 w 4374744"/>
                <a:gd name="connsiteY74" fmla="*/ 3240030 h 4187188"/>
                <a:gd name="connsiteX75" fmla="*/ 3010352 w 4374744"/>
                <a:gd name="connsiteY75" fmla="*/ 3006992 h 4187188"/>
                <a:gd name="connsiteX76" fmla="*/ 2735583 w 4374744"/>
                <a:gd name="connsiteY76" fmla="*/ 2792240 h 4187188"/>
                <a:gd name="connsiteX77" fmla="*/ 2727612 w 4374744"/>
                <a:gd name="connsiteY77" fmla="*/ 2759418 h 4187188"/>
                <a:gd name="connsiteX78" fmla="*/ 2910479 w 4374744"/>
                <a:gd name="connsiteY78" fmla="*/ 2292403 h 4187188"/>
                <a:gd name="connsiteX79" fmla="*/ 3479242 w 4374744"/>
                <a:gd name="connsiteY79" fmla="*/ 836500 h 4187188"/>
                <a:gd name="connsiteX80" fmla="*/ 3662110 w 4374744"/>
                <a:gd name="connsiteY80" fmla="*/ 363859 h 4187188"/>
                <a:gd name="connsiteX81" fmla="*/ 3686023 w 4374744"/>
                <a:gd name="connsiteY81" fmla="*/ 344165 h 4187188"/>
                <a:gd name="connsiteX82" fmla="*/ 3870766 w 4374744"/>
                <a:gd name="connsiteY82" fmla="*/ 313219 h 4187188"/>
                <a:gd name="connsiteX83" fmla="*/ 4266978 w 4374744"/>
                <a:gd name="connsiteY83" fmla="*/ 245698 h 4187188"/>
                <a:gd name="connsiteX84" fmla="*/ 4371540 w 4374744"/>
                <a:gd name="connsiteY84" fmla="*/ 148169 h 4187188"/>
                <a:gd name="connsiteX85" fmla="*/ 4376698 w 4374744"/>
                <a:gd name="connsiteY85" fmla="*/ 130351 h 4187188"/>
                <a:gd name="connsiteX86" fmla="*/ 4376698 w 4374744"/>
                <a:gd name="connsiteY86" fmla="*/ 113471 h 4187188"/>
                <a:gd name="connsiteX87" fmla="*/ 4372947 w 4374744"/>
                <a:gd name="connsiteY87" fmla="*/ 105969 h 4187188"/>
                <a:gd name="connsiteX88" fmla="*/ 626046 w 4374744"/>
                <a:gd name="connsiteY88" fmla="*/ 1260377 h 4187188"/>
                <a:gd name="connsiteX89" fmla="*/ 645740 w 4374744"/>
                <a:gd name="connsiteY89" fmla="*/ 1240683 h 4187188"/>
                <a:gd name="connsiteX90" fmla="*/ 958489 w 4374744"/>
                <a:gd name="connsiteY90" fmla="*/ 1234119 h 4187188"/>
                <a:gd name="connsiteX91" fmla="*/ 1038670 w 4374744"/>
                <a:gd name="connsiteY91" fmla="*/ 1230836 h 4187188"/>
                <a:gd name="connsiteX92" fmla="*/ 1052736 w 4374744"/>
                <a:gd name="connsiteY92" fmla="*/ 1244434 h 4187188"/>
                <a:gd name="connsiteX93" fmla="*/ 1052736 w 4374744"/>
                <a:gd name="connsiteY93" fmla="*/ 1618608 h 4187188"/>
                <a:gd name="connsiteX94" fmla="*/ 1033981 w 4374744"/>
                <a:gd name="connsiteY94" fmla="*/ 1633613 h 4187188"/>
                <a:gd name="connsiteX95" fmla="*/ 838923 w 4374744"/>
                <a:gd name="connsiteY95" fmla="*/ 1633613 h 4187188"/>
                <a:gd name="connsiteX96" fmla="*/ 645740 w 4374744"/>
                <a:gd name="connsiteY96" fmla="*/ 1634082 h 4187188"/>
                <a:gd name="connsiteX97" fmla="*/ 626046 w 4374744"/>
                <a:gd name="connsiteY97" fmla="*/ 1614389 h 4187188"/>
                <a:gd name="connsiteX98" fmla="*/ 626046 w 4374744"/>
                <a:gd name="connsiteY98" fmla="*/ 1260377 h 4187188"/>
                <a:gd name="connsiteX99" fmla="*/ 287039 w 4374744"/>
                <a:gd name="connsiteY99" fmla="*/ 2094532 h 4187188"/>
                <a:gd name="connsiteX100" fmla="*/ 249997 w 4374744"/>
                <a:gd name="connsiteY100" fmla="*/ 1786940 h 4187188"/>
                <a:gd name="connsiteX101" fmla="*/ 242494 w 4374744"/>
                <a:gd name="connsiteY101" fmla="*/ 1716606 h 4187188"/>
                <a:gd name="connsiteX102" fmla="*/ 264532 w 4374744"/>
                <a:gd name="connsiteY102" fmla="*/ 1714731 h 4187188"/>
                <a:gd name="connsiteX103" fmla="*/ 522891 w 4374744"/>
                <a:gd name="connsiteY103" fmla="*/ 1714731 h 4187188"/>
                <a:gd name="connsiteX104" fmla="*/ 545397 w 4374744"/>
                <a:gd name="connsiteY104" fmla="*/ 1738175 h 4187188"/>
                <a:gd name="connsiteX105" fmla="*/ 545397 w 4374744"/>
                <a:gd name="connsiteY105" fmla="*/ 2090312 h 4187188"/>
                <a:gd name="connsiteX106" fmla="*/ 522422 w 4374744"/>
                <a:gd name="connsiteY106" fmla="*/ 2112819 h 4187188"/>
                <a:gd name="connsiteX107" fmla="*/ 307201 w 4374744"/>
                <a:gd name="connsiteY107" fmla="*/ 2113288 h 4187188"/>
                <a:gd name="connsiteX108" fmla="*/ 287039 w 4374744"/>
                <a:gd name="connsiteY108" fmla="*/ 2094532 h 4187188"/>
                <a:gd name="connsiteX109" fmla="*/ 545397 w 4374744"/>
                <a:gd name="connsiteY109" fmla="*/ 2465424 h 4187188"/>
                <a:gd name="connsiteX110" fmla="*/ 526642 w 4374744"/>
                <a:gd name="connsiteY110" fmla="*/ 2481366 h 4187188"/>
                <a:gd name="connsiteX111" fmla="*/ 367219 w 4374744"/>
                <a:gd name="connsiteY111" fmla="*/ 2468237 h 4187188"/>
                <a:gd name="connsiteX112" fmla="*/ 363937 w 4374744"/>
                <a:gd name="connsiteY112" fmla="*/ 2468237 h 4187188"/>
                <a:gd name="connsiteX113" fmla="*/ 328301 w 4374744"/>
                <a:gd name="connsiteY113" fmla="*/ 2434477 h 4187188"/>
                <a:gd name="connsiteX114" fmla="*/ 301575 w 4374744"/>
                <a:gd name="connsiteY114" fmla="*/ 2209879 h 4187188"/>
                <a:gd name="connsiteX115" fmla="*/ 301575 w 4374744"/>
                <a:gd name="connsiteY115" fmla="*/ 2195812 h 4187188"/>
                <a:gd name="connsiteX116" fmla="*/ 384099 w 4374744"/>
                <a:gd name="connsiteY116" fmla="*/ 2195812 h 4187188"/>
                <a:gd name="connsiteX117" fmla="*/ 527580 w 4374744"/>
                <a:gd name="connsiteY117" fmla="*/ 2195343 h 4187188"/>
                <a:gd name="connsiteX118" fmla="*/ 545866 w 4374744"/>
                <a:gd name="connsiteY118" fmla="*/ 2212692 h 4187188"/>
                <a:gd name="connsiteX119" fmla="*/ 545397 w 4374744"/>
                <a:gd name="connsiteY119" fmla="*/ 2465424 h 4187188"/>
                <a:gd name="connsiteX120" fmla="*/ 545397 w 4374744"/>
                <a:gd name="connsiteY120" fmla="*/ 1439961 h 4187188"/>
                <a:gd name="connsiteX121" fmla="*/ 545866 w 4374744"/>
                <a:gd name="connsiteY121" fmla="*/ 1612513 h 4187188"/>
                <a:gd name="connsiteX122" fmla="*/ 524297 w 4374744"/>
                <a:gd name="connsiteY122" fmla="*/ 1634082 h 4187188"/>
                <a:gd name="connsiteX123" fmla="*/ 252341 w 4374744"/>
                <a:gd name="connsiteY123" fmla="*/ 1634082 h 4187188"/>
                <a:gd name="connsiteX124" fmla="*/ 228428 w 4374744"/>
                <a:gd name="connsiteY124" fmla="*/ 1611575 h 4187188"/>
                <a:gd name="connsiteX125" fmla="*/ 205452 w 4374744"/>
                <a:gd name="connsiteY125" fmla="*/ 1420737 h 4187188"/>
                <a:gd name="connsiteX126" fmla="*/ 188103 w 4374744"/>
                <a:gd name="connsiteY126" fmla="*/ 1273505 h 4187188"/>
                <a:gd name="connsiteX127" fmla="*/ 208265 w 4374744"/>
                <a:gd name="connsiteY127" fmla="*/ 1251468 h 4187188"/>
                <a:gd name="connsiteX128" fmla="*/ 524297 w 4374744"/>
                <a:gd name="connsiteY128" fmla="*/ 1243965 h 4187188"/>
                <a:gd name="connsiteX129" fmla="*/ 545397 w 4374744"/>
                <a:gd name="connsiteY129" fmla="*/ 1265065 h 4187188"/>
                <a:gd name="connsiteX130" fmla="*/ 545397 w 4374744"/>
                <a:gd name="connsiteY130" fmla="*/ 1439961 h 4187188"/>
                <a:gd name="connsiteX131" fmla="*/ 1052736 w 4374744"/>
                <a:gd name="connsiteY131" fmla="*/ 2504811 h 4187188"/>
                <a:gd name="connsiteX132" fmla="*/ 1033512 w 4374744"/>
                <a:gd name="connsiteY132" fmla="*/ 2520753 h 4187188"/>
                <a:gd name="connsiteX133" fmla="*/ 882060 w 4374744"/>
                <a:gd name="connsiteY133" fmla="*/ 2509499 h 4187188"/>
                <a:gd name="connsiteX134" fmla="*/ 690284 w 4374744"/>
                <a:gd name="connsiteY134" fmla="*/ 2493088 h 4187188"/>
                <a:gd name="connsiteX135" fmla="*/ 646209 w 4374744"/>
                <a:gd name="connsiteY135" fmla="*/ 2489806 h 4187188"/>
                <a:gd name="connsiteX136" fmla="*/ 626046 w 4374744"/>
                <a:gd name="connsiteY136" fmla="*/ 2466831 h 4187188"/>
                <a:gd name="connsiteX137" fmla="*/ 626046 w 4374744"/>
                <a:gd name="connsiteY137" fmla="*/ 2239419 h 4187188"/>
                <a:gd name="connsiteX138" fmla="*/ 626046 w 4374744"/>
                <a:gd name="connsiteY138" fmla="*/ 2212223 h 4187188"/>
                <a:gd name="connsiteX139" fmla="*/ 642927 w 4374744"/>
                <a:gd name="connsiteY139" fmla="*/ 2195343 h 4187188"/>
                <a:gd name="connsiteX140" fmla="*/ 839391 w 4374744"/>
                <a:gd name="connsiteY140" fmla="*/ 2195812 h 4187188"/>
                <a:gd name="connsiteX141" fmla="*/ 1034450 w 4374744"/>
                <a:gd name="connsiteY141" fmla="*/ 2195343 h 4187188"/>
                <a:gd name="connsiteX142" fmla="*/ 1052268 w 4374744"/>
                <a:gd name="connsiteY142" fmla="*/ 2212223 h 4187188"/>
                <a:gd name="connsiteX143" fmla="*/ 1052736 w 4374744"/>
                <a:gd name="connsiteY143" fmla="*/ 2504811 h 4187188"/>
                <a:gd name="connsiteX144" fmla="*/ 1052736 w 4374744"/>
                <a:gd name="connsiteY144" fmla="*/ 2095470 h 4187188"/>
                <a:gd name="connsiteX145" fmla="*/ 1035387 w 4374744"/>
                <a:gd name="connsiteY145" fmla="*/ 2112819 h 4187188"/>
                <a:gd name="connsiteX146" fmla="*/ 840329 w 4374744"/>
                <a:gd name="connsiteY146" fmla="*/ 2112350 h 4187188"/>
                <a:gd name="connsiteX147" fmla="*/ 647147 w 4374744"/>
                <a:gd name="connsiteY147" fmla="*/ 2112819 h 4187188"/>
                <a:gd name="connsiteX148" fmla="*/ 626046 w 4374744"/>
                <a:gd name="connsiteY148" fmla="*/ 2093125 h 4187188"/>
                <a:gd name="connsiteX149" fmla="*/ 626046 w 4374744"/>
                <a:gd name="connsiteY149" fmla="*/ 1733955 h 4187188"/>
                <a:gd name="connsiteX150" fmla="*/ 645740 w 4374744"/>
                <a:gd name="connsiteY150" fmla="*/ 1714262 h 4187188"/>
                <a:gd name="connsiteX151" fmla="*/ 1033981 w 4374744"/>
                <a:gd name="connsiteY151" fmla="*/ 1714262 h 4187188"/>
                <a:gd name="connsiteX152" fmla="*/ 1052736 w 4374744"/>
                <a:gd name="connsiteY152" fmla="*/ 1733018 h 4187188"/>
                <a:gd name="connsiteX153" fmla="*/ 1052736 w 4374744"/>
                <a:gd name="connsiteY153" fmla="*/ 2095470 h 4187188"/>
                <a:gd name="connsiteX154" fmla="*/ 1135261 w 4374744"/>
                <a:gd name="connsiteY154" fmla="*/ 1246779 h 4187188"/>
                <a:gd name="connsiteX155" fmla="*/ 1154954 w 4374744"/>
                <a:gd name="connsiteY155" fmla="*/ 1227554 h 4187188"/>
                <a:gd name="connsiteX156" fmla="*/ 1363610 w 4374744"/>
                <a:gd name="connsiteY156" fmla="*/ 1223803 h 4187188"/>
                <a:gd name="connsiteX157" fmla="*/ 1532880 w 4374744"/>
                <a:gd name="connsiteY157" fmla="*/ 1217708 h 4187188"/>
                <a:gd name="connsiteX158" fmla="*/ 1559607 w 4374744"/>
                <a:gd name="connsiteY158" fmla="*/ 1242559 h 4187188"/>
                <a:gd name="connsiteX159" fmla="*/ 1560076 w 4374744"/>
                <a:gd name="connsiteY159" fmla="*/ 1613920 h 4187188"/>
                <a:gd name="connsiteX160" fmla="*/ 1539913 w 4374744"/>
                <a:gd name="connsiteY160" fmla="*/ 1634082 h 4187188"/>
                <a:gd name="connsiteX161" fmla="*/ 1348137 w 4374744"/>
                <a:gd name="connsiteY161" fmla="*/ 1633613 h 4187188"/>
                <a:gd name="connsiteX162" fmla="*/ 1154954 w 4374744"/>
                <a:gd name="connsiteY162" fmla="*/ 1634082 h 4187188"/>
                <a:gd name="connsiteX163" fmla="*/ 1135730 w 4374744"/>
                <a:gd name="connsiteY163" fmla="*/ 1614389 h 4187188"/>
                <a:gd name="connsiteX164" fmla="*/ 1135261 w 4374744"/>
                <a:gd name="connsiteY164" fmla="*/ 1246779 h 4187188"/>
                <a:gd name="connsiteX165" fmla="*/ 1558200 w 4374744"/>
                <a:gd name="connsiteY165" fmla="*/ 2562015 h 4187188"/>
                <a:gd name="connsiteX166" fmla="*/ 1474269 w 4374744"/>
                <a:gd name="connsiteY166" fmla="*/ 2556858 h 4187188"/>
                <a:gd name="connsiteX167" fmla="*/ 1367362 w 4374744"/>
                <a:gd name="connsiteY167" fmla="*/ 2547949 h 4187188"/>
                <a:gd name="connsiteX168" fmla="*/ 1146514 w 4374744"/>
                <a:gd name="connsiteY168" fmla="*/ 2530600 h 4187188"/>
                <a:gd name="connsiteX169" fmla="*/ 1135261 w 4374744"/>
                <a:gd name="connsiteY169" fmla="*/ 2515595 h 4187188"/>
                <a:gd name="connsiteX170" fmla="*/ 1135261 w 4374744"/>
                <a:gd name="connsiteY170" fmla="*/ 2406344 h 4187188"/>
                <a:gd name="connsiteX171" fmla="*/ 1135261 w 4374744"/>
                <a:gd name="connsiteY171" fmla="*/ 2213161 h 4187188"/>
                <a:gd name="connsiteX172" fmla="*/ 1149328 w 4374744"/>
                <a:gd name="connsiteY172" fmla="*/ 2195812 h 4187188"/>
                <a:gd name="connsiteX173" fmla="*/ 1549291 w 4374744"/>
                <a:gd name="connsiteY173" fmla="*/ 2196281 h 4187188"/>
                <a:gd name="connsiteX174" fmla="*/ 1558200 w 4374744"/>
                <a:gd name="connsiteY174" fmla="*/ 2197219 h 4187188"/>
                <a:gd name="connsiteX175" fmla="*/ 1558200 w 4374744"/>
                <a:gd name="connsiteY175" fmla="*/ 2562015 h 4187188"/>
                <a:gd name="connsiteX176" fmla="*/ 1540382 w 4374744"/>
                <a:gd name="connsiteY176" fmla="*/ 2113288 h 4187188"/>
                <a:gd name="connsiteX177" fmla="*/ 1154017 w 4374744"/>
                <a:gd name="connsiteY177" fmla="*/ 2113288 h 4187188"/>
                <a:gd name="connsiteX178" fmla="*/ 1135261 w 4374744"/>
                <a:gd name="connsiteY178" fmla="*/ 2095470 h 4187188"/>
                <a:gd name="connsiteX179" fmla="*/ 1135261 w 4374744"/>
                <a:gd name="connsiteY179" fmla="*/ 1733018 h 4187188"/>
                <a:gd name="connsiteX180" fmla="*/ 1152610 w 4374744"/>
                <a:gd name="connsiteY180" fmla="*/ 1715200 h 4187188"/>
                <a:gd name="connsiteX181" fmla="*/ 1542727 w 4374744"/>
                <a:gd name="connsiteY181" fmla="*/ 1715200 h 4187188"/>
                <a:gd name="connsiteX182" fmla="*/ 1559138 w 4374744"/>
                <a:gd name="connsiteY182" fmla="*/ 1717544 h 4187188"/>
                <a:gd name="connsiteX183" fmla="*/ 1559138 w 4374744"/>
                <a:gd name="connsiteY183" fmla="*/ 1735362 h 4187188"/>
                <a:gd name="connsiteX184" fmla="*/ 1559607 w 4374744"/>
                <a:gd name="connsiteY184" fmla="*/ 2094532 h 4187188"/>
                <a:gd name="connsiteX185" fmla="*/ 1540382 w 4374744"/>
                <a:gd name="connsiteY185" fmla="*/ 2113288 h 4187188"/>
                <a:gd name="connsiteX186" fmla="*/ 1641662 w 4374744"/>
                <a:gd name="connsiteY186" fmla="*/ 1733487 h 4187188"/>
                <a:gd name="connsiteX187" fmla="*/ 1660418 w 4374744"/>
                <a:gd name="connsiteY187" fmla="*/ 1714731 h 4187188"/>
                <a:gd name="connsiteX188" fmla="*/ 2050534 w 4374744"/>
                <a:gd name="connsiteY188" fmla="*/ 1714731 h 4187188"/>
                <a:gd name="connsiteX189" fmla="*/ 2068821 w 4374744"/>
                <a:gd name="connsiteY189" fmla="*/ 1733955 h 4187188"/>
                <a:gd name="connsiteX190" fmla="*/ 2068821 w 4374744"/>
                <a:gd name="connsiteY190" fmla="*/ 2095001 h 4187188"/>
                <a:gd name="connsiteX191" fmla="*/ 2050066 w 4374744"/>
                <a:gd name="connsiteY191" fmla="*/ 2113288 h 4187188"/>
                <a:gd name="connsiteX192" fmla="*/ 1855007 w 4374744"/>
                <a:gd name="connsiteY192" fmla="*/ 2112819 h 4187188"/>
                <a:gd name="connsiteX193" fmla="*/ 1661825 w 4374744"/>
                <a:gd name="connsiteY193" fmla="*/ 2113288 h 4187188"/>
                <a:gd name="connsiteX194" fmla="*/ 1641662 w 4374744"/>
                <a:gd name="connsiteY194" fmla="*/ 2094532 h 4187188"/>
                <a:gd name="connsiteX195" fmla="*/ 1641662 w 4374744"/>
                <a:gd name="connsiteY195" fmla="*/ 1733487 h 4187188"/>
                <a:gd name="connsiteX196" fmla="*/ 2049128 w 4374744"/>
                <a:gd name="connsiteY196" fmla="*/ 2602340 h 4187188"/>
                <a:gd name="connsiteX197" fmla="*/ 1894394 w 4374744"/>
                <a:gd name="connsiteY197" fmla="*/ 2589211 h 4187188"/>
                <a:gd name="connsiteX198" fmla="*/ 1753258 w 4374744"/>
                <a:gd name="connsiteY198" fmla="*/ 2577958 h 4187188"/>
                <a:gd name="connsiteX199" fmla="*/ 1654791 w 4374744"/>
                <a:gd name="connsiteY199" fmla="*/ 2570924 h 4187188"/>
                <a:gd name="connsiteX200" fmla="*/ 1642131 w 4374744"/>
                <a:gd name="connsiteY200" fmla="*/ 2551700 h 4187188"/>
                <a:gd name="connsiteX201" fmla="*/ 1642131 w 4374744"/>
                <a:gd name="connsiteY201" fmla="*/ 2350077 h 4187188"/>
                <a:gd name="connsiteX202" fmla="*/ 1641662 w 4374744"/>
                <a:gd name="connsiteY202" fmla="*/ 2215037 h 4187188"/>
                <a:gd name="connsiteX203" fmla="*/ 1660887 w 4374744"/>
                <a:gd name="connsiteY203" fmla="*/ 2195343 h 4187188"/>
                <a:gd name="connsiteX204" fmla="*/ 1855945 w 4374744"/>
                <a:gd name="connsiteY204" fmla="*/ 2195812 h 4187188"/>
                <a:gd name="connsiteX205" fmla="*/ 2049128 w 4374744"/>
                <a:gd name="connsiteY205" fmla="*/ 2195343 h 4187188"/>
                <a:gd name="connsiteX206" fmla="*/ 2068821 w 4374744"/>
                <a:gd name="connsiteY206" fmla="*/ 2214099 h 4187188"/>
                <a:gd name="connsiteX207" fmla="*/ 2068821 w 4374744"/>
                <a:gd name="connsiteY207" fmla="*/ 2583584 h 4187188"/>
                <a:gd name="connsiteX208" fmla="*/ 2049128 w 4374744"/>
                <a:gd name="connsiteY208" fmla="*/ 2602340 h 4187188"/>
                <a:gd name="connsiteX209" fmla="*/ 2048659 w 4374744"/>
                <a:gd name="connsiteY209" fmla="*/ 1634082 h 4187188"/>
                <a:gd name="connsiteX210" fmla="*/ 1662293 w 4374744"/>
                <a:gd name="connsiteY210" fmla="*/ 1634082 h 4187188"/>
                <a:gd name="connsiteX211" fmla="*/ 1642131 w 4374744"/>
                <a:gd name="connsiteY211" fmla="*/ 1613451 h 4187188"/>
                <a:gd name="connsiteX212" fmla="*/ 1642131 w 4374744"/>
                <a:gd name="connsiteY212" fmla="*/ 1235525 h 4187188"/>
                <a:gd name="connsiteX213" fmla="*/ 1662762 w 4374744"/>
                <a:gd name="connsiteY213" fmla="*/ 1214894 h 4187188"/>
                <a:gd name="connsiteX214" fmla="*/ 1799209 w 4374744"/>
                <a:gd name="connsiteY214" fmla="*/ 1211612 h 4187188"/>
                <a:gd name="connsiteX215" fmla="*/ 2055692 w 4374744"/>
                <a:gd name="connsiteY215" fmla="*/ 1205985 h 4187188"/>
                <a:gd name="connsiteX216" fmla="*/ 2068821 w 4374744"/>
                <a:gd name="connsiteY216" fmla="*/ 1222396 h 4187188"/>
                <a:gd name="connsiteX217" fmla="*/ 2068821 w 4374744"/>
                <a:gd name="connsiteY217" fmla="*/ 1420737 h 4187188"/>
                <a:gd name="connsiteX218" fmla="*/ 2069290 w 4374744"/>
                <a:gd name="connsiteY218" fmla="*/ 1613920 h 4187188"/>
                <a:gd name="connsiteX219" fmla="*/ 2048659 w 4374744"/>
                <a:gd name="connsiteY219" fmla="*/ 1634082 h 4187188"/>
                <a:gd name="connsiteX220" fmla="*/ 2575691 w 4374744"/>
                <a:gd name="connsiteY220" fmla="*/ 2092187 h 4187188"/>
                <a:gd name="connsiteX221" fmla="*/ 2555060 w 4374744"/>
                <a:gd name="connsiteY221" fmla="*/ 2113288 h 4187188"/>
                <a:gd name="connsiteX222" fmla="*/ 2171977 w 4374744"/>
                <a:gd name="connsiteY222" fmla="*/ 2112819 h 4187188"/>
                <a:gd name="connsiteX223" fmla="*/ 2153690 w 4374744"/>
                <a:gd name="connsiteY223" fmla="*/ 2112819 h 4187188"/>
                <a:gd name="connsiteX224" fmla="*/ 2153690 w 4374744"/>
                <a:gd name="connsiteY224" fmla="*/ 1717075 h 4187188"/>
                <a:gd name="connsiteX225" fmla="*/ 2575691 w 4374744"/>
                <a:gd name="connsiteY225" fmla="*/ 1717075 h 4187188"/>
                <a:gd name="connsiteX226" fmla="*/ 2575691 w 4374744"/>
                <a:gd name="connsiteY226" fmla="*/ 1734893 h 4187188"/>
                <a:gd name="connsiteX227" fmla="*/ 2575691 w 4374744"/>
                <a:gd name="connsiteY227" fmla="*/ 2092187 h 4187188"/>
                <a:gd name="connsiteX228" fmla="*/ 2151815 w 4374744"/>
                <a:gd name="connsiteY228" fmla="*/ 1215363 h 4187188"/>
                <a:gd name="connsiteX229" fmla="*/ 2152753 w 4374744"/>
                <a:gd name="connsiteY229" fmla="*/ 1204110 h 4187188"/>
                <a:gd name="connsiteX230" fmla="*/ 2281697 w 4374744"/>
                <a:gd name="connsiteY230" fmla="*/ 1200359 h 4187188"/>
                <a:gd name="connsiteX231" fmla="*/ 2555060 w 4374744"/>
                <a:gd name="connsiteY231" fmla="*/ 1193325 h 4187188"/>
                <a:gd name="connsiteX232" fmla="*/ 2576160 w 4374744"/>
                <a:gd name="connsiteY232" fmla="*/ 1213956 h 4187188"/>
                <a:gd name="connsiteX233" fmla="*/ 2576160 w 4374744"/>
                <a:gd name="connsiteY233" fmla="*/ 1613920 h 4187188"/>
                <a:gd name="connsiteX234" fmla="*/ 2555998 w 4374744"/>
                <a:gd name="connsiteY234" fmla="*/ 1634551 h 4187188"/>
                <a:gd name="connsiteX235" fmla="*/ 2171508 w 4374744"/>
                <a:gd name="connsiteY235" fmla="*/ 1634082 h 4187188"/>
                <a:gd name="connsiteX236" fmla="*/ 2151815 w 4374744"/>
                <a:gd name="connsiteY236" fmla="*/ 1618608 h 4187188"/>
                <a:gd name="connsiteX237" fmla="*/ 2151815 w 4374744"/>
                <a:gd name="connsiteY237" fmla="*/ 1215363 h 4187188"/>
                <a:gd name="connsiteX238" fmla="*/ 2575223 w 4374744"/>
                <a:gd name="connsiteY238" fmla="*/ 2425099 h 4187188"/>
                <a:gd name="connsiteX239" fmla="*/ 2571940 w 4374744"/>
                <a:gd name="connsiteY239" fmla="*/ 2446668 h 4187188"/>
                <a:gd name="connsiteX240" fmla="*/ 2499731 w 4374744"/>
                <a:gd name="connsiteY240" fmla="*/ 2632818 h 4187188"/>
                <a:gd name="connsiteX241" fmla="*/ 2496918 w 4374744"/>
                <a:gd name="connsiteY241" fmla="*/ 2638444 h 4187188"/>
                <a:gd name="connsiteX242" fmla="*/ 2300453 w 4374744"/>
                <a:gd name="connsiteY242" fmla="*/ 2622502 h 4187188"/>
                <a:gd name="connsiteX243" fmla="*/ 2167757 w 4374744"/>
                <a:gd name="connsiteY243" fmla="*/ 2612187 h 4187188"/>
                <a:gd name="connsiteX244" fmla="*/ 2151815 w 4374744"/>
                <a:gd name="connsiteY244" fmla="*/ 2595775 h 4187188"/>
                <a:gd name="connsiteX245" fmla="*/ 2152284 w 4374744"/>
                <a:gd name="connsiteY245" fmla="*/ 2209410 h 4187188"/>
                <a:gd name="connsiteX246" fmla="*/ 2153221 w 4374744"/>
                <a:gd name="connsiteY246" fmla="*/ 2196750 h 4187188"/>
                <a:gd name="connsiteX247" fmla="*/ 2172446 w 4374744"/>
                <a:gd name="connsiteY247" fmla="*/ 2195812 h 4187188"/>
                <a:gd name="connsiteX248" fmla="*/ 2555529 w 4374744"/>
                <a:gd name="connsiteY248" fmla="*/ 2195343 h 4187188"/>
                <a:gd name="connsiteX249" fmla="*/ 2576160 w 4374744"/>
                <a:gd name="connsiteY249" fmla="*/ 2216443 h 4187188"/>
                <a:gd name="connsiteX250" fmla="*/ 2575223 w 4374744"/>
                <a:gd name="connsiteY250" fmla="*/ 2425099 h 4187188"/>
                <a:gd name="connsiteX251" fmla="*/ 679500 w 4374744"/>
                <a:gd name="connsiteY251" fmla="*/ 3940083 h 4187188"/>
                <a:gd name="connsiteX252" fmla="*/ 529455 w 4374744"/>
                <a:gd name="connsiteY252" fmla="*/ 4090597 h 4187188"/>
                <a:gd name="connsiteX253" fmla="*/ 379410 w 4374744"/>
                <a:gd name="connsiteY253" fmla="*/ 3941490 h 4187188"/>
                <a:gd name="connsiteX254" fmla="*/ 528517 w 4374744"/>
                <a:gd name="connsiteY254" fmla="*/ 3790976 h 4187188"/>
                <a:gd name="connsiteX255" fmla="*/ 679500 w 4374744"/>
                <a:gd name="connsiteY255" fmla="*/ 3940083 h 4187188"/>
                <a:gd name="connsiteX256" fmla="*/ 3060992 w 4374744"/>
                <a:gd name="connsiteY256" fmla="*/ 3941021 h 4187188"/>
                <a:gd name="connsiteX257" fmla="*/ 2910010 w 4374744"/>
                <a:gd name="connsiteY257" fmla="*/ 4090128 h 4187188"/>
                <a:gd name="connsiteX258" fmla="*/ 2760434 w 4374744"/>
                <a:gd name="connsiteY258" fmla="*/ 3940083 h 4187188"/>
                <a:gd name="connsiteX259" fmla="*/ 2910948 w 4374744"/>
                <a:gd name="connsiteY259" fmla="*/ 3790507 h 4187188"/>
                <a:gd name="connsiteX260" fmla="*/ 3060992 w 4374744"/>
                <a:gd name="connsiteY260" fmla="*/ 3941021 h 4187188"/>
                <a:gd name="connsiteX261" fmla="*/ 2842021 w 4374744"/>
                <a:gd name="connsiteY261" fmla="*/ 1755056 h 4187188"/>
                <a:gd name="connsiteX262" fmla="*/ 2708856 w 4374744"/>
                <a:gd name="connsiteY262" fmla="*/ 2096407 h 4187188"/>
                <a:gd name="connsiteX263" fmla="*/ 2661967 w 4374744"/>
                <a:gd name="connsiteY263" fmla="*/ 2110943 h 4187188"/>
                <a:gd name="connsiteX264" fmla="*/ 2658216 w 4374744"/>
                <a:gd name="connsiteY264" fmla="*/ 2098752 h 4187188"/>
                <a:gd name="connsiteX265" fmla="*/ 2658685 w 4374744"/>
                <a:gd name="connsiteY265" fmla="*/ 1727860 h 4187188"/>
                <a:gd name="connsiteX266" fmla="*/ 2669469 w 4374744"/>
                <a:gd name="connsiteY266" fmla="*/ 1715200 h 4187188"/>
                <a:gd name="connsiteX267" fmla="*/ 2849054 w 4374744"/>
                <a:gd name="connsiteY267" fmla="*/ 1715200 h 4187188"/>
                <a:gd name="connsiteX268" fmla="*/ 2856557 w 4374744"/>
                <a:gd name="connsiteY268" fmla="*/ 1718013 h 4187188"/>
                <a:gd name="connsiteX269" fmla="*/ 2842021 w 4374744"/>
                <a:gd name="connsiteY269" fmla="*/ 1755056 h 4187188"/>
                <a:gd name="connsiteX270" fmla="*/ 3046457 w 4374744"/>
                <a:gd name="connsiteY270" fmla="*/ 1231774 h 4187188"/>
                <a:gd name="connsiteX271" fmla="*/ 2898757 w 4374744"/>
                <a:gd name="connsiteY271" fmla="*/ 1612044 h 4187188"/>
                <a:gd name="connsiteX272" fmla="*/ 2866872 w 4374744"/>
                <a:gd name="connsiteY272" fmla="*/ 1634551 h 4187188"/>
                <a:gd name="connsiteX273" fmla="*/ 2678847 w 4374744"/>
                <a:gd name="connsiteY273" fmla="*/ 1634551 h 4187188"/>
                <a:gd name="connsiteX274" fmla="*/ 2658216 w 4374744"/>
                <a:gd name="connsiteY274" fmla="*/ 1614389 h 4187188"/>
                <a:gd name="connsiteX275" fmla="*/ 2658216 w 4374744"/>
                <a:gd name="connsiteY275" fmla="*/ 1210674 h 4187188"/>
                <a:gd name="connsiteX276" fmla="*/ 2678378 w 4374744"/>
                <a:gd name="connsiteY276" fmla="*/ 1190043 h 4187188"/>
                <a:gd name="connsiteX277" fmla="*/ 3009884 w 4374744"/>
                <a:gd name="connsiteY277" fmla="*/ 1183010 h 4187188"/>
                <a:gd name="connsiteX278" fmla="*/ 3066619 w 4374744"/>
                <a:gd name="connsiteY278" fmla="*/ 1179727 h 4187188"/>
                <a:gd name="connsiteX279" fmla="*/ 3046457 w 4374744"/>
                <a:gd name="connsiteY279" fmla="*/ 1231774 h 4187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</a:cxnLst>
              <a:rect l="l" t="t" r="r" b="b"/>
              <a:pathLst>
                <a:path w="4374744" h="4187188">
                  <a:moveTo>
                    <a:pt x="4372947" y="105969"/>
                  </a:moveTo>
                  <a:cubicBezTo>
                    <a:pt x="4360756" y="49233"/>
                    <a:pt x="4326996" y="15004"/>
                    <a:pt x="4269791" y="4220"/>
                  </a:cubicBezTo>
                  <a:cubicBezTo>
                    <a:pt x="4266509" y="3751"/>
                    <a:pt x="4263696" y="1407"/>
                    <a:pt x="4260413" y="0"/>
                  </a:cubicBezTo>
                  <a:cubicBezTo>
                    <a:pt x="4255724" y="0"/>
                    <a:pt x="4251505" y="0"/>
                    <a:pt x="4246816" y="0"/>
                  </a:cubicBezTo>
                  <a:cubicBezTo>
                    <a:pt x="4243533" y="1407"/>
                    <a:pt x="4240720" y="3282"/>
                    <a:pt x="4237438" y="3751"/>
                  </a:cubicBezTo>
                  <a:cubicBezTo>
                    <a:pt x="4159133" y="16880"/>
                    <a:pt x="4080360" y="29071"/>
                    <a:pt x="4002055" y="42669"/>
                  </a:cubicBezTo>
                  <a:cubicBezTo>
                    <a:pt x="3861388" y="66582"/>
                    <a:pt x="3721190" y="91902"/>
                    <a:pt x="3580523" y="114409"/>
                  </a:cubicBezTo>
                  <a:cubicBezTo>
                    <a:pt x="3519098" y="124256"/>
                    <a:pt x="3480649" y="155671"/>
                    <a:pt x="3459080" y="214283"/>
                  </a:cubicBezTo>
                  <a:cubicBezTo>
                    <a:pt x="3415474" y="331505"/>
                    <a:pt x="3368585" y="447790"/>
                    <a:pt x="3323102" y="564075"/>
                  </a:cubicBezTo>
                  <a:cubicBezTo>
                    <a:pt x="3269649" y="700991"/>
                    <a:pt x="3216195" y="837438"/>
                    <a:pt x="3163210" y="974354"/>
                  </a:cubicBezTo>
                  <a:cubicBezTo>
                    <a:pt x="3157584" y="988889"/>
                    <a:pt x="3150551" y="993578"/>
                    <a:pt x="3134608" y="994047"/>
                  </a:cubicBezTo>
                  <a:cubicBezTo>
                    <a:pt x="3064744" y="994985"/>
                    <a:pt x="2994410" y="997798"/>
                    <a:pt x="2924546" y="999674"/>
                  </a:cubicBezTo>
                  <a:cubicBezTo>
                    <a:pt x="2828892" y="1002018"/>
                    <a:pt x="2733239" y="1004363"/>
                    <a:pt x="2637585" y="1006707"/>
                  </a:cubicBezTo>
                  <a:cubicBezTo>
                    <a:pt x="2550840" y="1009051"/>
                    <a:pt x="2464564" y="1010927"/>
                    <a:pt x="2377820" y="1013271"/>
                  </a:cubicBezTo>
                  <a:cubicBezTo>
                    <a:pt x="2280759" y="1015616"/>
                    <a:pt x="2184168" y="1017960"/>
                    <a:pt x="2087108" y="1020305"/>
                  </a:cubicBezTo>
                  <a:cubicBezTo>
                    <a:pt x="2000363" y="1022649"/>
                    <a:pt x="1914087" y="1024525"/>
                    <a:pt x="1827343" y="1026869"/>
                  </a:cubicBezTo>
                  <a:cubicBezTo>
                    <a:pt x="1731220" y="1029214"/>
                    <a:pt x="1634629" y="1031558"/>
                    <a:pt x="1538507" y="1033903"/>
                  </a:cubicBezTo>
                  <a:cubicBezTo>
                    <a:pt x="1451762" y="1036247"/>
                    <a:pt x="1365486" y="1038123"/>
                    <a:pt x="1278741" y="1040467"/>
                  </a:cubicBezTo>
                  <a:cubicBezTo>
                    <a:pt x="1182619" y="1042811"/>
                    <a:pt x="1086028" y="1045156"/>
                    <a:pt x="989905" y="1047500"/>
                  </a:cubicBezTo>
                  <a:cubicBezTo>
                    <a:pt x="902692" y="1049845"/>
                    <a:pt x="815478" y="1051720"/>
                    <a:pt x="728264" y="1054065"/>
                  </a:cubicBezTo>
                  <a:cubicBezTo>
                    <a:pt x="632142" y="1056409"/>
                    <a:pt x="535551" y="1058754"/>
                    <a:pt x="439428" y="1061098"/>
                  </a:cubicBezTo>
                  <a:cubicBezTo>
                    <a:pt x="331115" y="1063443"/>
                    <a:pt x="222801" y="1064849"/>
                    <a:pt x="114487" y="1069069"/>
                  </a:cubicBezTo>
                  <a:cubicBezTo>
                    <a:pt x="48374" y="1072352"/>
                    <a:pt x="-2266" y="1125336"/>
                    <a:pt x="78" y="1193794"/>
                  </a:cubicBezTo>
                  <a:cubicBezTo>
                    <a:pt x="1954" y="1253343"/>
                    <a:pt x="12738" y="1312423"/>
                    <a:pt x="20240" y="1371503"/>
                  </a:cubicBezTo>
                  <a:cubicBezTo>
                    <a:pt x="27743" y="1433866"/>
                    <a:pt x="35714" y="1496697"/>
                    <a:pt x="43216" y="1559059"/>
                  </a:cubicBezTo>
                  <a:cubicBezTo>
                    <a:pt x="49312" y="1609700"/>
                    <a:pt x="55407" y="1660809"/>
                    <a:pt x="61503" y="1711449"/>
                  </a:cubicBezTo>
                  <a:cubicBezTo>
                    <a:pt x="69005" y="1773342"/>
                    <a:pt x="76976" y="1835236"/>
                    <a:pt x="84478" y="1897598"/>
                  </a:cubicBezTo>
                  <a:cubicBezTo>
                    <a:pt x="90574" y="1948238"/>
                    <a:pt x="96201" y="1999347"/>
                    <a:pt x="102296" y="2049987"/>
                  </a:cubicBezTo>
                  <a:cubicBezTo>
                    <a:pt x="109798" y="2111881"/>
                    <a:pt x="117770" y="2173774"/>
                    <a:pt x="125272" y="2236137"/>
                  </a:cubicBezTo>
                  <a:cubicBezTo>
                    <a:pt x="131367" y="2287246"/>
                    <a:pt x="136994" y="2338824"/>
                    <a:pt x="143090" y="2390402"/>
                  </a:cubicBezTo>
                  <a:cubicBezTo>
                    <a:pt x="150592" y="2453702"/>
                    <a:pt x="159970" y="2516533"/>
                    <a:pt x="166065" y="2579833"/>
                  </a:cubicBezTo>
                  <a:cubicBezTo>
                    <a:pt x="172161" y="2640789"/>
                    <a:pt x="208734" y="2685802"/>
                    <a:pt x="269221" y="2696587"/>
                  </a:cubicBezTo>
                  <a:cubicBezTo>
                    <a:pt x="301106" y="2702213"/>
                    <a:pt x="333459" y="2703151"/>
                    <a:pt x="365812" y="2705965"/>
                  </a:cubicBezTo>
                  <a:cubicBezTo>
                    <a:pt x="415515" y="2710185"/>
                    <a:pt x="465686" y="2713467"/>
                    <a:pt x="515388" y="2717218"/>
                  </a:cubicBezTo>
                  <a:cubicBezTo>
                    <a:pt x="581033" y="2722376"/>
                    <a:pt x="646678" y="2728002"/>
                    <a:pt x="712791" y="2733160"/>
                  </a:cubicBezTo>
                  <a:cubicBezTo>
                    <a:pt x="761556" y="2736911"/>
                    <a:pt x="810320" y="2740662"/>
                    <a:pt x="859085" y="2744414"/>
                  </a:cubicBezTo>
                  <a:cubicBezTo>
                    <a:pt x="925198" y="2749571"/>
                    <a:pt x="991781" y="2755198"/>
                    <a:pt x="1057894" y="2760825"/>
                  </a:cubicBezTo>
                  <a:cubicBezTo>
                    <a:pt x="1106190" y="2764576"/>
                    <a:pt x="1154486" y="2767858"/>
                    <a:pt x="1202312" y="2772078"/>
                  </a:cubicBezTo>
                  <a:cubicBezTo>
                    <a:pt x="1269364" y="2777236"/>
                    <a:pt x="1335946" y="2782863"/>
                    <a:pt x="1402997" y="2788489"/>
                  </a:cubicBezTo>
                  <a:cubicBezTo>
                    <a:pt x="1451293" y="2792240"/>
                    <a:pt x="1499589" y="2795991"/>
                    <a:pt x="1547415" y="2799743"/>
                  </a:cubicBezTo>
                  <a:cubicBezTo>
                    <a:pt x="1598993" y="2803963"/>
                    <a:pt x="1650571" y="2808182"/>
                    <a:pt x="1702149" y="2812403"/>
                  </a:cubicBezTo>
                  <a:cubicBezTo>
                    <a:pt x="1751383" y="2816154"/>
                    <a:pt x="1800616" y="2819905"/>
                    <a:pt x="1850318" y="2824125"/>
                  </a:cubicBezTo>
                  <a:cubicBezTo>
                    <a:pt x="1913619" y="2829283"/>
                    <a:pt x="1977388" y="2834909"/>
                    <a:pt x="2040688" y="2840067"/>
                  </a:cubicBezTo>
                  <a:cubicBezTo>
                    <a:pt x="2091328" y="2844287"/>
                    <a:pt x="2141499" y="2847569"/>
                    <a:pt x="2192139" y="2851320"/>
                  </a:cubicBezTo>
                  <a:cubicBezTo>
                    <a:pt x="2260597" y="2856478"/>
                    <a:pt x="2329524" y="2861167"/>
                    <a:pt x="2397982" y="2868200"/>
                  </a:cubicBezTo>
                  <a:cubicBezTo>
                    <a:pt x="2418613" y="2870076"/>
                    <a:pt x="2439713" y="2867263"/>
                    <a:pt x="2459407" y="2882736"/>
                  </a:cubicBezTo>
                  <a:cubicBezTo>
                    <a:pt x="2599605" y="2993863"/>
                    <a:pt x="2740741" y="3104052"/>
                    <a:pt x="2881408" y="3214241"/>
                  </a:cubicBezTo>
                  <a:cubicBezTo>
                    <a:pt x="2925014" y="3248470"/>
                    <a:pt x="2955492" y="3290670"/>
                    <a:pt x="2966746" y="3345999"/>
                  </a:cubicBezTo>
                  <a:cubicBezTo>
                    <a:pt x="2979406" y="3407893"/>
                    <a:pt x="2948459" y="3459471"/>
                    <a:pt x="2887034" y="3471193"/>
                  </a:cubicBezTo>
                  <a:cubicBezTo>
                    <a:pt x="2853274" y="3477757"/>
                    <a:pt x="2818107" y="3477757"/>
                    <a:pt x="2783410" y="3477757"/>
                  </a:cubicBezTo>
                  <a:cubicBezTo>
                    <a:pt x="2399858" y="3479164"/>
                    <a:pt x="2015837" y="3480571"/>
                    <a:pt x="1632285" y="3481509"/>
                  </a:cubicBezTo>
                  <a:cubicBezTo>
                    <a:pt x="1277804" y="3482446"/>
                    <a:pt x="922854" y="3483384"/>
                    <a:pt x="568373" y="3484322"/>
                  </a:cubicBezTo>
                  <a:cubicBezTo>
                    <a:pt x="449744" y="3484791"/>
                    <a:pt x="331115" y="3485260"/>
                    <a:pt x="212485" y="3485729"/>
                  </a:cubicBezTo>
                  <a:cubicBezTo>
                    <a:pt x="198888" y="3485729"/>
                    <a:pt x="184821" y="3486198"/>
                    <a:pt x="172161" y="3489949"/>
                  </a:cubicBezTo>
                  <a:cubicBezTo>
                    <a:pt x="118239" y="3504015"/>
                    <a:pt x="77914" y="3560282"/>
                    <a:pt x="83541" y="3612798"/>
                  </a:cubicBezTo>
                  <a:cubicBezTo>
                    <a:pt x="90105" y="3676567"/>
                    <a:pt x="134650" y="3724394"/>
                    <a:pt x="194668" y="3726269"/>
                  </a:cubicBezTo>
                  <a:cubicBezTo>
                    <a:pt x="254686" y="3728614"/>
                    <a:pt x="314235" y="3726738"/>
                    <a:pt x="374252" y="3727207"/>
                  </a:cubicBezTo>
                  <a:cubicBezTo>
                    <a:pt x="380348" y="3727207"/>
                    <a:pt x="386913" y="3728145"/>
                    <a:pt x="393008" y="3728614"/>
                  </a:cubicBezTo>
                  <a:cubicBezTo>
                    <a:pt x="333459" y="3775034"/>
                    <a:pt x="294541" y="3831301"/>
                    <a:pt x="283288" y="3905385"/>
                  </a:cubicBezTo>
                  <a:cubicBezTo>
                    <a:pt x="272034" y="3980408"/>
                    <a:pt x="292197" y="4046990"/>
                    <a:pt x="340961" y="4103726"/>
                  </a:cubicBezTo>
                  <a:cubicBezTo>
                    <a:pt x="425361" y="4201255"/>
                    <a:pt x="568373" y="4218604"/>
                    <a:pt x="670122" y="4146395"/>
                  </a:cubicBezTo>
                  <a:cubicBezTo>
                    <a:pt x="722638" y="4108884"/>
                    <a:pt x="759211" y="4059181"/>
                    <a:pt x="771402" y="3995412"/>
                  </a:cubicBezTo>
                  <a:cubicBezTo>
                    <a:pt x="793440" y="3884285"/>
                    <a:pt x="752647" y="3796603"/>
                    <a:pt x="661682" y="3730020"/>
                  </a:cubicBezTo>
                  <a:cubicBezTo>
                    <a:pt x="662620" y="3729083"/>
                    <a:pt x="663558" y="3728145"/>
                    <a:pt x="664964" y="3727207"/>
                  </a:cubicBezTo>
                  <a:cubicBezTo>
                    <a:pt x="1371582" y="3725332"/>
                    <a:pt x="2078668" y="3722987"/>
                    <a:pt x="2785285" y="3721111"/>
                  </a:cubicBezTo>
                  <a:cubicBezTo>
                    <a:pt x="2786223" y="3722518"/>
                    <a:pt x="2786692" y="3724394"/>
                    <a:pt x="2787630" y="3725800"/>
                  </a:cubicBezTo>
                  <a:cubicBezTo>
                    <a:pt x="2713545" y="3772689"/>
                    <a:pt x="2668063" y="3838803"/>
                    <a:pt x="2662436" y="3926485"/>
                  </a:cubicBezTo>
                  <a:cubicBezTo>
                    <a:pt x="2656809" y="4014636"/>
                    <a:pt x="2691976" y="4087314"/>
                    <a:pt x="2762309" y="4141706"/>
                  </a:cubicBezTo>
                  <a:cubicBezTo>
                    <a:pt x="2873906" y="4227513"/>
                    <a:pt x="3037548" y="4198911"/>
                    <a:pt x="3117259" y="4080750"/>
                  </a:cubicBezTo>
                  <a:cubicBezTo>
                    <a:pt x="3157115" y="4021670"/>
                    <a:pt x="3169306" y="3956494"/>
                    <a:pt x="3153364" y="3888505"/>
                  </a:cubicBezTo>
                  <a:cubicBezTo>
                    <a:pt x="3129919" y="3788163"/>
                    <a:pt x="3063806" y="3726738"/>
                    <a:pt x="2962526" y="3697667"/>
                  </a:cubicBezTo>
                  <a:cubicBezTo>
                    <a:pt x="2969559" y="3693447"/>
                    <a:pt x="2972841" y="3691102"/>
                    <a:pt x="2976592" y="3689696"/>
                  </a:cubicBezTo>
                  <a:cubicBezTo>
                    <a:pt x="3049739" y="3661094"/>
                    <a:pt x="3109288" y="3614205"/>
                    <a:pt x="3152426" y="3549029"/>
                  </a:cubicBezTo>
                  <a:cubicBezTo>
                    <a:pt x="3173057" y="3518082"/>
                    <a:pt x="3194157" y="3484791"/>
                    <a:pt x="3204004" y="3449624"/>
                  </a:cubicBezTo>
                  <a:cubicBezTo>
                    <a:pt x="3222760" y="3379760"/>
                    <a:pt x="3215257" y="3308957"/>
                    <a:pt x="3190875" y="3240030"/>
                  </a:cubicBezTo>
                  <a:cubicBezTo>
                    <a:pt x="3156646" y="3142501"/>
                    <a:pt x="3090532" y="3069354"/>
                    <a:pt x="3010352" y="3006992"/>
                  </a:cubicBezTo>
                  <a:cubicBezTo>
                    <a:pt x="2918919" y="2935252"/>
                    <a:pt x="2827485" y="2863511"/>
                    <a:pt x="2735583" y="2792240"/>
                  </a:cubicBezTo>
                  <a:cubicBezTo>
                    <a:pt x="2722454" y="2782394"/>
                    <a:pt x="2721985" y="2773954"/>
                    <a:pt x="2727612" y="2759418"/>
                  </a:cubicBezTo>
                  <a:cubicBezTo>
                    <a:pt x="2789036" y="2603747"/>
                    <a:pt x="2849992" y="2448075"/>
                    <a:pt x="2910479" y="2292403"/>
                  </a:cubicBezTo>
                  <a:cubicBezTo>
                    <a:pt x="3099910" y="1807102"/>
                    <a:pt x="3289811" y="1321801"/>
                    <a:pt x="3479242" y="836500"/>
                  </a:cubicBezTo>
                  <a:cubicBezTo>
                    <a:pt x="3540198" y="677546"/>
                    <a:pt x="3601154" y="520937"/>
                    <a:pt x="3662110" y="363859"/>
                  </a:cubicBezTo>
                  <a:cubicBezTo>
                    <a:pt x="3666798" y="352136"/>
                    <a:pt x="3672425" y="346041"/>
                    <a:pt x="3686023" y="344165"/>
                  </a:cubicBezTo>
                  <a:cubicBezTo>
                    <a:pt x="3747916" y="334788"/>
                    <a:pt x="3809341" y="324003"/>
                    <a:pt x="3870766" y="313219"/>
                  </a:cubicBezTo>
                  <a:cubicBezTo>
                    <a:pt x="4002993" y="290712"/>
                    <a:pt x="4134751" y="267736"/>
                    <a:pt x="4266978" y="245698"/>
                  </a:cubicBezTo>
                  <a:cubicBezTo>
                    <a:pt x="4318556" y="237258"/>
                    <a:pt x="4360756" y="198809"/>
                    <a:pt x="4371540" y="148169"/>
                  </a:cubicBezTo>
                  <a:cubicBezTo>
                    <a:pt x="4372947" y="142074"/>
                    <a:pt x="4374823" y="136447"/>
                    <a:pt x="4376698" y="130351"/>
                  </a:cubicBezTo>
                  <a:cubicBezTo>
                    <a:pt x="4376698" y="124725"/>
                    <a:pt x="4376698" y="119098"/>
                    <a:pt x="4376698" y="113471"/>
                  </a:cubicBezTo>
                  <a:cubicBezTo>
                    <a:pt x="4375760" y="111127"/>
                    <a:pt x="4373416" y="108782"/>
                    <a:pt x="4372947" y="105969"/>
                  </a:cubicBezTo>
                  <a:close/>
                  <a:moveTo>
                    <a:pt x="626046" y="1260377"/>
                  </a:moveTo>
                  <a:cubicBezTo>
                    <a:pt x="626046" y="1245841"/>
                    <a:pt x="630266" y="1240683"/>
                    <a:pt x="645740" y="1240683"/>
                  </a:cubicBezTo>
                  <a:cubicBezTo>
                    <a:pt x="749833" y="1238808"/>
                    <a:pt x="853927" y="1236463"/>
                    <a:pt x="958489" y="1234119"/>
                  </a:cubicBezTo>
                  <a:cubicBezTo>
                    <a:pt x="985216" y="1233650"/>
                    <a:pt x="1011943" y="1232243"/>
                    <a:pt x="1038670" y="1230836"/>
                  </a:cubicBezTo>
                  <a:cubicBezTo>
                    <a:pt x="1048516" y="1230367"/>
                    <a:pt x="1052736" y="1234119"/>
                    <a:pt x="1052736" y="1244434"/>
                  </a:cubicBezTo>
                  <a:cubicBezTo>
                    <a:pt x="1052736" y="1369159"/>
                    <a:pt x="1052268" y="1493884"/>
                    <a:pt x="1052736" y="1618608"/>
                  </a:cubicBezTo>
                  <a:cubicBezTo>
                    <a:pt x="1052736" y="1633144"/>
                    <a:pt x="1044296" y="1633613"/>
                    <a:pt x="1033981" y="1633613"/>
                  </a:cubicBezTo>
                  <a:cubicBezTo>
                    <a:pt x="968805" y="1633613"/>
                    <a:pt x="904098" y="1633613"/>
                    <a:pt x="838923" y="1633613"/>
                  </a:cubicBezTo>
                  <a:cubicBezTo>
                    <a:pt x="774685" y="1633613"/>
                    <a:pt x="709978" y="1633144"/>
                    <a:pt x="645740" y="1634082"/>
                  </a:cubicBezTo>
                  <a:cubicBezTo>
                    <a:pt x="630735" y="1634082"/>
                    <a:pt x="626046" y="1629393"/>
                    <a:pt x="626046" y="1614389"/>
                  </a:cubicBezTo>
                  <a:cubicBezTo>
                    <a:pt x="626515" y="1496697"/>
                    <a:pt x="626515" y="1378537"/>
                    <a:pt x="626046" y="1260377"/>
                  </a:cubicBezTo>
                  <a:close/>
                  <a:moveTo>
                    <a:pt x="287039" y="2094532"/>
                  </a:moveTo>
                  <a:cubicBezTo>
                    <a:pt x="274848" y="1991845"/>
                    <a:pt x="262188" y="1889158"/>
                    <a:pt x="249997" y="1786940"/>
                  </a:cubicBezTo>
                  <a:cubicBezTo>
                    <a:pt x="247183" y="1763964"/>
                    <a:pt x="245308" y="1740989"/>
                    <a:pt x="242494" y="1716606"/>
                  </a:cubicBezTo>
                  <a:cubicBezTo>
                    <a:pt x="250934" y="1715669"/>
                    <a:pt x="257499" y="1714731"/>
                    <a:pt x="264532" y="1714731"/>
                  </a:cubicBezTo>
                  <a:cubicBezTo>
                    <a:pt x="350808" y="1714731"/>
                    <a:pt x="436615" y="1714731"/>
                    <a:pt x="522891" y="1714731"/>
                  </a:cubicBezTo>
                  <a:cubicBezTo>
                    <a:pt x="544928" y="1714731"/>
                    <a:pt x="545397" y="1715669"/>
                    <a:pt x="545397" y="1738175"/>
                  </a:cubicBezTo>
                  <a:cubicBezTo>
                    <a:pt x="545397" y="1855398"/>
                    <a:pt x="545397" y="1973089"/>
                    <a:pt x="545397" y="2090312"/>
                  </a:cubicBezTo>
                  <a:cubicBezTo>
                    <a:pt x="545397" y="2112819"/>
                    <a:pt x="545397" y="2112819"/>
                    <a:pt x="522422" y="2112819"/>
                  </a:cubicBezTo>
                  <a:cubicBezTo>
                    <a:pt x="450682" y="2112819"/>
                    <a:pt x="378941" y="2112350"/>
                    <a:pt x="307201" y="2113288"/>
                  </a:cubicBezTo>
                  <a:cubicBezTo>
                    <a:pt x="292666" y="2113288"/>
                    <a:pt x="288446" y="2107192"/>
                    <a:pt x="287039" y="2094532"/>
                  </a:cubicBezTo>
                  <a:close/>
                  <a:moveTo>
                    <a:pt x="545397" y="2465424"/>
                  </a:moveTo>
                  <a:cubicBezTo>
                    <a:pt x="545397" y="2479491"/>
                    <a:pt x="540240" y="2482773"/>
                    <a:pt x="526642" y="2481366"/>
                  </a:cubicBezTo>
                  <a:cubicBezTo>
                    <a:pt x="473657" y="2476677"/>
                    <a:pt x="420204" y="2472457"/>
                    <a:pt x="367219" y="2468237"/>
                  </a:cubicBezTo>
                  <a:cubicBezTo>
                    <a:pt x="366281" y="2468237"/>
                    <a:pt x="364875" y="2468237"/>
                    <a:pt x="363937" y="2468237"/>
                  </a:cubicBezTo>
                  <a:cubicBezTo>
                    <a:pt x="333459" y="2466831"/>
                    <a:pt x="332052" y="2464955"/>
                    <a:pt x="328301" y="2434477"/>
                  </a:cubicBezTo>
                  <a:cubicBezTo>
                    <a:pt x="319392" y="2359455"/>
                    <a:pt x="310483" y="2284432"/>
                    <a:pt x="301575" y="2209879"/>
                  </a:cubicBezTo>
                  <a:cubicBezTo>
                    <a:pt x="301106" y="2206128"/>
                    <a:pt x="301575" y="2201908"/>
                    <a:pt x="301575" y="2195812"/>
                  </a:cubicBezTo>
                  <a:cubicBezTo>
                    <a:pt x="330646" y="2195812"/>
                    <a:pt x="357372" y="2195812"/>
                    <a:pt x="384099" y="2195812"/>
                  </a:cubicBezTo>
                  <a:cubicBezTo>
                    <a:pt x="431926" y="2195812"/>
                    <a:pt x="479753" y="2196281"/>
                    <a:pt x="527580" y="2195343"/>
                  </a:cubicBezTo>
                  <a:cubicBezTo>
                    <a:pt x="540708" y="2195343"/>
                    <a:pt x="545866" y="2199094"/>
                    <a:pt x="545866" y="2212692"/>
                  </a:cubicBezTo>
                  <a:cubicBezTo>
                    <a:pt x="545397" y="2297092"/>
                    <a:pt x="545397" y="2381024"/>
                    <a:pt x="545397" y="2465424"/>
                  </a:cubicBezTo>
                  <a:close/>
                  <a:moveTo>
                    <a:pt x="545397" y="1439961"/>
                  </a:moveTo>
                  <a:cubicBezTo>
                    <a:pt x="545397" y="1497635"/>
                    <a:pt x="544928" y="1555308"/>
                    <a:pt x="545866" y="1612513"/>
                  </a:cubicBezTo>
                  <a:cubicBezTo>
                    <a:pt x="545866" y="1628455"/>
                    <a:pt x="541177" y="1634082"/>
                    <a:pt x="524297" y="1634082"/>
                  </a:cubicBezTo>
                  <a:cubicBezTo>
                    <a:pt x="433802" y="1633144"/>
                    <a:pt x="342837" y="1633144"/>
                    <a:pt x="252341" y="1634082"/>
                  </a:cubicBezTo>
                  <a:cubicBezTo>
                    <a:pt x="234523" y="1634082"/>
                    <a:pt x="230303" y="1627048"/>
                    <a:pt x="228428" y="1611575"/>
                  </a:cubicBezTo>
                  <a:cubicBezTo>
                    <a:pt x="221394" y="1547806"/>
                    <a:pt x="212954" y="1484037"/>
                    <a:pt x="205452" y="1420737"/>
                  </a:cubicBezTo>
                  <a:cubicBezTo>
                    <a:pt x="199356" y="1371503"/>
                    <a:pt x="193261" y="1322739"/>
                    <a:pt x="188103" y="1273505"/>
                  </a:cubicBezTo>
                  <a:cubicBezTo>
                    <a:pt x="185759" y="1251936"/>
                    <a:pt x="186228" y="1251936"/>
                    <a:pt x="208265" y="1251468"/>
                  </a:cubicBezTo>
                  <a:cubicBezTo>
                    <a:pt x="313766" y="1249123"/>
                    <a:pt x="418797" y="1247248"/>
                    <a:pt x="524297" y="1243965"/>
                  </a:cubicBezTo>
                  <a:cubicBezTo>
                    <a:pt x="541177" y="1243496"/>
                    <a:pt x="545866" y="1249123"/>
                    <a:pt x="545397" y="1265065"/>
                  </a:cubicBezTo>
                  <a:cubicBezTo>
                    <a:pt x="544928" y="1323677"/>
                    <a:pt x="545397" y="1381819"/>
                    <a:pt x="545397" y="1439961"/>
                  </a:cubicBezTo>
                  <a:close/>
                  <a:moveTo>
                    <a:pt x="1052736" y="2504811"/>
                  </a:moveTo>
                  <a:cubicBezTo>
                    <a:pt x="1052736" y="2519815"/>
                    <a:pt x="1048047" y="2522160"/>
                    <a:pt x="1033512" y="2520753"/>
                  </a:cubicBezTo>
                  <a:cubicBezTo>
                    <a:pt x="983341" y="2516064"/>
                    <a:pt x="932701" y="2513251"/>
                    <a:pt x="882060" y="2509499"/>
                  </a:cubicBezTo>
                  <a:cubicBezTo>
                    <a:pt x="817822" y="2504342"/>
                    <a:pt x="754053" y="2498715"/>
                    <a:pt x="690284" y="2493088"/>
                  </a:cubicBezTo>
                  <a:cubicBezTo>
                    <a:pt x="675749" y="2491682"/>
                    <a:pt x="660744" y="2488868"/>
                    <a:pt x="646209" y="2489806"/>
                  </a:cubicBezTo>
                  <a:cubicBezTo>
                    <a:pt x="627922" y="2490744"/>
                    <a:pt x="626046" y="2481835"/>
                    <a:pt x="626046" y="2466831"/>
                  </a:cubicBezTo>
                  <a:cubicBezTo>
                    <a:pt x="626515" y="2390870"/>
                    <a:pt x="626046" y="2315379"/>
                    <a:pt x="626046" y="2239419"/>
                  </a:cubicBezTo>
                  <a:cubicBezTo>
                    <a:pt x="626046" y="2230510"/>
                    <a:pt x="626515" y="2221132"/>
                    <a:pt x="626046" y="2212223"/>
                  </a:cubicBezTo>
                  <a:cubicBezTo>
                    <a:pt x="625578" y="2200032"/>
                    <a:pt x="630266" y="2195343"/>
                    <a:pt x="642927" y="2195343"/>
                  </a:cubicBezTo>
                  <a:cubicBezTo>
                    <a:pt x="708571" y="2195812"/>
                    <a:pt x="774216" y="2195812"/>
                    <a:pt x="839391" y="2195812"/>
                  </a:cubicBezTo>
                  <a:cubicBezTo>
                    <a:pt x="904567" y="2195812"/>
                    <a:pt x="969274" y="2196281"/>
                    <a:pt x="1034450" y="2195343"/>
                  </a:cubicBezTo>
                  <a:cubicBezTo>
                    <a:pt x="1047579" y="2195343"/>
                    <a:pt x="1052268" y="2198625"/>
                    <a:pt x="1052268" y="2212223"/>
                  </a:cubicBezTo>
                  <a:cubicBezTo>
                    <a:pt x="1052268" y="2309752"/>
                    <a:pt x="1052268" y="2407282"/>
                    <a:pt x="1052736" y="2504811"/>
                  </a:cubicBezTo>
                  <a:close/>
                  <a:moveTo>
                    <a:pt x="1052736" y="2095470"/>
                  </a:moveTo>
                  <a:cubicBezTo>
                    <a:pt x="1052736" y="2109068"/>
                    <a:pt x="1048516" y="2113288"/>
                    <a:pt x="1035387" y="2112819"/>
                  </a:cubicBezTo>
                  <a:cubicBezTo>
                    <a:pt x="970212" y="2112350"/>
                    <a:pt x="905505" y="2112350"/>
                    <a:pt x="840329" y="2112350"/>
                  </a:cubicBezTo>
                  <a:cubicBezTo>
                    <a:pt x="776091" y="2112350"/>
                    <a:pt x="711384" y="2111881"/>
                    <a:pt x="647147" y="2112819"/>
                  </a:cubicBezTo>
                  <a:cubicBezTo>
                    <a:pt x="632142" y="2112819"/>
                    <a:pt x="626046" y="2109068"/>
                    <a:pt x="626046" y="2093125"/>
                  </a:cubicBezTo>
                  <a:cubicBezTo>
                    <a:pt x="626515" y="1973558"/>
                    <a:pt x="626515" y="1853522"/>
                    <a:pt x="626046" y="1733955"/>
                  </a:cubicBezTo>
                  <a:cubicBezTo>
                    <a:pt x="626046" y="1718951"/>
                    <a:pt x="631204" y="1714262"/>
                    <a:pt x="645740" y="1714262"/>
                  </a:cubicBezTo>
                  <a:cubicBezTo>
                    <a:pt x="775153" y="1714731"/>
                    <a:pt x="904567" y="1714731"/>
                    <a:pt x="1033981" y="1714262"/>
                  </a:cubicBezTo>
                  <a:cubicBezTo>
                    <a:pt x="1047579" y="1714262"/>
                    <a:pt x="1052736" y="1718013"/>
                    <a:pt x="1052736" y="1733018"/>
                  </a:cubicBezTo>
                  <a:cubicBezTo>
                    <a:pt x="1052268" y="1853991"/>
                    <a:pt x="1052268" y="1974965"/>
                    <a:pt x="1052736" y="2095470"/>
                  </a:cubicBezTo>
                  <a:close/>
                  <a:moveTo>
                    <a:pt x="1135261" y="1246779"/>
                  </a:moveTo>
                  <a:cubicBezTo>
                    <a:pt x="1135261" y="1231305"/>
                    <a:pt x="1140419" y="1227554"/>
                    <a:pt x="1154954" y="1227554"/>
                  </a:cubicBezTo>
                  <a:cubicBezTo>
                    <a:pt x="1224350" y="1227085"/>
                    <a:pt x="1294215" y="1225679"/>
                    <a:pt x="1363610" y="1223803"/>
                  </a:cubicBezTo>
                  <a:cubicBezTo>
                    <a:pt x="1419877" y="1222396"/>
                    <a:pt x="1476144" y="1220052"/>
                    <a:pt x="1532880" y="1217708"/>
                  </a:cubicBezTo>
                  <a:cubicBezTo>
                    <a:pt x="1559607" y="1216770"/>
                    <a:pt x="1559607" y="1216770"/>
                    <a:pt x="1559607" y="1242559"/>
                  </a:cubicBezTo>
                  <a:cubicBezTo>
                    <a:pt x="1559607" y="1366346"/>
                    <a:pt x="1559138" y="1490133"/>
                    <a:pt x="1560076" y="1613920"/>
                  </a:cubicBezTo>
                  <a:cubicBezTo>
                    <a:pt x="1560076" y="1629862"/>
                    <a:pt x="1555387" y="1634551"/>
                    <a:pt x="1539913" y="1634082"/>
                  </a:cubicBezTo>
                  <a:cubicBezTo>
                    <a:pt x="1476144" y="1633144"/>
                    <a:pt x="1412375" y="1633613"/>
                    <a:pt x="1348137" y="1633613"/>
                  </a:cubicBezTo>
                  <a:cubicBezTo>
                    <a:pt x="1283899" y="1633613"/>
                    <a:pt x="1219192" y="1633144"/>
                    <a:pt x="1154954" y="1634082"/>
                  </a:cubicBezTo>
                  <a:cubicBezTo>
                    <a:pt x="1139950" y="1634082"/>
                    <a:pt x="1135730" y="1629393"/>
                    <a:pt x="1135730" y="1614389"/>
                  </a:cubicBezTo>
                  <a:cubicBezTo>
                    <a:pt x="1135730" y="1492008"/>
                    <a:pt x="1135730" y="1369159"/>
                    <a:pt x="1135261" y="1246779"/>
                  </a:cubicBezTo>
                  <a:close/>
                  <a:moveTo>
                    <a:pt x="1558200" y="2562015"/>
                  </a:moveTo>
                  <a:cubicBezTo>
                    <a:pt x="1529598" y="2560140"/>
                    <a:pt x="1501933" y="2558733"/>
                    <a:pt x="1474269" y="2556858"/>
                  </a:cubicBezTo>
                  <a:cubicBezTo>
                    <a:pt x="1438633" y="2554044"/>
                    <a:pt x="1402997" y="2550762"/>
                    <a:pt x="1367362" y="2547949"/>
                  </a:cubicBezTo>
                  <a:cubicBezTo>
                    <a:pt x="1293746" y="2541853"/>
                    <a:pt x="1220130" y="2536226"/>
                    <a:pt x="1146514" y="2530600"/>
                  </a:cubicBezTo>
                  <a:cubicBezTo>
                    <a:pt x="1135730" y="2529662"/>
                    <a:pt x="1135261" y="2523566"/>
                    <a:pt x="1135261" y="2515595"/>
                  </a:cubicBezTo>
                  <a:cubicBezTo>
                    <a:pt x="1135261" y="2479022"/>
                    <a:pt x="1135261" y="2442448"/>
                    <a:pt x="1135261" y="2406344"/>
                  </a:cubicBezTo>
                  <a:cubicBezTo>
                    <a:pt x="1135261" y="2342106"/>
                    <a:pt x="1135261" y="2277399"/>
                    <a:pt x="1135261" y="2213161"/>
                  </a:cubicBezTo>
                  <a:cubicBezTo>
                    <a:pt x="1135261" y="2203314"/>
                    <a:pt x="1135261" y="2195812"/>
                    <a:pt x="1149328" y="2195812"/>
                  </a:cubicBezTo>
                  <a:cubicBezTo>
                    <a:pt x="1282493" y="2196281"/>
                    <a:pt x="1416126" y="2196281"/>
                    <a:pt x="1549291" y="2196281"/>
                  </a:cubicBezTo>
                  <a:cubicBezTo>
                    <a:pt x="1551635" y="2196281"/>
                    <a:pt x="1553980" y="2196750"/>
                    <a:pt x="1558200" y="2197219"/>
                  </a:cubicBezTo>
                  <a:cubicBezTo>
                    <a:pt x="1558200" y="2318661"/>
                    <a:pt x="1558200" y="2439166"/>
                    <a:pt x="1558200" y="2562015"/>
                  </a:cubicBezTo>
                  <a:close/>
                  <a:moveTo>
                    <a:pt x="1540382" y="2113288"/>
                  </a:moveTo>
                  <a:cubicBezTo>
                    <a:pt x="1411437" y="2112819"/>
                    <a:pt x="1282493" y="2112819"/>
                    <a:pt x="1154017" y="2113288"/>
                  </a:cubicBezTo>
                  <a:cubicBezTo>
                    <a:pt x="1139950" y="2113288"/>
                    <a:pt x="1135261" y="2110005"/>
                    <a:pt x="1135261" y="2095470"/>
                  </a:cubicBezTo>
                  <a:cubicBezTo>
                    <a:pt x="1135730" y="1974496"/>
                    <a:pt x="1135730" y="1853522"/>
                    <a:pt x="1135261" y="1733018"/>
                  </a:cubicBezTo>
                  <a:cubicBezTo>
                    <a:pt x="1135261" y="1719420"/>
                    <a:pt x="1139950" y="1715200"/>
                    <a:pt x="1152610" y="1715200"/>
                  </a:cubicBezTo>
                  <a:cubicBezTo>
                    <a:pt x="1282493" y="1715200"/>
                    <a:pt x="1412844" y="1715200"/>
                    <a:pt x="1542727" y="1715200"/>
                  </a:cubicBezTo>
                  <a:cubicBezTo>
                    <a:pt x="1547884" y="1715200"/>
                    <a:pt x="1552573" y="1716606"/>
                    <a:pt x="1559138" y="1717544"/>
                  </a:cubicBezTo>
                  <a:cubicBezTo>
                    <a:pt x="1559138" y="1724109"/>
                    <a:pt x="1559138" y="1729735"/>
                    <a:pt x="1559138" y="1735362"/>
                  </a:cubicBezTo>
                  <a:cubicBezTo>
                    <a:pt x="1559138" y="1854929"/>
                    <a:pt x="1558669" y="1974965"/>
                    <a:pt x="1559607" y="2094532"/>
                  </a:cubicBezTo>
                  <a:cubicBezTo>
                    <a:pt x="1559607" y="2109068"/>
                    <a:pt x="1555387" y="2113288"/>
                    <a:pt x="1540382" y="2113288"/>
                  </a:cubicBezTo>
                  <a:close/>
                  <a:moveTo>
                    <a:pt x="1641662" y="1733487"/>
                  </a:moveTo>
                  <a:cubicBezTo>
                    <a:pt x="1641662" y="1718951"/>
                    <a:pt x="1646820" y="1714731"/>
                    <a:pt x="1660418" y="1714731"/>
                  </a:cubicBezTo>
                  <a:cubicBezTo>
                    <a:pt x="1790300" y="1715200"/>
                    <a:pt x="1920652" y="1715200"/>
                    <a:pt x="2050534" y="1714731"/>
                  </a:cubicBezTo>
                  <a:cubicBezTo>
                    <a:pt x="2064601" y="1714731"/>
                    <a:pt x="2068821" y="1720358"/>
                    <a:pt x="2068821" y="1733955"/>
                  </a:cubicBezTo>
                  <a:cubicBezTo>
                    <a:pt x="2068352" y="1854460"/>
                    <a:pt x="2068352" y="1974496"/>
                    <a:pt x="2068821" y="2095001"/>
                  </a:cubicBezTo>
                  <a:cubicBezTo>
                    <a:pt x="2068821" y="2109536"/>
                    <a:pt x="2064132" y="2113288"/>
                    <a:pt x="2050066" y="2113288"/>
                  </a:cubicBezTo>
                  <a:cubicBezTo>
                    <a:pt x="1984890" y="2112819"/>
                    <a:pt x="1920183" y="2112819"/>
                    <a:pt x="1855007" y="2112819"/>
                  </a:cubicBezTo>
                  <a:cubicBezTo>
                    <a:pt x="1790769" y="2112819"/>
                    <a:pt x="1726063" y="2112350"/>
                    <a:pt x="1661825" y="2113288"/>
                  </a:cubicBezTo>
                  <a:cubicBezTo>
                    <a:pt x="1647758" y="2113288"/>
                    <a:pt x="1641662" y="2110474"/>
                    <a:pt x="1641662" y="2094532"/>
                  </a:cubicBezTo>
                  <a:cubicBezTo>
                    <a:pt x="1642131" y="1974027"/>
                    <a:pt x="1642131" y="1853522"/>
                    <a:pt x="1641662" y="1733487"/>
                  </a:cubicBezTo>
                  <a:close/>
                  <a:moveTo>
                    <a:pt x="2049128" y="2602340"/>
                  </a:moveTo>
                  <a:cubicBezTo>
                    <a:pt x="1997550" y="2597651"/>
                    <a:pt x="1945972" y="2593431"/>
                    <a:pt x="1894394" y="2589211"/>
                  </a:cubicBezTo>
                  <a:cubicBezTo>
                    <a:pt x="1847505" y="2585460"/>
                    <a:pt x="1800147" y="2581709"/>
                    <a:pt x="1753258" y="2577958"/>
                  </a:cubicBezTo>
                  <a:cubicBezTo>
                    <a:pt x="1720436" y="2575613"/>
                    <a:pt x="1687614" y="2572800"/>
                    <a:pt x="1654791" y="2570924"/>
                  </a:cubicBezTo>
                  <a:cubicBezTo>
                    <a:pt x="1641193" y="2569986"/>
                    <a:pt x="1642131" y="2561077"/>
                    <a:pt x="1642131" y="2551700"/>
                  </a:cubicBezTo>
                  <a:cubicBezTo>
                    <a:pt x="1642131" y="2484648"/>
                    <a:pt x="1642131" y="2417128"/>
                    <a:pt x="1642131" y="2350077"/>
                  </a:cubicBezTo>
                  <a:cubicBezTo>
                    <a:pt x="1642131" y="2305064"/>
                    <a:pt x="1642600" y="2260050"/>
                    <a:pt x="1641662" y="2215037"/>
                  </a:cubicBezTo>
                  <a:cubicBezTo>
                    <a:pt x="1641193" y="2200501"/>
                    <a:pt x="1645413" y="2195343"/>
                    <a:pt x="1660887" y="2195343"/>
                  </a:cubicBezTo>
                  <a:cubicBezTo>
                    <a:pt x="1726063" y="2196281"/>
                    <a:pt x="1790769" y="2195812"/>
                    <a:pt x="1855945" y="2195812"/>
                  </a:cubicBezTo>
                  <a:cubicBezTo>
                    <a:pt x="1920183" y="2195812"/>
                    <a:pt x="1984890" y="2196281"/>
                    <a:pt x="2049128" y="2195343"/>
                  </a:cubicBezTo>
                  <a:cubicBezTo>
                    <a:pt x="2063663" y="2195343"/>
                    <a:pt x="2068821" y="2198625"/>
                    <a:pt x="2068821" y="2214099"/>
                  </a:cubicBezTo>
                  <a:cubicBezTo>
                    <a:pt x="2068352" y="2337417"/>
                    <a:pt x="2068352" y="2460266"/>
                    <a:pt x="2068821" y="2583584"/>
                  </a:cubicBezTo>
                  <a:cubicBezTo>
                    <a:pt x="2068821" y="2599058"/>
                    <a:pt x="2064132" y="2603747"/>
                    <a:pt x="2049128" y="2602340"/>
                  </a:cubicBezTo>
                  <a:close/>
                  <a:moveTo>
                    <a:pt x="2048659" y="1634082"/>
                  </a:moveTo>
                  <a:cubicBezTo>
                    <a:pt x="1919714" y="1633613"/>
                    <a:pt x="1791238" y="1633613"/>
                    <a:pt x="1662293" y="1634082"/>
                  </a:cubicBezTo>
                  <a:cubicBezTo>
                    <a:pt x="1646351" y="1634082"/>
                    <a:pt x="1642131" y="1628924"/>
                    <a:pt x="1642131" y="1613451"/>
                  </a:cubicBezTo>
                  <a:cubicBezTo>
                    <a:pt x="1642600" y="1487319"/>
                    <a:pt x="1642600" y="1361657"/>
                    <a:pt x="1642131" y="1235525"/>
                  </a:cubicBezTo>
                  <a:cubicBezTo>
                    <a:pt x="1642131" y="1219114"/>
                    <a:pt x="1648696" y="1214894"/>
                    <a:pt x="1662762" y="1214894"/>
                  </a:cubicBezTo>
                  <a:cubicBezTo>
                    <a:pt x="1708245" y="1213956"/>
                    <a:pt x="1753727" y="1212550"/>
                    <a:pt x="1799209" y="1211612"/>
                  </a:cubicBezTo>
                  <a:cubicBezTo>
                    <a:pt x="1884547" y="1209736"/>
                    <a:pt x="1969885" y="1208330"/>
                    <a:pt x="2055692" y="1205985"/>
                  </a:cubicBezTo>
                  <a:cubicBezTo>
                    <a:pt x="2068821" y="1205516"/>
                    <a:pt x="2068821" y="1213019"/>
                    <a:pt x="2068821" y="1222396"/>
                  </a:cubicBezTo>
                  <a:cubicBezTo>
                    <a:pt x="2068821" y="1288510"/>
                    <a:pt x="2068821" y="1354623"/>
                    <a:pt x="2068821" y="1420737"/>
                  </a:cubicBezTo>
                  <a:cubicBezTo>
                    <a:pt x="2068821" y="1484975"/>
                    <a:pt x="2068352" y="1549682"/>
                    <a:pt x="2069290" y="1613920"/>
                  </a:cubicBezTo>
                  <a:cubicBezTo>
                    <a:pt x="2069290" y="1629393"/>
                    <a:pt x="2064132" y="1634082"/>
                    <a:pt x="2048659" y="1634082"/>
                  </a:cubicBezTo>
                  <a:close/>
                  <a:moveTo>
                    <a:pt x="2575691" y="2092187"/>
                  </a:moveTo>
                  <a:cubicBezTo>
                    <a:pt x="2575691" y="2108599"/>
                    <a:pt x="2571471" y="2113288"/>
                    <a:pt x="2555060" y="2113288"/>
                  </a:cubicBezTo>
                  <a:cubicBezTo>
                    <a:pt x="2427522" y="2112819"/>
                    <a:pt x="2299515" y="2112819"/>
                    <a:pt x="2171977" y="2112819"/>
                  </a:cubicBezTo>
                  <a:cubicBezTo>
                    <a:pt x="2166350" y="2112819"/>
                    <a:pt x="2160724" y="2112819"/>
                    <a:pt x="2153690" y="2112819"/>
                  </a:cubicBezTo>
                  <a:cubicBezTo>
                    <a:pt x="2153690" y="1980592"/>
                    <a:pt x="2153690" y="1849771"/>
                    <a:pt x="2153690" y="1717075"/>
                  </a:cubicBezTo>
                  <a:cubicBezTo>
                    <a:pt x="2293420" y="1717075"/>
                    <a:pt x="2433618" y="1717075"/>
                    <a:pt x="2575691" y="1717075"/>
                  </a:cubicBezTo>
                  <a:cubicBezTo>
                    <a:pt x="2575691" y="1723640"/>
                    <a:pt x="2575691" y="1729267"/>
                    <a:pt x="2575691" y="1734893"/>
                  </a:cubicBezTo>
                  <a:cubicBezTo>
                    <a:pt x="2575223" y="1853991"/>
                    <a:pt x="2574753" y="1973089"/>
                    <a:pt x="2575691" y="2092187"/>
                  </a:cubicBezTo>
                  <a:close/>
                  <a:moveTo>
                    <a:pt x="2151815" y="1215363"/>
                  </a:moveTo>
                  <a:cubicBezTo>
                    <a:pt x="2151815" y="1212550"/>
                    <a:pt x="2152284" y="1209736"/>
                    <a:pt x="2152753" y="1204110"/>
                  </a:cubicBezTo>
                  <a:cubicBezTo>
                    <a:pt x="2196359" y="1202703"/>
                    <a:pt x="2239028" y="1201296"/>
                    <a:pt x="2281697" y="1200359"/>
                  </a:cubicBezTo>
                  <a:cubicBezTo>
                    <a:pt x="2372662" y="1198014"/>
                    <a:pt x="2463627" y="1196139"/>
                    <a:pt x="2555060" y="1193325"/>
                  </a:cubicBezTo>
                  <a:cubicBezTo>
                    <a:pt x="2571471" y="1192856"/>
                    <a:pt x="2576160" y="1197545"/>
                    <a:pt x="2576160" y="1213956"/>
                  </a:cubicBezTo>
                  <a:cubicBezTo>
                    <a:pt x="2575691" y="1347121"/>
                    <a:pt x="2575691" y="1480755"/>
                    <a:pt x="2576160" y="1613920"/>
                  </a:cubicBezTo>
                  <a:cubicBezTo>
                    <a:pt x="2576160" y="1629393"/>
                    <a:pt x="2571940" y="1634551"/>
                    <a:pt x="2555998" y="1634551"/>
                  </a:cubicBezTo>
                  <a:cubicBezTo>
                    <a:pt x="2427991" y="1634082"/>
                    <a:pt x="2299515" y="1634082"/>
                    <a:pt x="2171508" y="1634082"/>
                  </a:cubicBezTo>
                  <a:cubicBezTo>
                    <a:pt x="2160724" y="1634082"/>
                    <a:pt x="2151815" y="1635020"/>
                    <a:pt x="2151815" y="1618608"/>
                  </a:cubicBezTo>
                  <a:cubicBezTo>
                    <a:pt x="2151815" y="1484037"/>
                    <a:pt x="2151815" y="1349466"/>
                    <a:pt x="2151815" y="1215363"/>
                  </a:cubicBezTo>
                  <a:close/>
                  <a:moveTo>
                    <a:pt x="2575223" y="2425099"/>
                  </a:moveTo>
                  <a:cubicBezTo>
                    <a:pt x="2575223" y="2432133"/>
                    <a:pt x="2574285" y="2440104"/>
                    <a:pt x="2571940" y="2446668"/>
                  </a:cubicBezTo>
                  <a:cubicBezTo>
                    <a:pt x="2548027" y="2508562"/>
                    <a:pt x="2524113" y="2570455"/>
                    <a:pt x="2499731" y="2632818"/>
                  </a:cubicBezTo>
                  <a:cubicBezTo>
                    <a:pt x="2498324" y="2636100"/>
                    <a:pt x="2496449" y="2638913"/>
                    <a:pt x="2496918" y="2638444"/>
                  </a:cubicBezTo>
                  <a:cubicBezTo>
                    <a:pt x="2429867" y="2632818"/>
                    <a:pt x="2365160" y="2627660"/>
                    <a:pt x="2300453" y="2622502"/>
                  </a:cubicBezTo>
                  <a:cubicBezTo>
                    <a:pt x="2256377" y="2618751"/>
                    <a:pt x="2212302" y="2615469"/>
                    <a:pt x="2167757" y="2612187"/>
                  </a:cubicBezTo>
                  <a:cubicBezTo>
                    <a:pt x="2156973" y="2611249"/>
                    <a:pt x="2151815" y="2607966"/>
                    <a:pt x="2151815" y="2595775"/>
                  </a:cubicBezTo>
                  <a:cubicBezTo>
                    <a:pt x="2152284" y="2466831"/>
                    <a:pt x="2152284" y="2338355"/>
                    <a:pt x="2152284" y="2209410"/>
                  </a:cubicBezTo>
                  <a:cubicBezTo>
                    <a:pt x="2152284" y="2205659"/>
                    <a:pt x="2152753" y="2201908"/>
                    <a:pt x="2153221" y="2196750"/>
                  </a:cubicBezTo>
                  <a:cubicBezTo>
                    <a:pt x="2160255" y="2196281"/>
                    <a:pt x="2166350" y="2195812"/>
                    <a:pt x="2172446" y="2195812"/>
                  </a:cubicBezTo>
                  <a:cubicBezTo>
                    <a:pt x="2299984" y="2195812"/>
                    <a:pt x="2427522" y="2196281"/>
                    <a:pt x="2555529" y="2195343"/>
                  </a:cubicBezTo>
                  <a:cubicBezTo>
                    <a:pt x="2572409" y="2195343"/>
                    <a:pt x="2576160" y="2200501"/>
                    <a:pt x="2576160" y="2216443"/>
                  </a:cubicBezTo>
                  <a:cubicBezTo>
                    <a:pt x="2574753" y="2285839"/>
                    <a:pt x="2575223" y="2355704"/>
                    <a:pt x="2575223" y="2425099"/>
                  </a:cubicBezTo>
                  <a:close/>
                  <a:moveTo>
                    <a:pt x="679500" y="3940083"/>
                  </a:moveTo>
                  <a:cubicBezTo>
                    <a:pt x="679969" y="4021670"/>
                    <a:pt x="611980" y="4090128"/>
                    <a:pt x="529455" y="4090597"/>
                  </a:cubicBezTo>
                  <a:cubicBezTo>
                    <a:pt x="446462" y="4090597"/>
                    <a:pt x="379410" y="4024483"/>
                    <a:pt x="379410" y="3941490"/>
                  </a:cubicBezTo>
                  <a:cubicBezTo>
                    <a:pt x="378472" y="3865530"/>
                    <a:pt x="436615" y="3792852"/>
                    <a:pt x="528517" y="3790976"/>
                  </a:cubicBezTo>
                  <a:cubicBezTo>
                    <a:pt x="610104" y="3788632"/>
                    <a:pt x="679031" y="3858027"/>
                    <a:pt x="679500" y="3940083"/>
                  </a:cubicBezTo>
                  <a:close/>
                  <a:moveTo>
                    <a:pt x="3060992" y="3941021"/>
                  </a:moveTo>
                  <a:cubicBezTo>
                    <a:pt x="3060992" y="4023077"/>
                    <a:pt x="2993003" y="4090597"/>
                    <a:pt x="2910010" y="4090128"/>
                  </a:cubicBezTo>
                  <a:cubicBezTo>
                    <a:pt x="2827017" y="4090128"/>
                    <a:pt x="2760434" y="4023077"/>
                    <a:pt x="2760434" y="3940083"/>
                  </a:cubicBezTo>
                  <a:cubicBezTo>
                    <a:pt x="2761372" y="3859903"/>
                    <a:pt x="2822328" y="3791914"/>
                    <a:pt x="2910948" y="3790507"/>
                  </a:cubicBezTo>
                  <a:cubicBezTo>
                    <a:pt x="2993003" y="3789569"/>
                    <a:pt x="3060992" y="3858965"/>
                    <a:pt x="3060992" y="3941021"/>
                  </a:cubicBezTo>
                  <a:close/>
                  <a:moveTo>
                    <a:pt x="2842021" y="1755056"/>
                  </a:moveTo>
                  <a:cubicBezTo>
                    <a:pt x="2797476" y="1868996"/>
                    <a:pt x="2753401" y="1982467"/>
                    <a:pt x="2708856" y="2096407"/>
                  </a:cubicBezTo>
                  <a:cubicBezTo>
                    <a:pt x="2703698" y="2110005"/>
                    <a:pt x="2674158" y="2119852"/>
                    <a:pt x="2661967" y="2110943"/>
                  </a:cubicBezTo>
                  <a:cubicBezTo>
                    <a:pt x="2659154" y="2109068"/>
                    <a:pt x="2658216" y="2102972"/>
                    <a:pt x="2658216" y="2098752"/>
                  </a:cubicBezTo>
                  <a:cubicBezTo>
                    <a:pt x="2658216" y="1974965"/>
                    <a:pt x="2657747" y="1851647"/>
                    <a:pt x="2658685" y="1727860"/>
                  </a:cubicBezTo>
                  <a:cubicBezTo>
                    <a:pt x="2658685" y="1723171"/>
                    <a:pt x="2665718" y="1715200"/>
                    <a:pt x="2669469" y="1715200"/>
                  </a:cubicBezTo>
                  <a:cubicBezTo>
                    <a:pt x="2729018" y="1714731"/>
                    <a:pt x="2789036" y="1714731"/>
                    <a:pt x="2849054" y="1715200"/>
                  </a:cubicBezTo>
                  <a:cubicBezTo>
                    <a:pt x="2850930" y="1715200"/>
                    <a:pt x="2853274" y="1716606"/>
                    <a:pt x="2856557" y="1718013"/>
                  </a:cubicBezTo>
                  <a:cubicBezTo>
                    <a:pt x="2851399" y="1731142"/>
                    <a:pt x="2846710" y="1743333"/>
                    <a:pt x="2842021" y="1755056"/>
                  </a:cubicBezTo>
                  <a:close/>
                  <a:moveTo>
                    <a:pt x="3046457" y="1231774"/>
                  </a:moveTo>
                  <a:cubicBezTo>
                    <a:pt x="2997224" y="1358375"/>
                    <a:pt x="2947521" y="1484975"/>
                    <a:pt x="2898757" y="1612044"/>
                  </a:cubicBezTo>
                  <a:cubicBezTo>
                    <a:pt x="2892661" y="1628455"/>
                    <a:pt x="2885159" y="1634551"/>
                    <a:pt x="2866872" y="1634551"/>
                  </a:cubicBezTo>
                  <a:cubicBezTo>
                    <a:pt x="2804041" y="1633144"/>
                    <a:pt x="2741209" y="1633613"/>
                    <a:pt x="2678847" y="1634551"/>
                  </a:cubicBezTo>
                  <a:cubicBezTo>
                    <a:pt x="2663843" y="1634551"/>
                    <a:pt x="2658216" y="1630800"/>
                    <a:pt x="2658216" y="1614389"/>
                  </a:cubicBezTo>
                  <a:cubicBezTo>
                    <a:pt x="2658685" y="1479817"/>
                    <a:pt x="2658685" y="1345246"/>
                    <a:pt x="2658216" y="1210674"/>
                  </a:cubicBezTo>
                  <a:cubicBezTo>
                    <a:pt x="2658216" y="1195201"/>
                    <a:pt x="2662436" y="1190512"/>
                    <a:pt x="2678378" y="1190043"/>
                  </a:cubicBezTo>
                  <a:cubicBezTo>
                    <a:pt x="2789036" y="1188167"/>
                    <a:pt x="2899225" y="1185823"/>
                    <a:pt x="3009884" y="1183010"/>
                  </a:cubicBezTo>
                  <a:cubicBezTo>
                    <a:pt x="3027232" y="1182541"/>
                    <a:pt x="3044581" y="1181134"/>
                    <a:pt x="3066619" y="1179727"/>
                  </a:cubicBezTo>
                  <a:cubicBezTo>
                    <a:pt x="3058648" y="1200359"/>
                    <a:pt x="3052553" y="1215832"/>
                    <a:pt x="3046457" y="1231774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E27BC9E-87DB-494D-8748-79AC9DFDBBA8}"/>
                </a:ext>
              </a:extLst>
            </p:cNvPr>
            <p:cNvSpPr/>
            <p:nvPr/>
          </p:nvSpPr>
          <p:spPr>
            <a:xfrm>
              <a:off x="9384139" y="3721295"/>
              <a:ext cx="154734" cy="150045"/>
            </a:xfrm>
            <a:custGeom>
              <a:avLst/>
              <a:gdLst>
                <a:gd name="connsiteX0" fmla="*/ 6 w 154733"/>
                <a:gd name="connsiteY0" fmla="*/ 78323 h 150044"/>
                <a:gd name="connsiteX1" fmla="*/ 79248 w 154733"/>
                <a:gd name="connsiteY1" fmla="*/ 154283 h 150044"/>
                <a:gd name="connsiteX2" fmla="*/ 154739 w 154733"/>
                <a:gd name="connsiteY2" fmla="*/ 76916 h 150044"/>
                <a:gd name="connsiteX3" fmla="*/ 77841 w 154733"/>
                <a:gd name="connsiteY3" fmla="*/ 18 h 150044"/>
                <a:gd name="connsiteX4" fmla="*/ 6 w 154733"/>
                <a:gd name="connsiteY4" fmla="*/ 78323 h 150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733" h="150044">
                  <a:moveTo>
                    <a:pt x="6" y="78323"/>
                  </a:moveTo>
                  <a:cubicBezTo>
                    <a:pt x="6" y="127556"/>
                    <a:pt x="38455" y="155690"/>
                    <a:pt x="79248" y="154283"/>
                  </a:cubicBezTo>
                  <a:cubicBezTo>
                    <a:pt x="123324" y="152876"/>
                    <a:pt x="155208" y="120992"/>
                    <a:pt x="154739" y="76916"/>
                  </a:cubicBezTo>
                  <a:cubicBezTo>
                    <a:pt x="155208" y="34716"/>
                    <a:pt x="123324" y="-920"/>
                    <a:pt x="77841" y="18"/>
                  </a:cubicBezTo>
                  <a:cubicBezTo>
                    <a:pt x="27670" y="956"/>
                    <a:pt x="-463" y="34247"/>
                    <a:pt x="6" y="78323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1A2ED31-0FD2-4C41-9BB5-6C6550CA6C98}"/>
                </a:ext>
              </a:extLst>
            </p:cNvPr>
            <p:cNvSpPr/>
            <p:nvPr/>
          </p:nvSpPr>
          <p:spPr>
            <a:xfrm>
              <a:off x="7001696" y="3720806"/>
              <a:ext cx="154734" cy="154734"/>
            </a:xfrm>
            <a:custGeom>
              <a:avLst/>
              <a:gdLst>
                <a:gd name="connsiteX0" fmla="*/ 77854 w 154733"/>
                <a:gd name="connsiteY0" fmla="*/ 39 h 154733"/>
                <a:gd name="connsiteX1" fmla="*/ 18 w 154733"/>
                <a:gd name="connsiteY1" fmla="*/ 77406 h 154733"/>
                <a:gd name="connsiteX2" fmla="*/ 76916 w 154733"/>
                <a:gd name="connsiteY2" fmla="*/ 154773 h 154733"/>
                <a:gd name="connsiteX3" fmla="*/ 155221 w 154733"/>
                <a:gd name="connsiteY3" fmla="*/ 78344 h 154733"/>
                <a:gd name="connsiteX4" fmla="*/ 77854 w 154733"/>
                <a:gd name="connsiteY4" fmla="*/ 39 h 15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733" h="154733">
                  <a:moveTo>
                    <a:pt x="77854" y="39"/>
                  </a:moveTo>
                  <a:cubicBezTo>
                    <a:pt x="36592" y="-1368"/>
                    <a:pt x="487" y="35674"/>
                    <a:pt x="18" y="77406"/>
                  </a:cubicBezTo>
                  <a:cubicBezTo>
                    <a:pt x="-920" y="119137"/>
                    <a:pt x="34716" y="154303"/>
                    <a:pt x="76916" y="154773"/>
                  </a:cubicBezTo>
                  <a:cubicBezTo>
                    <a:pt x="122398" y="155241"/>
                    <a:pt x="155221" y="123357"/>
                    <a:pt x="155221" y="78344"/>
                  </a:cubicBezTo>
                  <a:cubicBezTo>
                    <a:pt x="157096" y="37550"/>
                    <a:pt x="125681" y="1445"/>
                    <a:pt x="77854" y="39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" name="Graphic 25">
            <a:extLst>
              <a:ext uri="{FF2B5EF4-FFF2-40B4-BE49-F238E27FC236}">
                <a16:creationId xmlns:a16="http://schemas.microsoft.com/office/drawing/2014/main" id="{6D67C087-C6DD-42B1-8C43-88BCD548F633}"/>
              </a:ext>
            </a:extLst>
          </p:cNvPr>
          <p:cNvGrpSpPr/>
          <p:nvPr userDrawn="1"/>
        </p:nvGrpSpPr>
        <p:grpSpPr>
          <a:xfrm>
            <a:off x="342288" y="5278574"/>
            <a:ext cx="1920177" cy="1275995"/>
            <a:chOff x="342288" y="5278574"/>
            <a:chExt cx="1920177" cy="1275995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CD70BF-BA61-4DDC-8CB5-EE72ED9468C1}"/>
                </a:ext>
              </a:extLst>
            </p:cNvPr>
            <p:cNvSpPr/>
            <p:nvPr/>
          </p:nvSpPr>
          <p:spPr>
            <a:xfrm>
              <a:off x="342288" y="5278574"/>
              <a:ext cx="1920177" cy="1275995"/>
            </a:xfrm>
            <a:custGeom>
              <a:avLst/>
              <a:gdLst>
                <a:gd name="connsiteX0" fmla="*/ 1895460 w 1920176"/>
                <a:gd name="connsiteY0" fmla="*/ 616030 h 1274796"/>
                <a:gd name="connsiteX1" fmla="*/ 1829939 w 1920176"/>
                <a:gd name="connsiteY1" fmla="*/ 539306 h 1274796"/>
                <a:gd name="connsiteX2" fmla="*/ 1633135 w 1920176"/>
                <a:gd name="connsiteY2" fmla="*/ 367101 h 1274796"/>
                <a:gd name="connsiteX3" fmla="*/ 1431946 w 1920176"/>
                <a:gd name="connsiteY3" fmla="*/ 220229 h 1274796"/>
                <a:gd name="connsiteX4" fmla="*/ 1122124 w 1920176"/>
                <a:gd name="connsiteY4" fmla="*/ 73112 h 1274796"/>
                <a:gd name="connsiteX5" fmla="*/ 816931 w 1920176"/>
                <a:gd name="connsiteY5" fmla="*/ 2964 h 1274796"/>
                <a:gd name="connsiteX6" fmla="*/ 573360 w 1920176"/>
                <a:gd name="connsiteY6" fmla="*/ 15630 h 1274796"/>
                <a:gd name="connsiteX7" fmla="*/ 289114 w 1920176"/>
                <a:gd name="connsiteY7" fmla="*/ 113058 h 1274796"/>
                <a:gd name="connsiteX8" fmla="*/ 102052 w 1920176"/>
                <a:gd name="connsiteY8" fmla="*/ 262123 h 1274796"/>
                <a:gd name="connsiteX9" fmla="*/ 56991 w 1920176"/>
                <a:gd name="connsiteY9" fmla="*/ 711266 h 1274796"/>
                <a:gd name="connsiteX10" fmla="*/ 258180 w 1920176"/>
                <a:gd name="connsiteY10" fmla="*/ 899302 h 1274796"/>
                <a:gd name="connsiteX11" fmla="*/ 549977 w 1920176"/>
                <a:gd name="connsiteY11" fmla="*/ 1050316 h 1274796"/>
                <a:gd name="connsiteX12" fmla="*/ 879772 w 1920176"/>
                <a:gd name="connsiteY12" fmla="*/ 1181844 h 1274796"/>
                <a:gd name="connsiteX13" fmla="*/ 1159634 w 1920176"/>
                <a:gd name="connsiteY13" fmla="*/ 1270503 h 1274796"/>
                <a:gd name="connsiteX14" fmla="*/ 1272163 w 1920176"/>
                <a:gd name="connsiteY14" fmla="*/ 1270503 h 1274796"/>
                <a:gd name="connsiteX15" fmla="*/ 1408076 w 1920176"/>
                <a:gd name="connsiteY15" fmla="*/ 1214239 h 1274796"/>
                <a:gd name="connsiteX16" fmla="*/ 1738844 w 1920176"/>
                <a:gd name="connsiteY16" fmla="*/ 964579 h 1274796"/>
                <a:gd name="connsiteX17" fmla="*/ 1786584 w 1920176"/>
                <a:gd name="connsiteY17" fmla="*/ 967258 h 1274796"/>
                <a:gd name="connsiteX18" fmla="*/ 1807775 w 1920176"/>
                <a:gd name="connsiteY18" fmla="*/ 927069 h 1274796"/>
                <a:gd name="connsiteX19" fmla="*/ 1784879 w 1920176"/>
                <a:gd name="connsiteY19" fmla="*/ 918301 h 1274796"/>
                <a:gd name="connsiteX20" fmla="*/ 1836029 w 1920176"/>
                <a:gd name="connsiteY20" fmla="*/ 859600 h 1274796"/>
                <a:gd name="connsiteX21" fmla="*/ 1910805 w 1920176"/>
                <a:gd name="connsiteY21" fmla="*/ 735136 h 1274796"/>
                <a:gd name="connsiteX22" fmla="*/ 1895460 w 1920176"/>
                <a:gd name="connsiteY22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07775 w 1920177"/>
                <a:gd name="connsiteY17" fmla="*/ 927069 h 1274796"/>
                <a:gd name="connsiteX18" fmla="*/ 1784879 w 1920177"/>
                <a:gd name="connsiteY18" fmla="*/ 918301 h 1274796"/>
                <a:gd name="connsiteX19" fmla="*/ 1836029 w 1920177"/>
                <a:gd name="connsiteY19" fmla="*/ 859600 h 1274796"/>
                <a:gd name="connsiteX20" fmla="*/ 1910805 w 1920177"/>
                <a:gd name="connsiteY20" fmla="*/ 735136 h 1274796"/>
                <a:gd name="connsiteX21" fmla="*/ 1895460 w 1920177"/>
                <a:gd name="connsiteY21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784879 w 1920177"/>
                <a:gd name="connsiteY17" fmla="*/ 918301 h 1274796"/>
                <a:gd name="connsiteX18" fmla="*/ 1836029 w 1920177"/>
                <a:gd name="connsiteY18" fmla="*/ 859600 h 1274796"/>
                <a:gd name="connsiteX19" fmla="*/ 1910805 w 1920177"/>
                <a:gd name="connsiteY19" fmla="*/ 735136 h 1274796"/>
                <a:gd name="connsiteX20" fmla="*/ 1895460 w 1920177"/>
                <a:gd name="connsiteY20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36029 w 1920177"/>
                <a:gd name="connsiteY17" fmla="*/ 859600 h 1274796"/>
                <a:gd name="connsiteX18" fmla="*/ 1910805 w 1920177"/>
                <a:gd name="connsiteY18" fmla="*/ 735136 h 1274796"/>
                <a:gd name="connsiteX19" fmla="*/ 1895460 w 1920177"/>
                <a:gd name="connsiteY19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36029 w 1920177"/>
                <a:gd name="connsiteY17" fmla="*/ 859600 h 1274796"/>
                <a:gd name="connsiteX18" fmla="*/ 1910805 w 1920177"/>
                <a:gd name="connsiteY18" fmla="*/ 735136 h 1274796"/>
                <a:gd name="connsiteX19" fmla="*/ 1895460 w 1920177"/>
                <a:gd name="connsiteY19" fmla="*/ 616030 h 1274796"/>
                <a:gd name="connsiteX0" fmla="*/ 1895460 w 1920177"/>
                <a:gd name="connsiteY0" fmla="*/ 616030 h 1276419"/>
                <a:gd name="connsiteX1" fmla="*/ 1829939 w 1920177"/>
                <a:gd name="connsiteY1" fmla="*/ 539306 h 1276419"/>
                <a:gd name="connsiteX2" fmla="*/ 1633135 w 1920177"/>
                <a:gd name="connsiteY2" fmla="*/ 367101 h 1276419"/>
                <a:gd name="connsiteX3" fmla="*/ 1431946 w 1920177"/>
                <a:gd name="connsiteY3" fmla="*/ 220229 h 1276419"/>
                <a:gd name="connsiteX4" fmla="*/ 1122124 w 1920177"/>
                <a:gd name="connsiteY4" fmla="*/ 73112 h 1276419"/>
                <a:gd name="connsiteX5" fmla="*/ 816931 w 1920177"/>
                <a:gd name="connsiteY5" fmla="*/ 2964 h 1276419"/>
                <a:gd name="connsiteX6" fmla="*/ 573360 w 1920177"/>
                <a:gd name="connsiteY6" fmla="*/ 15630 h 1276419"/>
                <a:gd name="connsiteX7" fmla="*/ 289114 w 1920177"/>
                <a:gd name="connsiteY7" fmla="*/ 113058 h 1276419"/>
                <a:gd name="connsiteX8" fmla="*/ 102052 w 1920177"/>
                <a:gd name="connsiteY8" fmla="*/ 262123 h 1276419"/>
                <a:gd name="connsiteX9" fmla="*/ 56991 w 1920177"/>
                <a:gd name="connsiteY9" fmla="*/ 711266 h 1276419"/>
                <a:gd name="connsiteX10" fmla="*/ 258180 w 1920177"/>
                <a:gd name="connsiteY10" fmla="*/ 899302 h 1276419"/>
                <a:gd name="connsiteX11" fmla="*/ 549977 w 1920177"/>
                <a:gd name="connsiteY11" fmla="*/ 1050316 h 1276419"/>
                <a:gd name="connsiteX12" fmla="*/ 879772 w 1920177"/>
                <a:gd name="connsiteY12" fmla="*/ 1181844 h 1276419"/>
                <a:gd name="connsiteX13" fmla="*/ 1159634 w 1920177"/>
                <a:gd name="connsiteY13" fmla="*/ 1270503 h 1276419"/>
                <a:gd name="connsiteX14" fmla="*/ 1272163 w 1920177"/>
                <a:gd name="connsiteY14" fmla="*/ 1270503 h 1276419"/>
                <a:gd name="connsiteX15" fmla="*/ 1414234 w 1920177"/>
                <a:gd name="connsiteY15" fmla="*/ 1211160 h 1276419"/>
                <a:gd name="connsiteX16" fmla="*/ 1738844 w 1920177"/>
                <a:gd name="connsiteY16" fmla="*/ 964579 h 1276419"/>
                <a:gd name="connsiteX17" fmla="*/ 1836029 w 1920177"/>
                <a:gd name="connsiteY17" fmla="*/ 859600 h 1276419"/>
                <a:gd name="connsiteX18" fmla="*/ 1910805 w 1920177"/>
                <a:gd name="connsiteY18" fmla="*/ 735136 h 1276419"/>
                <a:gd name="connsiteX19" fmla="*/ 1895460 w 1920177"/>
                <a:gd name="connsiteY19" fmla="*/ 616030 h 1276419"/>
                <a:gd name="connsiteX0" fmla="*/ 1895460 w 1920177"/>
                <a:gd name="connsiteY0" fmla="*/ 616030 h 1275785"/>
                <a:gd name="connsiteX1" fmla="*/ 1829939 w 1920177"/>
                <a:gd name="connsiteY1" fmla="*/ 539306 h 1275785"/>
                <a:gd name="connsiteX2" fmla="*/ 1633135 w 1920177"/>
                <a:gd name="connsiteY2" fmla="*/ 367101 h 1275785"/>
                <a:gd name="connsiteX3" fmla="*/ 1431946 w 1920177"/>
                <a:gd name="connsiteY3" fmla="*/ 220229 h 1275785"/>
                <a:gd name="connsiteX4" fmla="*/ 1122124 w 1920177"/>
                <a:gd name="connsiteY4" fmla="*/ 73112 h 1275785"/>
                <a:gd name="connsiteX5" fmla="*/ 816931 w 1920177"/>
                <a:gd name="connsiteY5" fmla="*/ 2964 h 1275785"/>
                <a:gd name="connsiteX6" fmla="*/ 573360 w 1920177"/>
                <a:gd name="connsiteY6" fmla="*/ 15630 h 1275785"/>
                <a:gd name="connsiteX7" fmla="*/ 289114 w 1920177"/>
                <a:gd name="connsiteY7" fmla="*/ 113058 h 1275785"/>
                <a:gd name="connsiteX8" fmla="*/ 102052 w 1920177"/>
                <a:gd name="connsiteY8" fmla="*/ 262123 h 1275785"/>
                <a:gd name="connsiteX9" fmla="*/ 56991 w 1920177"/>
                <a:gd name="connsiteY9" fmla="*/ 711266 h 1275785"/>
                <a:gd name="connsiteX10" fmla="*/ 258180 w 1920177"/>
                <a:gd name="connsiteY10" fmla="*/ 899302 h 1275785"/>
                <a:gd name="connsiteX11" fmla="*/ 549977 w 1920177"/>
                <a:gd name="connsiteY11" fmla="*/ 1050316 h 1275785"/>
                <a:gd name="connsiteX12" fmla="*/ 879772 w 1920177"/>
                <a:gd name="connsiteY12" fmla="*/ 1181844 h 1275785"/>
                <a:gd name="connsiteX13" fmla="*/ 1159634 w 1920177"/>
                <a:gd name="connsiteY13" fmla="*/ 1270503 h 1275785"/>
                <a:gd name="connsiteX14" fmla="*/ 1272163 w 1920177"/>
                <a:gd name="connsiteY14" fmla="*/ 1270503 h 1275785"/>
                <a:gd name="connsiteX15" fmla="*/ 1420392 w 1920177"/>
                <a:gd name="connsiteY15" fmla="*/ 1220396 h 1275785"/>
                <a:gd name="connsiteX16" fmla="*/ 1738844 w 1920177"/>
                <a:gd name="connsiteY16" fmla="*/ 964579 h 1275785"/>
                <a:gd name="connsiteX17" fmla="*/ 1836029 w 1920177"/>
                <a:gd name="connsiteY17" fmla="*/ 859600 h 1275785"/>
                <a:gd name="connsiteX18" fmla="*/ 1910805 w 1920177"/>
                <a:gd name="connsiteY18" fmla="*/ 735136 h 1275785"/>
                <a:gd name="connsiteX19" fmla="*/ 1895460 w 1920177"/>
                <a:gd name="connsiteY19" fmla="*/ 616030 h 1275785"/>
                <a:gd name="connsiteX0" fmla="*/ 1895460 w 1920177"/>
                <a:gd name="connsiteY0" fmla="*/ 616030 h 1275995"/>
                <a:gd name="connsiteX1" fmla="*/ 1829939 w 1920177"/>
                <a:gd name="connsiteY1" fmla="*/ 539306 h 1275995"/>
                <a:gd name="connsiteX2" fmla="*/ 1633135 w 1920177"/>
                <a:gd name="connsiteY2" fmla="*/ 367101 h 1275995"/>
                <a:gd name="connsiteX3" fmla="*/ 1431946 w 1920177"/>
                <a:gd name="connsiteY3" fmla="*/ 220229 h 1275995"/>
                <a:gd name="connsiteX4" fmla="*/ 1122124 w 1920177"/>
                <a:gd name="connsiteY4" fmla="*/ 73112 h 1275995"/>
                <a:gd name="connsiteX5" fmla="*/ 816931 w 1920177"/>
                <a:gd name="connsiteY5" fmla="*/ 2964 h 1275995"/>
                <a:gd name="connsiteX6" fmla="*/ 573360 w 1920177"/>
                <a:gd name="connsiteY6" fmla="*/ 15630 h 1275995"/>
                <a:gd name="connsiteX7" fmla="*/ 289114 w 1920177"/>
                <a:gd name="connsiteY7" fmla="*/ 113058 h 1275995"/>
                <a:gd name="connsiteX8" fmla="*/ 102052 w 1920177"/>
                <a:gd name="connsiteY8" fmla="*/ 262123 h 1275995"/>
                <a:gd name="connsiteX9" fmla="*/ 56991 w 1920177"/>
                <a:gd name="connsiteY9" fmla="*/ 711266 h 1275995"/>
                <a:gd name="connsiteX10" fmla="*/ 258180 w 1920177"/>
                <a:gd name="connsiteY10" fmla="*/ 899302 h 1275995"/>
                <a:gd name="connsiteX11" fmla="*/ 549977 w 1920177"/>
                <a:gd name="connsiteY11" fmla="*/ 1050316 h 1275995"/>
                <a:gd name="connsiteX12" fmla="*/ 879772 w 1920177"/>
                <a:gd name="connsiteY12" fmla="*/ 1181844 h 1275995"/>
                <a:gd name="connsiteX13" fmla="*/ 1159634 w 1920177"/>
                <a:gd name="connsiteY13" fmla="*/ 1270503 h 1275995"/>
                <a:gd name="connsiteX14" fmla="*/ 1272163 w 1920177"/>
                <a:gd name="connsiteY14" fmla="*/ 1270503 h 1275995"/>
                <a:gd name="connsiteX15" fmla="*/ 1417313 w 1920177"/>
                <a:gd name="connsiteY15" fmla="*/ 1217317 h 1275995"/>
                <a:gd name="connsiteX16" fmla="*/ 1738844 w 1920177"/>
                <a:gd name="connsiteY16" fmla="*/ 964579 h 1275995"/>
                <a:gd name="connsiteX17" fmla="*/ 1836029 w 1920177"/>
                <a:gd name="connsiteY17" fmla="*/ 859600 h 1275995"/>
                <a:gd name="connsiteX18" fmla="*/ 1910805 w 1920177"/>
                <a:gd name="connsiteY18" fmla="*/ 735136 h 1275995"/>
                <a:gd name="connsiteX19" fmla="*/ 1895460 w 1920177"/>
                <a:gd name="connsiteY19" fmla="*/ 616030 h 1275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20177" h="1275995">
                  <a:moveTo>
                    <a:pt x="1895460" y="616030"/>
                  </a:moveTo>
                  <a:cubicBezTo>
                    <a:pt x="1875244" y="588994"/>
                    <a:pt x="1853809" y="563175"/>
                    <a:pt x="1829939" y="539306"/>
                  </a:cubicBezTo>
                  <a:cubicBezTo>
                    <a:pt x="1768560" y="476952"/>
                    <a:pt x="1701822" y="420930"/>
                    <a:pt x="1633135" y="367101"/>
                  </a:cubicBezTo>
                  <a:cubicBezTo>
                    <a:pt x="1567614" y="315952"/>
                    <a:pt x="1502094" y="264558"/>
                    <a:pt x="1431946" y="220229"/>
                  </a:cubicBezTo>
                  <a:cubicBezTo>
                    <a:pt x="1334518" y="158605"/>
                    <a:pt x="1230513" y="111353"/>
                    <a:pt x="1122124" y="73112"/>
                  </a:cubicBezTo>
                  <a:cubicBezTo>
                    <a:pt x="1022991" y="38038"/>
                    <a:pt x="921909" y="12220"/>
                    <a:pt x="816931" y="2964"/>
                  </a:cubicBezTo>
                  <a:cubicBezTo>
                    <a:pt x="735334" y="-4100"/>
                    <a:pt x="653982" y="1990"/>
                    <a:pt x="573360" y="15630"/>
                  </a:cubicBezTo>
                  <a:cubicBezTo>
                    <a:pt x="473496" y="32680"/>
                    <a:pt x="378017" y="63369"/>
                    <a:pt x="289114" y="113058"/>
                  </a:cubicBezTo>
                  <a:cubicBezTo>
                    <a:pt x="218478" y="152516"/>
                    <a:pt x="153201" y="198551"/>
                    <a:pt x="102052" y="262123"/>
                  </a:cubicBezTo>
                  <a:cubicBezTo>
                    <a:pt x="-4389" y="394381"/>
                    <a:pt x="-40681" y="562932"/>
                    <a:pt x="56991" y="711266"/>
                  </a:cubicBezTo>
                  <a:cubicBezTo>
                    <a:pt x="108872" y="789939"/>
                    <a:pt x="180238" y="848396"/>
                    <a:pt x="258180" y="899302"/>
                  </a:cubicBezTo>
                  <a:cubicBezTo>
                    <a:pt x="350250" y="959464"/>
                    <a:pt x="448896" y="1007204"/>
                    <a:pt x="549977" y="1050316"/>
                  </a:cubicBezTo>
                  <a:cubicBezTo>
                    <a:pt x="658853" y="1096594"/>
                    <a:pt x="769921" y="1137758"/>
                    <a:pt x="879772" y="1181844"/>
                  </a:cubicBezTo>
                  <a:cubicBezTo>
                    <a:pt x="970867" y="1218379"/>
                    <a:pt x="1061719" y="1255645"/>
                    <a:pt x="1159634" y="1270503"/>
                  </a:cubicBezTo>
                  <a:cubicBezTo>
                    <a:pt x="1197144" y="1276105"/>
                    <a:pt x="1229217" y="1279367"/>
                    <a:pt x="1272163" y="1270503"/>
                  </a:cubicBezTo>
                  <a:cubicBezTo>
                    <a:pt x="1315109" y="1261639"/>
                    <a:pt x="1374444" y="1241674"/>
                    <a:pt x="1417313" y="1217317"/>
                  </a:cubicBezTo>
                  <a:cubicBezTo>
                    <a:pt x="1538367" y="1148630"/>
                    <a:pt x="1669058" y="1024199"/>
                    <a:pt x="1738844" y="964579"/>
                  </a:cubicBezTo>
                  <a:cubicBezTo>
                    <a:pt x="1808630" y="904960"/>
                    <a:pt x="1807369" y="897840"/>
                    <a:pt x="1836029" y="859600"/>
                  </a:cubicBezTo>
                  <a:cubicBezTo>
                    <a:pt x="1865988" y="821116"/>
                    <a:pt x="1893268" y="781414"/>
                    <a:pt x="1910805" y="735136"/>
                  </a:cubicBezTo>
                  <a:cubicBezTo>
                    <a:pt x="1926637" y="692268"/>
                    <a:pt x="1922983" y="653053"/>
                    <a:pt x="1895460" y="616030"/>
                  </a:cubicBezTo>
                  <a:close/>
                </a:path>
              </a:pathLst>
            </a:custGeom>
            <a:solidFill>
              <a:schemeClr val="accent6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9F29BA9-7248-4B07-8F48-8AEAD8E18D52}"/>
                </a:ext>
              </a:extLst>
            </p:cNvPr>
            <p:cNvSpPr/>
            <p:nvPr/>
          </p:nvSpPr>
          <p:spPr>
            <a:xfrm>
              <a:off x="388529" y="5703379"/>
              <a:ext cx="1373967" cy="810074"/>
            </a:xfrm>
            <a:custGeom>
              <a:avLst/>
              <a:gdLst>
                <a:gd name="connsiteX0" fmla="*/ 1373526 w 1373967"/>
                <a:gd name="connsiteY0" fmla="*/ 753142 h 810074"/>
                <a:gd name="connsiteX1" fmla="*/ 1205950 w 1373967"/>
                <a:gd name="connsiteY1" fmla="*/ 809894 h 810074"/>
                <a:gd name="connsiteX2" fmla="*/ 1036425 w 1373967"/>
                <a:gd name="connsiteY2" fmla="*/ 784319 h 810074"/>
                <a:gd name="connsiteX3" fmla="*/ 640623 w 1373967"/>
                <a:gd name="connsiteY3" fmla="*/ 639395 h 810074"/>
                <a:gd name="connsiteX4" fmla="*/ 279896 w 1373967"/>
                <a:gd name="connsiteY4" fmla="*/ 474741 h 810074"/>
                <a:gd name="connsiteX5" fmla="*/ 44119 w 1373967"/>
                <a:gd name="connsiteY5" fmla="*/ 277449 h 810074"/>
                <a:gd name="connsiteX6" fmla="*/ 33 w 1373967"/>
                <a:gd name="connsiteY6" fmla="*/ 87465 h 810074"/>
                <a:gd name="connsiteX7" fmla="*/ 66041 w 1373967"/>
                <a:gd name="connsiteY7" fmla="*/ 10740 h 810074"/>
                <a:gd name="connsiteX8" fmla="*/ 368068 w 1373967"/>
                <a:gd name="connsiteY8" fmla="*/ 85516 h 810074"/>
                <a:gd name="connsiteX9" fmla="*/ 587038 w 1373967"/>
                <a:gd name="connsiteY9" fmla="*/ 267707 h 810074"/>
                <a:gd name="connsiteX10" fmla="*/ 935100 w 1373967"/>
                <a:gd name="connsiteY10" fmla="*/ 548056 h 810074"/>
                <a:gd name="connsiteX11" fmla="*/ 1215693 w 1373967"/>
                <a:gd name="connsiteY11" fmla="*/ 704672 h 810074"/>
                <a:gd name="connsiteX12" fmla="*/ 1373526 w 1373967"/>
                <a:gd name="connsiteY12" fmla="*/ 753142 h 810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73967" h="810074">
                  <a:moveTo>
                    <a:pt x="1373526" y="753142"/>
                  </a:moveTo>
                  <a:cubicBezTo>
                    <a:pt x="1382051" y="766295"/>
                    <a:pt x="1264894" y="805997"/>
                    <a:pt x="1205950" y="809894"/>
                  </a:cubicBezTo>
                  <a:cubicBezTo>
                    <a:pt x="1156992" y="811843"/>
                    <a:pt x="1086600" y="797715"/>
                    <a:pt x="1036425" y="784319"/>
                  </a:cubicBezTo>
                  <a:cubicBezTo>
                    <a:pt x="976507" y="768487"/>
                    <a:pt x="728065" y="674956"/>
                    <a:pt x="640623" y="639395"/>
                  </a:cubicBezTo>
                  <a:cubicBezTo>
                    <a:pt x="561463" y="606269"/>
                    <a:pt x="375132" y="539531"/>
                    <a:pt x="279896" y="474741"/>
                  </a:cubicBezTo>
                  <a:cubicBezTo>
                    <a:pt x="192941" y="420425"/>
                    <a:pt x="82847" y="336150"/>
                    <a:pt x="44119" y="277449"/>
                  </a:cubicBezTo>
                  <a:cubicBezTo>
                    <a:pt x="10507" y="218506"/>
                    <a:pt x="-697" y="176368"/>
                    <a:pt x="33" y="87465"/>
                  </a:cubicBezTo>
                  <a:cubicBezTo>
                    <a:pt x="5148" y="47519"/>
                    <a:pt x="30480" y="24624"/>
                    <a:pt x="66041" y="10740"/>
                  </a:cubicBezTo>
                  <a:cubicBezTo>
                    <a:pt x="126446" y="-13130"/>
                    <a:pt x="242142" y="-951"/>
                    <a:pt x="368068" y="85516"/>
                  </a:cubicBezTo>
                  <a:cubicBezTo>
                    <a:pt x="428717" y="134961"/>
                    <a:pt x="500083" y="190982"/>
                    <a:pt x="587038" y="267707"/>
                  </a:cubicBezTo>
                  <a:cubicBezTo>
                    <a:pt x="730988" y="386082"/>
                    <a:pt x="911717" y="531493"/>
                    <a:pt x="935100" y="548056"/>
                  </a:cubicBezTo>
                  <a:cubicBezTo>
                    <a:pt x="1020593" y="608218"/>
                    <a:pt x="1117777" y="665700"/>
                    <a:pt x="1215693" y="704672"/>
                  </a:cubicBezTo>
                  <a:cubicBezTo>
                    <a:pt x="1313852" y="755334"/>
                    <a:pt x="1357694" y="735849"/>
                    <a:pt x="1373526" y="75314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26364B3-7AF3-4796-9273-3B2BDA702A80}"/>
                </a:ext>
              </a:extLst>
            </p:cNvPr>
            <p:cNvSpPr/>
            <p:nvPr/>
          </p:nvSpPr>
          <p:spPr>
            <a:xfrm>
              <a:off x="419739" y="5303974"/>
              <a:ext cx="1825422" cy="1109932"/>
            </a:xfrm>
            <a:custGeom>
              <a:avLst/>
              <a:gdLst>
                <a:gd name="connsiteX0" fmla="*/ 1831405 w 1831613"/>
                <a:gd name="connsiteY0" fmla="*/ 677342 h 1104823"/>
                <a:gd name="connsiteX1" fmla="*/ 1831162 w 1831613"/>
                <a:gd name="connsiteY1" fmla="*/ 653716 h 1104823"/>
                <a:gd name="connsiteX2" fmla="*/ 1824098 w 1831613"/>
                <a:gd name="connsiteY2" fmla="*/ 635692 h 1104823"/>
                <a:gd name="connsiteX3" fmla="*/ 1747617 w 1831613"/>
                <a:gd name="connsiteY3" fmla="*/ 538507 h 1104823"/>
                <a:gd name="connsiteX4" fmla="*/ 1524994 w 1831613"/>
                <a:gd name="connsiteY4" fmla="*/ 346087 h 1104823"/>
                <a:gd name="connsiteX5" fmla="*/ 1378121 w 1831613"/>
                <a:gd name="connsiteY5" fmla="*/ 237942 h 1104823"/>
                <a:gd name="connsiteX6" fmla="*/ 945053 w 1831613"/>
                <a:gd name="connsiteY6" fmla="*/ 43086 h 1104823"/>
                <a:gd name="connsiteX7" fmla="*/ 720481 w 1831613"/>
                <a:gd name="connsiteY7" fmla="*/ 3384 h 1104823"/>
                <a:gd name="connsiteX8" fmla="*/ 583594 w 1831613"/>
                <a:gd name="connsiteY8" fmla="*/ 5576 h 1104823"/>
                <a:gd name="connsiteX9" fmla="*/ 245519 w 1831613"/>
                <a:gd name="connsiteY9" fmla="*/ 96428 h 1104823"/>
                <a:gd name="connsiteX10" fmla="*/ 26549 w 1831613"/>
                <a:gd name="connsiteY10" fmla="*/ 262786 h 1104823"/>
                <a:gd name="connsiteX11" fmla="*/ 0 w 1831613"/>
                <a:gd name="connsiteY11" fmla="*/ 301757 h 1104823"/>
                <a:gd name="connsiteX12" fmla="*/ 104492 w 1831613"/>
                <a:gd name="connsiteY12" fmla="*/ 282759 h 1104823"/>
                <a:gd name="connsiteX13" fmla="*/ 252826 w 1831613"/>
                <a:gd name="connsiteY13" fmla="*/ 318807 h 1104823"/>
                <a:gd name="connsiteX14" fmla="*/ 388982 w 1831613"/>
                <a:gd name="connsiteY14" fmla="*/ 386276 h 1104823"/>
                <a:gd name="connsiteX15" fmla="*/ 549738 w 1831613"/>
                <a:gd name="connsiteY15" fmla="*/ 495639 h 1104823"/>
                <a:gd name="connsiteX16" fmla="*/ 739236 w 1831613"/>
                <a:gd name="connsiteY16" fmla="*/ 655421 h 1104823"/>
                <a:gd name="connsiteX17" fmla="*/ 739236 w 1831613"/>
                <a:gd name="connsiteY17" fmla="*/ 655421 h 1104823"/>
                <a:gd name="connsiteX18" fmla="*/ 968192 w 1831613"/>
                <a:gd name="connsiteY18" fmla="*/ 833471 h 1104823"/>
                <a:gd name="connsiteX19" fmla="*/ 968192 w 1831613"/>
                <a:gd name="connsiteY19" fmla="*/ 833471 h 1104823"/>
                <a:gd name="connsiteX20" fmla="*/ 1216390 w 1831613"/>
                <a:gd name="connsiteY20" fmla="*/ 1002996 h 1104823"/>
                <a:gd name="connsiteX21" fmla="*/ 1343047 w 1831613"/>
                <a:gd name="connsiteY21" fmla="*/ 1085810 h 1104823"/>
                <a:gd name="connsiteX22" fmla="*/ 1386646 w 1831613"/>
                <a:gd name="connsiteY22" fmla="*/ 1104808 h 1104823"/>
                <a:gd name="connsiteX23" fmla="*/ 1441449 w 1831613"/>
                <a:gd name="connsiteY23" fmla="*/ 1076310 h 1104823"/>
                <a:gd name="connsiteX24" fmla="*/ 1791460 w 1831613"/>
                <a:gd name="connsiteY24" fmla="*/ 766733 h 1104823"/>
                <a:gd name="connsiteX25" fmla="*/ 1831405 w 1831613"/>
                <a:gd name="connsiteY25" fmla="*/ 677342 h 1104823"/>
                <a:gd name="connsiteX26" fmla="*/ 840318 w 1831613"/>
                <a:gd name="connsiteY26" fmla="*/ 736286 h 1104823"/>
                <a:gd name="connsiteX27" fmla="*/ 841779 w 1831613"/>
                <a:gd name="connsiteY27" fmla="*/ 738235 h 1104823"/>
                <a:gd name="connsiteX28" fmla="*/ 840318 w 1831613"/>
                <a:gd name="connsiteY28" fmla="*/ 736286 h 1104823"/>
                <a:gd name="connsiteX29" fmla="*/ 1254631 w 1831613"/>
                <a:gd name="connsiteY29" fmla="*/ 1026135 h 1104823"/>
                <a:gd name="connsiteX30" fmla="*/ 1254631 w 1831613"/>
                <a:gd name="connsiteY30" fmla="*/ 1026135 h 1104823"/>
                <a:gd name="connsiteX31" fmla="*/ 1256092 w 1831613"/>
                <a:gd name="connsiteY31" fmla="*/ 1028083 h 1104823"/>
                <a:gd name="connsiteX32" fmla="*/ 1254631 w 1831613"/>
                <a:gd name="connsiteY32" fmla="*/ 1026135 h 1104823"/>
                <a:gd name="connsiteX0" fmla="*/ 1791460 w 1833764"/>
                <a:gd name="connsiteY0" fmla="*/ 766733 h 1104823"/>
                <a:gd name="connsiteX1" fmla="*/ 1831162 w 1833764"/>
                <a:gd name="connsiteY1" fmla="*/ 653716 h 1104823"/>
                <a:gd name="connsiteX2" fmla="*/ 1824098 w 1833764"/>
                <a:gd name="connsiteY2" fmla="*/ 635692 h 1104823"/>
                <a:gd name="connsiteX3" fmla="*/ 1747617 w 1833764"/>
                <a:gd name="connsiteY3" fmla="*/ 538507 h 1104823"/>
                <a:gd name="connsiteX4" fmla="*/ 1524994 w 1833764"/>
                <a:gd name="connsiteY4" fmla="*/ 346087 h 1104823"/>
                <a:gd name="connsiteX5" fmla="*/ 1378121 w 1833764"/>
                <a:gd name="connsiteY5" fmla="*/ 237942 h 1104823"/>
                <a:gd name="connsiteX6" fmla="*/ 945053 w 1833764"/>
                <a:gd name="connsiteY6" fmla="*/ 43086 h 1104823"/>
                <a:gd name="connsiteX7" fmla="*/ 720481 w 1833764"/>
                <a:gd name="connsiteY7" fmla="*/ 3384 h 1104823"/>
                <a:gd name="connsiteX8" fmla="*/ 583594 w 1833764"/>
                <a:gd name="connsiteY8" fmla="*/ 5576 h 1104823"/>
                <a:gd name="connsiteX9" fmla="*/ 245519 w 1833764"/>
                <a:gd name="connsiteY9" fmla="*/ 96428 h 1104823"/>
                <a:gd name="connsiteX10" fmla="*/ 26549 w 1833764"/>
                <a:gd name="connsiteY10" fmla="*/ 262786 h 1104823"/>
                <a:gd name="connsiteX11" fmla="*/ 0 w 1833764"/>
                <a:gd name="connsiteY11" fmla="*/ 301757 h 1104823"/>
                <a:gd name="connsiteX12" fmla="*/ 104492 w 1833764"/>
                <a:gd name="connsiteY12" fmla="*/ 282759 h 1104823"/>
                <a:gd name="connsiteX13" fmla="*/ 252826 w 1833764"/>
                <a:gd name="connsiteY13" fmla="*/ 318807 h 1104823"/>
                <a:gd name="connsiteX14" fmla="*/ 388982 w 1833764"/>
                <a:gd name="connsiteY14" fmla="*/ 386276 h 1104823"/>
                <a:gd name="connsiteX15" fmla="*/ 549738 w 1833764"/>
                <a:gd name="connsiteY15" fmla="*/ 495639 h 1104823"/>
                <a:gd name="connsiteX16" fmla="*/ 739236 w 1833764"/>
                <a:gd name="connsiteY16" fmla="*/ 655421 h 1104823"/>
                <a:gd name="connsiteX17" fmla="*/ 739236 w 1833764"/>
                <a:gd name="connsiteY17" fmla="*/ 655421 h 1104823"/>
                <a:gd name="connsiteX18" fmla="*/ 968192 w 1833764"/>
                <a:gd name="connsiteY18" fmla="*/ 833471 h 1104823"/>
                <a:gd name="connsiteX19" fmla="*/ 968192 w 1833764"/>
                <a:gd name="connsiteY19" fmla="*/ 833471 h 1104823"/>
                <a:gd name="connsiteX20" fmla="*/ 1216390 w 1833764"/>
                <a:gd name="connsiteY20" fmla="*/ 1002996 h 1104823"/>
                <a:gd name="connsiteX21" fmla="*/ 1343047 w 1833764"/>
                <a:gd name="connsiteY21" fmla="*/ 1085810 h 1104823"/>
                <a:gd name="connsiteX22" fmla="*/ 1386646 w 1833764"/>
                <a:gd name="connsiteY22" fmla="*/ 1104808 h 1104823"/>
                <a:gd name="connsiteX23" fmla="*/ 1441449 w 1833764"/>
                <a:gd name="connsiteY23" fmla="*/ 1076310 h 1104823"/>
                <a:gd name="connsiteX24" fmla="*/ 1791460 w 1833764"/>
                <a:gd name="connsiteY24" fmla="*/ 766733 h 1104823"/>
                <a:gd name="connsiteX25" fmla="*/ 840318 w 1833764"/>
                <a:gd name="connsiteY25" fmla="*/ 736286 h 1104823"/>
                <a:gd name="connsiteX26" fmla="*/ 841779 w 1833764"/>
                <a:gd name="connsiteY26" fmla="*/ 738235 h 1104823"/>
                <a:gd name="connsiteX27" fmla="*/ 840318 w 1833764"/>
                <a:gd name="connsiteY27" fmla="*/ 736286 h 1104823"/>
                <a:gd name="connsiteX28" fmla="*/ 1254631 w 1833764"/>
                <a:gd name="connsiteY28" fmla="*/ 1026135 h 1104823"/>
                <a:gd name="connsiteX29" fmla="*/ 1254631 w 1833764"/>
                <a:gd name="connsiteY29" fmla="*/ 1026135 h 1104823"/>
                <a:gd name="connsiteX30" fmla="*/ 1256092 w 1833764"/>
                <a:gd name="connsiteY30" fmla="*/ 1028083 h 1104823"/>
                <a:gd name="connsiteX31" fmla="*/ 1254631 w 1833764"/>
                <a:gd name="connsiteY31" fmla="*/ 1026135 h 1104823"/>
                <a:gd name="connsiteX0" fmla="*/ 1791460 w 1834540"/>
                <a:gd name="connsiteY0" fmla="*/ 766733 h 1104823"/>
                <a:gd name="connsiteX1" fmla="*/ 1824098 w 1834540"/>
                <a:gd name="connsiteY1" fmla="*/ 635692 h 1104823"/>
                <a:gd name="connsiteX2" fmla="*/ 1747617 w 1834540"/>
                <a:gd name="connsiteY2" fmla="*/ 538507 h 1104823"/>
                <a:gd name="connsiteX3" fmla="*/ 1524994 w 1834540"/>
                <a:gd name="connsiteY3" fmla="*/ 346087 h 1104823"/>
                <a:gd name="connsiteX4" fmla="*/ 1378121 w 1834540"/>
                <a:gd name="connsiteY4" fmla="*/ 237942 h 1104823"/>
                <a:gd name="connsiteX5" fmla="*/ 945053 w 1834540"/>
                <a:gd name="connsiteY5" fmla="*/ 43086 h 1104823"/>
                <a:gd name="connsiteX6" fmla="*/ 720481 w 1834540"/>
                <a:gd name="connsiteY6" fmla="*/ 3384 h 1104823"/>
                <a:gd name="connsiteX7" fmla="*/ 583594 w 1834540"/>
                <a:gd name="connsiteY7" fmla="*/ 5576 h 1104823"/>
                <a:gd name="connsiteX8" fmla="*/ 245519 w 1834540"/>
                <a:gd name="connsiteY8" fmla="*/ 96428 h 1104823"/>
                <a:gd name="connsiteX9" fmla="*/ 26549 w 1834540"/>
                <a:gd name="connsiteY9" fmla="*/ 262786 h 1104823"/>
                <a:gd name="connsiteX10" fmla="*/ 0 w 1834540"/>
                <a:gd name="connsiteY10" fmla="*/ 301757 h 1104823"/>
                <a:gd name="connsiteX11" fmla="*/ 104492 w 1834540"/>
                <a:gd name="connsiteY11" fmla="*/ 282759 h 1104823"/>
                <a:gd name="connsiteX12" fmla="*/ 252826 w 1834540"/>
                <a:gd name="connsiteY12" fmla="*/ 318807 h 1104823"/>
                <a:gd name="connsiteX13" fmla="*/ 388982 w 1834540"/>
                <a:gd name="connsiteY13" fmla="*/ 386276 h 1104823"/>
                <a:gd name="connsiteX14" fmla="*/ 549738 w 1834540"/>
                <a:gd name="connsiteY14" fmla="*/ 495639 h 1104823"/>
                <a:gd name="connsiteX15" fmla="*/ 739236 w 1834540"/>
                <a:gd name="connsiteY15" fmla="*/ 655421 h 1104823"/>
                <a:gd name="connsiteX16" fmla="*/ 739236 w 1834540"/>
                <a:gd name="connsiteY16" fmla="*/ 655421 h 1104823"/>
                <a:gd name="connsiteX17" fmla="*/ 968192 w 1834540"/>
                <a:gd name="connsiteY17" fmla="*/ 833471 h 1104823"/>
                <a:gd name="connsiteX18" fmla="*/ 968192 w 1834540"/>
                <a:gd name="connsiteY18" fmla="*/ 833471 h 1104823"/>
                <a:gd name="connsiteX19" fmla="*/ 1216390 w 1834540"/>
                <a:gd name="connsiteY19" fmla="*/ 1002996 h 1104823"/>
                <a:gd name="connsiteX20" fmla="*/ 1343047 w 1834540"/>
                <a:gd name="connsiteY20" fmla="*/ 1085810 h 1104823"/>
                <a:gd name="connsiteX21" fmla="*/ 1386646 w 1834540"/>
                <a:gd name="connsiteY21" fmla="*/ 1104808 h 1104823"/>
                <a:gd name="connsiteX22" fmla="*/ 1441449 w 1834540"/>
                <a:gd name="connsiteY22" fmla="*/ 1076310 h 1104823"/>
                <a:gd name="connsiteX23" fmla="*/ 1791460 w 1834540"/>
                <a:gd name="connsiteY23" fmla="*/ 766733 h 1104823"/>
                <a:gd name="connsiteX24" fmla="*/ 840318 w 1834540"/>
                <a:gd name="connsiteY24" fmla="*/ 736286 h 1104823"/>
                <a:gd name="connsiteX25" fmla="*/ 841779 w 1834540"/>
                <a:gd name="connsiteY25" fmla="*/ 738235 h 1104823"/>
                <a:gd name="connsiteX26" fmla="*/ 840318 w 1834540"/>
                <a:gd name="connsiteY26" fmla="*/ 736286 h 1104823"/>
                <a:gd name="connsiteX27" fmla="*/ 1254631 w 1834540"/>
                <a:gd name="connsiteY27" fmla="*/ 1026135 h 1104823"/>
                <a:gd name="connsiteX28" fmla="*/ 1254631 w 1834540"/>
                <a:gd name="connsiteY28" fmla="*/ 1026135 h 1104823"/>
                <a:gd name="connsiteX29" fmla="*/ 1256092 w 1834540"/>
                <a:gd name="connsiteY29" fmla="*/ 1028083 h 1104823"/>
                <a:gd name="connsiteX30" fmla="*/ 1254631 w 1834540"/>
                <a:gd name="connsiteY30" fmla="*/ 1026135 h 1104823"/>
                <a:gd name="connsiteX0" fmla="*/ 1782224 w 1830891"/>
                <a:gd name="connsiteY0" fmla="*/ 754418 h 1109932"/>
                <a:gd name="connsiteX1" fmla="*/ 1824098 w 1830891"/>
                <a:gd name="connsiteY1" fmla="*/ 635692 h 1109932"/>
                <a:gd name="connsiteX2" fmla="*/ 1747617 w 1830891"/>
                <a:gd name="connsiteY2" fmla="*/ 538507 h 1109932"/>
                <a:gd name="connsiteX3" fmla="*/ 1524994 w 1830891"/>
                <a:gd name="connsiteY3" fmla="*/ 346087 h 1109932"/>
                <a:gd name="connsiteX4" fmla="*/ 1378121 w 1830891"/>
                <a:gd name="connsiteY4" fmla="*/ 237942 h 1109932"/>
                <a:gd name="connsiteX5" fmla="*/ 945053 w 1830891"/>
                <a:gd name="connsiteY5" fmla="*/ 43086 h 1109932"/>
                <a:gd name="connsiteX6" fmla="*/ 720481 w 1830891"/>
                <a:gd name="connsiteY6" fmla="*/ 3384 h 1109932"/>
                <a:gd name="connsiteX7" fmla="*/ 583594 w 1830891"/>
                <a:gd name="connsiteY7" fmla="*/ 5576 h 1109932"/>
                <a:gd name="connsiteX8" fmla="*/ 245519 w 1830891"/>
                <a:gd name="connsiteY8" fmla="*/ 96428 h 1109932"/>
                <a:gd name="connsiteX9" fmla="*/ 26549 w 1830891"/>
                <a:gd name="connsiteY9" fmla="*/ 262786 h 1109932"/>
                <a:gd name="connsiteX10" fmla="*/ 0 w 1830891"/>
                <a:gd name="connsiteY10" fmla="*/ 301757 h 1109932"/>
                <a:gd name="connsiteX11" fmla="*/ 104492 w 1830891"/>
                <a:gd name="connsiteY11" fmla="*/ 282759 h 1109932"/>
                <a:gd name="connsiteX12" fmla="*/ 252826 w 1830891"/>
                <a:gd name="connsiteY12" fmla="*/ 318807 h 1109932"/>
                <a:gd name="connsiteX13" fmla="*/ 388982 w 1830891"/>
                <a:gd name="connsiteY13" fmla="*/ 386276 h 1109932"/>
                <a:gd name="connsiteX14" fmla="*/ 549738 w 1830891"/>
                <a:gd name="connsiteY14" fmla="*/ 495639 h 1109932"/>
                <a:gd name="connsiteX15" fmla="*/ 739236 w 1830891"/>
                <a:gd name="connsiteY15" fmla="*/ 655421 h 1109932"/>
                <a:gd name="connsiteX16" fmla="*/ 739236 w 1830891"/>
                <a:gd name="connsiteY16" fmla="*/ 655421 h 1109932"/>
                <a:gd name="connsiteX17" fmla="*/ 968192 w 1830891"/>
                <a:gd name="connsiteY17" fmla="*/ 833471 h 1109932"/>
                <a:gd name="connsiteX18" fmla="*/ 968192 w 1830891"/>
                <a:gd name="connsiteY18" fmla="*/ 833471 h 1109932"/>
                <a:gd name="connsiteX19" fmla="*/ 1216390 w 1830891"/>
                <a:gd name="connsiteY19" fmla="*/ 1002996 h 1109932"/>
                <a:gd name="connsiteX20" fmla="*/ 1343047 w 1830891"/>
                <a:gd name="connsiteY20" fmla="*/ 1085810 h 1109932"/>
                <a:gd name="connsiteX21" fmla="*/ 1386646 w 1830891"/>
                <a:gd name="connsiteY21" fmla="*/ 1104808 h 1109932"/>
                <a:gd name="connsiteX22" fmla="*/ 1441449 w 1830891"/>
                <a:gd name="connsiteY22" fmla="*/ 1076310 h 1109932"/>
                <a:gd name="connsiteX23" fmla="*/ 1782224 w 1830891"/>
                <a:gd name="connsiteY23" fmla="*/ 754418 h 1109932"/>
                <a:gd name="connsiteX24" fmla="*/ 840318 w 1830891"/>
                <a:gd name="connsiteY24" fmla="*/ 736286 h 1109932"/>
                <a:gd name="connsiteX25" fmla="*/ 841779 w 1830891"/>
                <a:gd name="connsiteY25" fmla="*/ 738235 h 1109932"/>
                <a:gd name="connsiteX26" fmla="*/ 840318 w 1830891"/>
                <a:gd name="connsiteY26" fmla="*/ 736286 h 1109932"/>
                <a:gd name="connsiteX27" fmla="*/ 1254631 w 1830891"/>
                <a:gd name="connsiteY27" fmla="*/ 1026135 h 1109932"/>
                <a:gd name="connsiteX28" fmla="*/ 1254631 w 1830891"/>
                <a:gd name="connsiteY28" fmla="*/ 1026135 h 1109932"/>
                <a:gd name="connsiteX29" fmla="*/ 1256092 w 1830891"/>
                <a:gd name="connsiteY29" fmla="*/ 1028083 h 1109932"/>
                <a:gd name="connsiteX30" fmla="*/ 1254631 w 1830891"/>
                <a:gd name="connsiteY30" fmla="*/ 1026135 h 1109932"/>
                <a:gd name="connsiteX0" fmla="*/ 1782224 w 1830891"/>
                <a:gd name="connsiteY0" fmla="*/ 754418 h 1109932"/>
                <a:gd name="connsiteX1" fmla="*/ 1824098 w 1830891"/>
                <a:gd name="connsiteY1" fmla="*/ 635692 h 1109932"/>
                <a:gd name="connsiteX2" fmla="*/ 1747617 w 1830891"/>
                <a:gd name="connsiteY2" fmla="*/ 538507 h 1109932"/>
                <a:gd name="connsiteX3" fmla="*/ 1524994 w 1830891"/>
                <a:gd name="connsiteY3" fmla="*/ 346087 h 1109932"/>
                <a:gd name="connsiteX4" fmla="*/ 1378121 w 1830891"/>
                <a:gd name="connsiteY4" fmla="*/ 237942 h 1109932"/>
                <a:gd name="connsiteX5" fmla="*/ 945053 w 1830891"/>
                <a:gd name="connsiteY5" fmla="*/ 43086 h 1109932"/>
                <a:gd name="connsiteX6" fmla="*/ 720481 w 1830891"/>
                <a:gd name="connsiteY6" fmla="*/ 3384 h 1109932"/>
                <a:gd name="connsiteX7" fmla="*/ 583594 w 1830891"/>
                <a:gd name="connsiteY7" fmla="*/ 5576 h 1109932"/>
                <a:gd name="connsiteX8" fmla="*/ 245519 w 1830891"/>
                <a:gd name="connsiteY8" fmla="*/ 96428 h 1109932"/>
                <a:gd name="connsiteX9" fmla="*/ 26549 w 1830891"/>
                <a:gd name="connsiteY9" fmla="*/ 262786 h 1109932"/>
                <a:gd name="connsiteX10" fmla="*/ 0 w 1830891"/>
                <a:gd name="connsiteY10" fmla="*/ 301757 h 1109932"/>
                <a:gd name="connsiteX11" fmla="*/ 104492 w 1830891"/>
                <a:gd name="connsiteY11" fmla="*/ 282759 h 1109932"/>
                <a:gd name="connsiteX12" fmla="*/ 252826 w 1830891"/>
                <a:gd name="connsiteY12" fmla="*/ 318807 h 1109932"/>
                <a:gd name="connsiteX13" fmla="*/ 388982 w 1830891"/>
                <a:gd name="connsiteY13" fmla="*/ 386276 h 1109932"/>
                <a:gd name="connsiteX14" fmla="*/ 549738 w 1830891"/>
                <a:gd name="connsiteY14" fmla="*/ 495639 h 1109932"/>
                <a:gd name="connsiteX15" fmla="*/ 739236 w 1830891"/>
                <a:gd name="connsiteY15" fmla="*/ 655421 h 1109932"/>
                <a:gd name="connsiteX16" fmla="*/ 739236 w 1830891"/>
                <a:gd name="connsiteY16" fmla="*/ 655421 h 1109932"/>
                <a:gd name="connsiteX17" fmla="*/ 968192 w 1830891"/>
                <a:gd name="connsiteY17" fmla="*/ 833471 h 1109932"/>
                <a:gd name="connsiteX18" fmla="*/ 968192 w 1830891"/>
                <a:gd name="connsiteY18" fmla="*/ 833471 h 1109932"/>
                <a:gd name="connsiteX19" fmla="*/ 1216390 w 1830891"/>
                <a:gd name="connsiteY19" fmla="*/ 1002996 h 1109932"/>
                <a:gd name="connsiteX20" fmla="*/ 1343047 w 1830891"/>
                <a:gd name="connsiteY20" fmla="*/ 1085810 h 1109932"/>
                <a:gd name="connsiteX21" fmla="*/ 1386646 w 1830891"/>
                <a:gd name="connsiteY21" fmla="*/ 1104808 h 1109932"/>
                <a:gd name="connsiteX22" fmla="*/ 1441449 w 1830891"/>
                <a:gd name="connsiteY22" fmla="*/ 1076310 h 1109932"/>
                <a:gd name="connsiteX23" fmla="*/ 1782224 w 1830891"/>
                <a:gd name="connsiteY23" fmla="*/ 754418 h 1109932"/>
                <a:gd name="connsiteX24" fmla="*/ 840318 w 1830891"/>
                <a:gd name="connsiteY24" fmla="*/ 736286 h 1109932"/>
                <a:gd name="connsiteX25" fmla="*/ 841779 w 1830891"/>
                <a:gd name="connsiteY25" fmla="*/ 738235 h 1109932"/>
                <a:gd name="connsiteX26" fmla="*/ 840318 w 1830891"/>
                <a:gd name="connsiteY26" fmla="*/ 736286 h 1109932"/>
                <a:gd name="connsiteX27" fmla="*/ 1254631 w 1830891"/>
                <a:gd name="connsiteY27" fmla="*/ 1026135 h 1109932"/>
                <a:gd name="connsiteX28" fmla="*/ 1254631 w 1830891"/>
                <a:gd name="connsiteY28" fmla="*/ 1026135 h 1109932"/>
                <a:gd name="connsiteX29" fmla="*/ 1256092 w 1830891"/>
                <a:gd name="connsiteY29" fmla="*/ 1028083 h 1109932"/>
                <a:gd name="connsiteX30" fmla="*/ 1254631 w 1830891"/>
                <a:gd name="connsiteY30" fmla="*/ 1026135 h 1109932"/>
                <a:gd name="connsiteX0" fmla="*/ 1782224 w 1826625"/>
                <a:gd name="connsiteY0" fmla="*/ 754418 h 1109932"/>
                <a:gd name="connsiteX1" fmla="*/ 1824098 w 1826625"/>
                <a:gd name="connsiteY1" fmla="*/ 635692 h 1109932"/>
                <a:gd name="connsiteX2" fmla="*/ 1747617 w 1826625"/>
                <a:gd name="connsiteY2" fmla="*/ 538507 h 1109932"/>
                <a:gd name="connsiteX3" fmla="*/ 1524994 w 1826625"/>
                <a:gd name="connsiteY3" fmla="*/ 346087 h 1109932"/>
                <a:gd name="connsiteX4" fmla="*/ 1378121 w 1826625"/>
                <a:gd name="connsiteY4" fmla="*/ 237942 h 1109932"/>
                <a:gd name="connsiteX5" fmla="*/ 945053 w 1826625"/>
                <a:gd name="connsiteY5" fmla="*/ 43086 h 1109932"/>
                <a:gd name="connsiteX6" fmla="*/ 720481 w 1826625"/>
                <a:gd name="connsiteY6" fmla="*/ 3384 h 1109932"/>
                <a:gd name="connsiteX7" fmla="*/ 583594 w 1826625"/>
                <a:gd name="connsiteY7" fmla="*/ 5576 h 1109932"/>
                <a:gd name="connsiteX8" fmla="*/ 245519 w 1826625"/>
                <a:gd name="connsiteY8" fmla="*/ 96428 h 1109932"/>
                <a:gd name="connsiteX9" fmla="*/ 26549 w 1826625"/>
                <a:gd name="connsiteY9" fmla="*/ 262786 h 1109932"/>
                <a:gd name="connsiteX10" fmla="*/ 0 w 1826625"/>
                <a:gd name="connsiteY10" fmla="*/ 301757 h 1109932"/>
                <a:gd name="connsiteX11" fmla="*/ 104492 w 1826625"/>
                <a:gd name="connsiteY11" fmla="*/ 282759 h 1109932"/>
                <a:gd name="connsiteX12" fmla="*/ 252826 w 1826625"/>
                <a:gd name="connsiteY12" fmla="*/ 318807 h 1109932"/>
                <a:gd name="connsiteX13" fmla="*/ 388982 w 1826625"/>
                <a:gd name="connsiteY13" fmla="*/ 386276 h 1109932"/>
                <a:gd name="connsiteX14" fmla="*/ 549738 w 1826625"/>
                <a:gd name="connsiteY14" fmla="*/ 495639 h 1109932"/>
                <a:gd name="connsiteX15" fmla="*/ 739236 w 1826625"/>
                <a:gd name="connsiteY15" fmla="*/ 655421 h 1109932"/>
                <a:gd name="connsiteX16" fmla="*/ 739236 w 1826625"/>
                <a:gd name="connsiteY16" fmla="*/ 655421 h 1109932"/>
                <a:gd name="connsiteX17" fmla="*/ 968192 w 1826625"/>
                <a:gd name="connsiteY17" fmla="*/ 833471 h 1109932"/>
                <a:gd name="connsiteX18" fmla="*/ 968192 w 1826625"/>
                <a:gd name="connsiteY18" fmla="*/ 833471 h 1109932"/>
                <a:gd name="connsiteX19" fmla="*/ 1216390 w 1826625"/>
                <a:gd name="connsiteY19" fmla="*/ 1002996 h 1109932"/>
                <a:gd name="connsiteX20" fmla="*/ 1343047 w 1826625"/>
                <a:gd name="connsiteY20" fmla="*/ 1085810 h 1109932"/>
                <a:gd name="connsiteX21" fmla="*/ 1386646 w 1826625"/>
                <a:gd name="connsiteY21" fmla="*/ 1104808 h 1109932"/>
                <a:gd name="connsiteX22" fmla="*/ 1441449 w 1826625"/>
                <a:gd name="connsiteY22" fmla="*/ 1076310 h 1109932"/>
                <a:gd name="connsiteX23" fmla="*/ 1782224 w 1826625"/>
                <a:gd name="connsiteY23" fmla="*/ 754418 h 1109932"/>
                <a:gd name="connsiteX24" fmla="*/ 840318 w 1826625"/>
                <a:gd name="connsiteY24" fmla="*/ 736286 h 1109932"/>
                <a:gd name="connsiteX25" fmla="*/ 841779 w 1826625"/>
                <a:gd name="connsiteY25" fmla="*/ 738235 h 1109932"/>
                <a:gd name="connsiteX26" fmla="*/ 840318 w 1826625"/>
                <a:gd name="connsiteY26" fmla="*/ 736286 h 1109932"/>
                <a:gd name="connsiteX27" fmla="*/ 1254631 w 1826625"/>
                <a:gd name="connsiteY27" fmla="*/ 1026135 h 1109932"/>
                <a:gd name="connsiteX28" fmla="*/ 1254631 w 1826625"/>
                <a:gd name="connsiteY28" fmla="*/ 1026135 h 1109932"/>
                <a:gd name="connsiteX29" fmla="*/ 1256092 w 1826625"/>
                <a:gd name="connsiteY29" fmla="*/ 1028083 h 1109932"/>
                <a:gd name="connsiteX30" fmla="*/ 1254631 w 1826625"/>
                <a:gd name="connsiteY30" fmla="*/ 1026135 h 1109932"/>
                <a:gd name="connsiteX0" fmla="*/ 1782224 w 1825422"/>
                <a:gd name="connsiteY0" fmla="*/ 754418 h 1109932"/>
                <a:gd name="connsiteX1" fmla="*/ 1824098 w 1825422"/>
                <a:gd name="connsiteY1" fmla="*/ 635692 h 1109932"/>
                <a:gd name="connsiteX2" fmla="*/ 1747617 w 1825422"/>
                <a:gd name="connsiteY2" fmla="*/ 538507 h 1109932"/>
                <a:gd name="connsiteX3" fmla="*/ 1524994 w 1825422"/>
                <a:gd name="connsiteY3" fmla="*/ 346087 h 1109932"/>
                <a:gd name="connsiteX4" fmla="*/ 1378121 w 1825422"/>
                <a:gd name="connsiteY4" fmla="*/ 237942 h 1109932"/>
                <a:gd name="connsiteX5" fmla="*/ 945053 w 1825422"/>
                <a:gd name="connsiteY5" fmla="*/ 43086 h 1109932"/>
                <a:gd name="connsiteX6" fmla="*/ 720481 w 1825422"/>
                <a:gd name="connsiteY6" fmla="*/ 3384 h 1109932"/>
                <a:gd name="connsiteX7" fmla="*/ 583594 w 1825422"/>
                <a:gd name="connsiteY7" fmla="*/ 5576 h 1109932"/>
                <a:gd name="connsiteX8" fmla="*/ 245519 w 1825422"/>
                <a:gd name="connsiteY8" fmla="*/ 96428 h 1109932"/>
                <a:gd name="connsiteX9" fmla="*/ 26549 w 1825422"/>
                <a:gd name="connsiteY9" fmla="*/ 262786 h 1109932"/>
                <a:gd name="connsiteX10" fmla="*/ 0 w 1825422"/>
                <a:gd name="connsiteY10" fmla="*/ 301757 h 1109932"/>
                <a:gd name="connsiteX11" fmla="*/ 104492 w 1825422"/>
                <a:gd name="connsiteY11" fmla="*/ 282759 h 1109932"/>
                <a:gd name="connsiteX12" fmla="*/ 252826 w 1825422"/>
                <a:gd name="connsiteY12" fmla="*/ 318807 h 1109932"/>
                <a:gd name="connsiteX13" fmla="*/ 388982 w 1825422"/>
                <a:gd name="connsiteY13" fmla="*/ 386276 h 1109932"/>
                <a:gd name="connsiteX14" fmla="*/ 549738 w 1825422"/>
                <a:gd name="connsiteY14" fmla="*/ 495639 h 1109932"/>
                <a:gd name="connsiteX15" fmla="*/ 739236 w 1825422"/>
                <a:gd name="connsiteY15" fmla="*/ 655421 h 1109932"/>
                <a:gd name="connsiteX16" fmla="*/ 739236 w 1825422"/>
                <a:gd name="connsiteY16" fmla="*/ 655421 h 1109932"/>
                <a:gd name="connsiteX17" fmla="*/ 968192 w 1825422"/>
                <a:gd name="connsiteY17" fmla="*/ 833471 h 1109932"/>
                <a:gd name="connsiteX18" fmla="*/ 968192 w 1825422"/>
                <a:gd name="connsiteY18" fmla="*/ 833471 h 1109932"/>
                <a:gd name="connsiteX19" fmla="*/ 1216390 w 1825422"/>
                <a:gd name="connsiteY19" fmla="*/ 1002996 h 1109932"/>
                <a:gd name="connsiteX20" fmla="*/ 1343047 w 1825422"/>
                <a:gd name="connsiteY20" fmla="*/ 1085810 h 1109932"/>
                <a:gd name="connsiteX21" fmla="*/ 1386646 w 1825422"/>
                <a:gd name="connsiteY21" fmla="*/ 1104808 h 1109932"/>
                <a:gd name="connsiteX22" fmla="*/ 1441449 w 1825422"/>
                <a:gd name="connsiteY22" fmla="*/ 1076310 h 1109932"/>
                <a:gd name="connsiteX23" fmla="*/ 1782224 w 1825422"/>
                <a:gd name="connsiteY23" fmla="*/ 754418 h 1109932"/>
                <a:gd name="connsiteX24" fmla="*/ 840318 w 1825422"/>
                <a:gd name="connsiteY24" fmla="*/ 736286 h 1109932"/>
                <a:gd name="connsiteX25" fmla="*/ 841779 w 1825422"/>
                <a:gd name="connsiteY25" fmla="*/ 738235 h 1109932"/>
                <a:gd name="connsiteX26" fmla="*/ 840318 w 1825422"/>
                <a:gd name="connsiteY26" fmla="*/ 736286 h 1109932"/>
                <a:gd name="connsiteX27" fmla="*/ 1254631 w 1825422"/>
                <a:gd name="connsiteY27" fmla="*/ 1026135 h 1109932"/>
                <a:gd name="connsiteX28" fmla="*/ 1254631 w 1825422"/>
                <a:gd name="connsiteY28" fmla="*/ 1026135 h 1109932"/>
                <a:gd name="connsiteX29" fmla="*/ 1256092 w 1825422"/>
                <a:gd name="connsiteY29" fmla="*/ 1028083 h 1109932"/>
                <a:gd name="connsiteX30" fmla="*/ 1254631 w 1825422"/>
                <a:gd name="connsiteY30" fmla="*/ 1026135 h 110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825422" h="1109932">
                  <a:moveTo>
                    <a:pt x="1782224" y="754418"/>
                  </a:moveTo>
                  <a:cubicBezTo>
                    <a:pt x="1824448" y="705612"/>
                    <a:pt x="1828326" y="661414"/>
                    <a:pt x="1824098" y="635692"/>
                  </a:cubicBezTo>
                  <a:cubicBezTo>
                    <a:pt x="1804612" y="598669"/>
                    <a:pt x="1776358" y="568223"/>
                    <a:pt x="1747617" y="538507"/>
                  </a:cubicBezTo>
                  <a:cubicBezTo>
                    <a:pt x="1678687" y="468359"/>
                    <a:pt x="1602693" y="406249"/>
                    <a:pt x="1524994" y="346087"/>
                  </a:cubicBezTo>
                  <a:cubicBezTo>
                    <a:pt x="1488702" y="318076"/>
                    <a:pt x="1390786" y="245980"/>
                    <a:pt x="1378121" y="237942"/>
                  </a:cubicBezTo>
                  <a:cubicBezTo>
                    <a:pt x="1244401" y="149526"/>
                    <a:pt x="1098746" y="86928"/>
                    <a:pt x="945053" y="43086"/>
                  </a:cubicBezTo>
                  <a:cubicBezTo>
                    <a:pt x="871495" y="22139"/>
                    <a:pt x="796962" y="7768"/>
                    <a:pt x="720481" y="3384"/>
                  </a:cubicBezTo>
                  <a:cubicBezTo>
                    <a:pt x="710982" y="-26"/>
                    <a:pt x="654717" y="-2949"/>
                    <a:pt x="583594" y="5576"/>
                  </a:cubicBezTo>
                  <a:cubicBezTo>
                    <a:pt x="466437" y="19703"/>
                    <a:pt x="352690" y="45765"/>
                    <a:pt x="245519" y="96428"/>
                  </a:cubicBezTo>
                  <a:cubicBezTo>
                    <a:pt x="160756" y="136373"/>
                    <a:pt x="84762" y="187766"/>
                    <a:pt x="26549" y="262786"/>
                  </a:cubicBezTo>
                  <a:cubicBezTo>
                    <a:pt x="17537" y="274477"/>
                    <a:pt x="8525" y="286169"/>
                    <a:pt x="0" y="301757"/>
                  </a:cubicBezTo>
                  <a:cubicBezTo>
                    <a:pt x="35318" y="286169"/>
                    <a:pt x="69418" y="280323"/>
                    <a:pt x="104492" y="282759"/>
                  </a:cubicBezTo>
                  <a:cubicBezTo>
                    <a:pt x="155885" y="286169"/>
                    <a:pt x="205086" y="300052"/>
                    <a:pt x="252826" y="318807"/>
                  </a:cubicBezTo>
                  <a:cubicBezTo>
                    <a:pt x="300079" y="337318"/>
                    <a:pt x="344652" y="361432"/>
                    <a:pt x="388982" y="386276"/>
                  </a:cubicBezTo>
                  <a:cubicBezTo>
                    <a:pt x="408467" y="398455"/>
                    <a:pt x="532688" y="482973"/>
                    <a:pt x="549738" y="495639"/>
                  </a:cubicBezTo>
                  <a:cubicBezTo>
                    <a:pt x="569955" y="511958"/>
                    <a:pt x="718776" y="640320"/>
                    <a:pt x="739236" y="655421"/>
                  </a:cubicBezTo>
                  <a:lnTo>
                    <a:pt x="739236" y="655421"/>
                  </a:lnTo>
                  <a:cubicBezTo>
                    <a:pt x="772118" y="684649"/>
                    <a:pt x="926054" y="803755"/>
                    <a:pt x="968192" y="833471"/>
                  </a:cubicBezTo>
                  <a:lnTo>
                    <a:pt x="968192" y="833471"/>
                  </a:lnTo>
                  <a:lnTo>
                    <a:pt x="1216390" y="1002996"/>
                  </a:lnTo>
                  <a:cubicBezTo>
                    <a:pt x="1228812" y="1012251"/>
                    <a:pt x="1320151" y="1072900"/>
                    <a:pt x="1343047" y="1085810"/>
                  </a:cubicBezTo>
                  <a:cubicBezTo>
                    <a:pt x="1354982" y="1094335"/>
                    <a:pt x="1385184" y="1105295"/>
                    <a:pt x="1386646" y="1104808"/>
                  </a:cubicBezTo>
                  <a:cubicBezTo>
                    <a:pt x="1406131" y="1097745"/>
                    <a:pt x="1375519" y="1134708"/>
                    <a:pt x="1441449" y="1076310"/>
                  </a:cubicBezTo>
                  <a:cubicBezTo>
                    <a:pt x="1507379" y="1017912"/>
                    <a:pt x="1748580" y="799576"/>
                    <a:pt x="1782224" y="754418"/>
                  </a:cubicBezTo>
                  <a:close/>
                  <a:moveTo>
                    <a:pt x="840318" y="736286"/>
                  </a:moveTo>
                  <a:cubicBezTo>
                    <a:pt x="840805" y="736773"/>
                    <a:pt x="841292" y="737504"/>
                    <a:pt x="841779" y="738235"/>
                  </a:cubicBezTo>
                  <a:cubicBezTo>
                    <a:pt x="841292" y="737504"/>
                    <a:pt x="840805" y="736773"/>
                    <a:pt x="840318" y="736286"/>
                  </a:cubicBezTo>
                  <a:close/>
                  <a:moveTo>
                    <a:pt x="1254631" y="1026135"/>
                  </a:moveTo>
                  <a:lnTo>
                    <a:pt x="1254631" y="1026135"/>
                  </a:lnTo>
                  <a:cubicBezTo>
                    <a:pt x="1255361" y="1026378"/>
                    <a:pt x="1255605" y="1027353"/>
                    <a:pt x="1256092" y="1028083"/>
                  </a:cubicBezTo>
                  <a:cubicBezTo>
                    <a:pt x="1255361" y="1027353"/>
                    <a:pt x="1254874" y="1026866"/>
                    <a:pt x="1254631" y="1026135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B99173D-9F65-4E1F-B7A2-F354980E356C}"/>
                </a:ext>
              </a:extLst>
            </p:cNvPr>
            <p:cNvSpPr/>
            <p:nvPr/>
          </p:nvSpPr>
          <p:spPr>
            <a:xfrm>
              <a:off x="1114199" y="5450886"/>
              <a:ext cx="1037568" cy="782036"/>
            </a:xfrm>
            <a:custGeom>
              <a:avLst/>
              <a:gdLst>
                <a:gd name="connsiteX0" fmla="*/ 1037568 w 1037568"/>
                <a:gd name="connsiteY0" fmla="*/ 662931 h 782036"/>
                <a:gd name="connsiteX1" fmla="*/ 557978 w 1037568"/>
                <a:gd name="connsiteY1" fmla="*/ 235709 h 782036"/>
                <a:gd name="connsiteX2" fmla="*/ 153895 w 1037568"/>
                <a:gd name="connsiteY2" fmla="*/ 3343 h 782036"/>
                <a:gd name="connsiteX3" fmla="*/ 5317 w 1037568"/>
                <a:gd name="connsiteY3" fmla="*/ 31110 h 782036"/>
                <a:gd name="connsiteX4" fmla="*/ 121013 w 1037568"/>
                <a:gd name="connsiteY4" fmla="*/ 127320 h 782036"/>
                <a:gd name="connsiteX5" fmla="*/ 546774 w 1037568"/>
                <a:gd name="connsiteY5" fmla="*/ 450051 h 782036"/>
                <a:gd name="connsiteX6" fmla="*/ 844174 w 1037568"/>
                <a:gd name="connsiteY6" fmla="*/ 691916 h 782036"/>
                <a:gd name="connsiteX7" fmla="*/ 920168 w 1037568"/>
                <a:gd name="connsiteY7" fmla="*/ 782037 h 782036"/>
                <a:gd name="connsiteX8" fmla="*/ 1037568 w 1037568"/>
                <a:gd name="connsiteY8" fmla="*/ 662931 h 78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568" h="782036">
                  <a:moveTo>
                    <a:pt x="1037568" y="662931"/>
                  </a:moveTo>
                  <a:cubicBezTo>
                    <a:pt x="984226" y="646125"/>
                    <a:pt x="783281" y="390863"/>
                    <a:pt x="557978" y="235709"/>
                  </a:cubicBezTo>
                  <a:cubicBezTo>
                    <a:pt x="437168" y="152408"/>
                    <a:pt x="342906" y="54980"/>
                    <a:pt x="153895" y="3343"/>
                  </a:cubicBezTo>
                  <a:cubicBezTo>
                    <a:pt x="118821" y="-6156"/>
                    <a:pt x="40879" y="5048"/>
                    <a:pt x="5317" y="31110"/>
                  </a:cubicBezTo>
                  <a:cubicBezTo>
                    <a:pt x="-19283" y="49134"/>
                    <a:pt x="45263" y="84696"/>
                    <a:pt x="121013" y="127320"/>
                  </a:cubicBezTo>
                  <a:cubicBezTo>
                    <a:pt x="196764" y="169945"/>
                    <a:pt x="460550" y="379659"/>
                    <a:pt x="546774" y="450051"/>
                  </a:cubicBezTo>
                  <a:cubicBezTo>
                    <a:pt x="662226" y="544313"/>
                    <a:pt x="782550" y="629075"/>
                    <a:pt x="844174" y="691916"/>
                  </a:cubicBezTo>
                  <a:cubicBezTo>
                    <a:pt x="899951" y="748668"/>
                    <a:pt x="907989" y="753296"/>
                    <a:pt x="920168" y="782037"/>
                  </a:cubicBezTo>
                  <a:cubicBezTo>
                    <a:pt x="949639" y="749886"/>
                    <a:pt x="1008583" y="702877"/>
                    <a:pt x="1037568" y="66293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2593383-ABF0-4059-AADC-8F43DE076CCE}"/>
                </a:ext>
              </a:extLst>
            </p:cNvPr>
            <p:cNvSpPr/>
            <p:nvPr/>
          </p:nvSpPr>
          <p:spPr>
            <a:xfrm>
              <a:off x="1532379" y="5663711"/>
              <a:ext cx="336957" cy="311260"/>
            </a:xfrm>
            <a:custGeom>
              <a:avLst/>
              <a:gdLst>
                <a:gd name="connsiteX0" fmla="*/ 331975 w 336957"/>
                <a:gd name="connsiteY0" fmla="*/ 249648 h 311260"/>
                <a:gd name="connsiteX1" fmla="*/ 284723 w 336957"/>
                <a:gd name="connsiteY1" fmla="*/ 304208 h 311260"/>
                <a:gd name="connsiteX2" fmla="*/ 255738 w 336957"/>
                <a:gd name="connsiteY2" fmla="*/ 306157 h 311260"/>
                <a:gd name="connsiteX3" fmla="*/ 7052 w 336957"/>
                <a:gd name="connsiteY3" fmla="*/ 90597 h 311260"/>
                <a:gd name="connsiteX4" fmla="*/ 5104 w 336957"/>
                <a:gd name="connsiteY4" fmla="*/ 61612 h 311260"/>
                <a:gd name="connsiteX5" fmla="*/ 52356 w 336957"/>
                <a:gd name="connsiteY5" fmla="*/ 7052 h 311260"/>
                <a:gd name="connsiteX6" fmla="*/ 81341 w 336957"/>
                <a:gd name="connsiteY6" fmla="*/ 5104 h 311260"/>
                <a:gd name="connsiteX7" fmla="*/ 329783 w 336957"/>
                <a:gd name="connsiteY7" fmla="*/ 220420 h 311260"/>
                <a:gd name="connsiteX8" fmla="*/ 331975 w 336957"/>
                <a:gd name="connsiteY8" fmla="*/ 249648 h 311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6957" h="311260">
                  <a:moveTo>
                    <a:pt x="331975" y="249648"/>
                  </a:moveTo>
                  <a:lnTo>
                    <a:pt x="284723" y="304208"/>
                  </a:lnTo>
                  <a:cubicBezTo>
                    <a:pt x="277172" y="312733"/>
                    <a:pt x="264263" y="313707"/>
                    <a:pt x="255738" y="306157"/>
                  </a:cubicBezTo>
                  <a:lnTo>
                    <a:pt x="7052" y="90597"/>
                  </a:lnTo>
                  <a:cubicBezTo>
                    <a:pt x="-1473" y="83046"/>
                    <a:pt x="-2447" y="70137"/>
                    <a:pt x="5104" y="61612"/>
                  </a:cubicBezTo>
                  <a:lnTo>
                    <a:pt x="52356" y="7052"/>
                  </a:lnTo>
                  <a:cubicBezTo>
                    <a:pt x="59907" y="-1473"/>
                    <a:pt x="72816" y="-2447"/>
                    <a:pt x="81341" y="5104"/>
                  </a:cubicBezTo>
                  <a:lnTo>
                    <a:pt x="329783" y="220420"/>
                  </a:lnTo>
                  <a:cubicBezTo>
                    <a:pt x="338552" y="227971"/>
                    <a:pt x="339282" y="240880"/>
                    <a:pt x="331975" y="249648"/>
                  </a:cubicBezTo>
                  <a:close/>
                </a:path>
              </a:pathLst>
            </a:custGeom>
            <a:solidFill>
              <a:srgbClr val="1A1A1A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812C8C3-30C0-48BF-91A5-293F79BBA34C}"/>
                </a:ext>
              </a:extLst>
            </p:cNvPr>
            <p:cNvSpPr/>
            <p:nvPr/>
          </p:nvSpPr>
          <p:spPr>
            <a:xfrm>
              <a:off x="1309685" y="5512626"/>
              <a:ext cx="230116" cy="192783"/>
            </a:xfrm>
            <a:custGeom>
              <a:avLst/>
              <a:gdLst>
                <a:gd name="connsiteX0" fmla="*/ 226337 w 230116"/>
                <a:gd name="connsiteY0" fmla="*/ 145715 h 192783"/>
                <a:gd name="connsiteX1" fmla="*/ 199544 w 230116"/>
                <a:gd name="connsiteY1" fmla="*/ 183955 h 192783"/>
                <a:gd name="connsiteX2" fmla="*/ 170803 w 230116"/>
                <a:gd name="connsiteY2" fmla="*/ 189070 h 192783"/>
                <a:gd name="connsiteX3" fmla="*/ 8828 w 230116"/>
                <a:gd name="connsiteY3" fmla="*/ 75810 h 192783"/>
                <a:gd name="connsiteX4" fmla="*/ 3714 w 230116"/>
                <a:gd name="connsiteY4" fmla="*/ 47069 h 192783"/>
                <a:gd name="connsiteX5" fmla="*/ 30506 w 230116"/>
                <a:gd name="connsiteY5" fmla="*/ 8828 h 192783"/>
                <a:gd name="connsiteX6" fmla="*/ 59248 w 230116"/>
                <a:gd name="connsiteY6" fmla="*/ 3714 h 192783"/>
                <a:gd name="connsiteX7" fmla="*/ 221222 w 230116"/>
                <a:gd name="connsiteY7" fmla="*/ 116974 h 192783"/>
                <a:gd name="connsiteX8" fmla="*/ 226337 w 230116"/>
                <a:gd name="connsiteY8" fmla="*/ 145715 h 19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116" h="192783">
                  <a:moveTo>
                    <a:pt x="226337" y="145715"/>
                  </a:moveTo>
                  <a:lnTo>
                    <a:pt x="199544" y="183955"/>
                  </a:lnTo>
                  <a:cubicBezTo>
                    <a:pt x="192968" y="193211"/>
                    <a:pt x="180302" y="195647"/>
                    <a:pt x="170803" y="189070"/>
                  </a:cubicBezTo>
                  <a:lnTo>
                    <a:pt x="8828" y="75810"/>
                  </a:lnTo>
                  <a:cubicBezTo>
                    <a:pt x="-427" y="69234"/>
                    <a:pt x="-2863" y="56568"/>
                    <a:pt x="3714" y="47069"/>
                  </a:cubicBezTo>
                  <a:lnTo>
                    <a:pt x="30506" y="8828"/>
                  </a:lnTo>
                  <a:cubicBezTo>
                    <a:pt x="37083" y="-427"/>
                    <a:pt x="49748" y="-2863"/>
                    <a:pt x="59248" y="3714"/>
                  </a:cubicBezTo>
                  <a:lnTo>
                    <a:pt x="221222" y="116974"/>
                  </a:lnTo>
                  <a:cubicBezTo>
                    <a:pt x="230721" y="123550"/>
                    <a:pt x="232913" y="136459"/>
                    <a:pt x="226337" y="145715"/>
                  </a:cubicBezTo>
                  <a:close/>
                </a:path>
              </a:pathLst>
            </a:custGeom>
            <a:solidFill>
              <a:srgbClr val="1A1A1A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09EC095-18BF-4201-A829-FA6E277380D3}"/>
                </a:ext>
              </a:extLst>
            </p:cNvPr>
            <p:cNvSpPr/>
            <p:nvPr/>
          </p:nvSpPr>
          <p:spPr>
            <a:xfrm>
              <a:off x="1538457" y="5683576"/>
              <a:ext cx="331081" cy="283507"/>
            </a:xfrm>
            <a:custGeom>
              <a:avLst/>
              <a:gdLst>
                <a:gd name="connsiteX0" fmla="*/ 0 w 324922"/>
                <a:gd name="connsiteY0" fmla="*/ 51126 h 271069"/>
                <a:gd name="connsiteX1" fmla="*/ 165871 w 324922"/>
                <a:gd name="connsiteY1" fmla="*/ 105198 h 271069"/>
                <a:gd name="connsiteX2" fmla="*/ 275965 w 324922"/>
                <a:gd name="connsiteY2" fmla="*/ 271070 h 271069"/>
                <a:gd name="connsiteX3" fmla="*/ 324923 w 324922"/>
                <a:gd name="connsiteY3" fmla="*/ 220651 h 271069"/>
                <a:gd name="connsiteX4" fmla="*/ 229930 w 324922"/>
                <a:gd name="connsiteY4" fmla="*/ 58433 h 271069"/>
                <a:gd name="connsiteX5" fmla="*/ 66008 w 324922"/>
                <a:gd name="connsiteY5" fmla="*/ 707 h 271069"/>
                <a:gd name="connsiteX6" fmla="*/ 0 w 324922"/>
                <a:gd name="connsiteY6" fmla="*/ 51126 h 271069"/>
                <a:gd name="connsiteX0" fmla="*/ 0 w 325671"/>
                <a:gd name="connsiteY0" fmla="*/ 51248 h 271192"/>
                <a:gd name="connsiteX1" fmla="*/ 165871 w 325671"/>
                <a:gd name="connsiteY1" fmla="*/ 105320 h 271192"/>
                <a:gd name="connsiteX2" fmla="*/ 275965 w 325671"/>
                <a:gd name="connsiteY2" fmla="*/ 271192 h 271192"/>
                <a:gd name="connsiteX3" fmla="*/ 324923 w 325671"/>
                <a:gd name="connsiteY3" fmla="*/ 220773 h 271192"/>
                <a:gd name="connsiteX4" fmla="*/ 239166 w 325671"/>
                <a:gd name="connsiteY4" fmla="*/ 55476 h 271192"/>
                <a:gd name="connsiteX5" fmla="*/ 66008 w 325671"/>
                <a:gd name="connsiteY5" fmla="*/ 829 h 271192"/>
                <a:gd name="connsiteX6" fmla="*/ 0 w 325671"/>
                <a:gd name="connsiteY6" fmla="*/ 51248 h 271192"/>
                <a:gd name="connsiteX0" fmla="*/ 3757 w 329428"/>
                <a:gd name="connsiteY0" fmla="*/ 51248 h 271192"/>
                <a:gd name="connsiteX1" fmla="*/ 185022 w 329428"/>
                <a:gd name="connsiteY1" fmla="*/ 102241 h 271192"/>
                <a:gd name="connsiteX2" fmla="*/ 279722 w 329428"/>
                <a:gd name="connsiteY2" fmla="*/ 271192 h 271192"/>
                <a:gd name="connsiteX3" fmla="*/ 328680 w 329428"/>
                <a:gd name="connsiteY3" fmla="*/ 220773 h 271192"/>
                <a:gd name="connsiteX4" fmla="*/ 242923 w 329428"/>
                <a:gd name="connsiteY4" fmla="*/ 55476 h 271192"/>
                <a:gd name="connsiteX5" fmla="*/ 69765 w 329428"/>
                <a:gd name="connsiteY5" fmla="*/ 829 h 271192"/>
                <a:gd name="connsiteX6" fmla="*/ 3757 w 329428"/>
                <a:gd name="connsiteY6" fmla="*/ 51248 h 271192"/>
                <a:gd name="connsiteX0" fmla="*/ 3757 w 329827"/>
                <a:gd name="connsiteY0" fmla="*/ 51248 h 283507"/>
                <a:gd name="connsiteX1" fmla="*/ 185022 w 329827"/>
                <a:gd name="connsiteY1" fmla="*/ 102241 h 283507"/>
                <a:gd name="connsiteX2" fmla="*/ 285880 w 329827"/>
                <a:gd name="connsiteY2" fmla="*/ 283507 h 283507"/>
                <a:gd name="connsiteX3" fmla="*/ 328680 w 329827"/>
                <a:gd name="connsiteY3" fmla="*/ 220773 h 283507"/>
                <a:gd name="connsiteX4" fmla="*/ 242923 w 329827"/>
                <a:gd name="connsiteY4" fmla="*/ 55476 h 283507"/>
                <a:gd name="connsiteX5" fmla="*/ 69765 w 329827"/>
                <a:gd name="connsiteY5" fmla="*/ 829 h 283507"/>
                <a:gd name="connsiteX6" fmla="*/ 3757 w 329827"/>
                <a:gd name="connsiteY6" fmla="*/ 51248 h 283507"/>
                <a:gd name="connsiteX0" fmla="*/ 3757 w 328680"/>
                <a:gd name="connsiteY0" fmla="*/ 51248 h 283507"/>
                <a:gd name="connsiteX1" fmla="*/ 185022 w 328680"/>
                <a:gd name="connsiteY1" fmla="*/ 102241 h 283507"/>
                <a:gd name="connsiteX2" fmla="*/ 285880 w 328680"/>
                <a:gd name="connsiteY2" fmla="*/ 283507 h 283507"/>
                <a:gd name="connsiteX3" fmla="*/ 328680 w 328680"/>
                <a:gd name="connsiteY3" fmla="*/ 220773 h 283507"/>
                <a:gd name="connsiteX4" fmla="*/ 242923 w 328680"/>
                <a:gd name="connsiteY4" fmla="*/ 55476 h 283507"/>
                <a:gd name="connsiteX5" fmla="*/ 69765 w 328680"/>
                <a:gd name="connsiteY5" fmla="*/ 829 h 283507"/>
                <a:gd name="connsiteX6" fmla="*/ 3757 w 328680"/>
                <a:gd name="connsiteY6" fmla="*/ 51248 h 283507"/>
                <a:gd name="connsiteX0" fmla="*/ 3757 w 334838"/>
                <a:gd name="connsiteY0" fmla="*/ 51248 h 283507"/>
                <a:gd name="connsiteX1" fmla="*/ 185022 w 334838"/>
                <a:gd name="connsiteY1" fmla="*/ 102241 h 283507"/>
                <a:gd name="connsiteX2" fmla="*/ 285880 w 334838"/>
                <a:gd name="connsiteY2" fmla="*/ 283507 h 283507"/>
                <a:gd name="connsiteX3" fmla="*/ 334838 w 334838"/>
                <a:gd name="connsiteY3" fmla="*/ 226931 h 283507"/>
                <a:gd name="connsiteX4" fmla="*/ 242923 w 334838"/>
                <a:gd name="connsiteY4" fmla="*/ 55476 h 283507"/>
                <a:gd name="connsiteX5" fmla="*/ 69765 w 334838"/>
                <a:gd name="connsiteY5" fmla="*/ 829 h 283507"/>
                <a:gd name="connsiteX6" fmla="*/ 3757 w 334838"/>
                <a:gd name="connsiteY6" fmla="*/ 51248 h 283507"/>
                <a:gd name="connsiteX0" fmla="*/ 0 w 331081"/>
                <a:gd name="connsiteY0" fmla="*/ 51248 h 283507"/>
                <a:gd name="connsiteX1" fmla="*/ 181265 w 331081"/>
                <a:gd name="connsiteY1" fmla="*/ 102241 h 283507"/>
                <a:gd name="connsiteX2" fmla="*/ 282123 w 331081"/>
                <a:gd name="connsiteY2" fmla="*/ 283507 h 283507"/>
                <a:gd name="connsiteX3" fmla="*/ 331081 w 331081"/>
                <a:gd name="connsiteY3" fmla="*/ 226931 h 283507"/>
                <a:gd name="connsiteX4" fmla="*/ 239166 w 331081"/>
                <a:gd name="connsiteY4" fmla="*/ 55476 h 283507"/>
                <a:gd name="connsiteX5" fmla="*/ 66008 w 331081"/>
                <a:gd name="connsiteY5" fmla="*/ 829 h 283507"/>
                <a:gd name="connsiteX6" fmla="*/ 0 w 331081"/>
                <a:gd name="connsiteY6" fmla="*/ 51248 h 283507"/>
                <a:gd name="connsiteX0" fmla="*/ 0 w 331081"/>
                <a:gd name="connsiteY0" fmla="*/ 51248 h 283507"/>
                <a:gd name="connsiteX1" fmla="*/ 181265 w 331081"/>
                <a:gd name="connsiteY1" fmla="*/ 102241 h 283507"/>
                <a:gd name="connsiteX2" fmla="*/ 282123 w 331081"/>
                <a:gd name="connsiteY2" fmla="*/ 283507 h 283507"/>
                <a:gd name="connsiteX3" fmla="*/ 331081 w 331081"/>
                <a:gd name="connsiteY3" fmla="*/ 226931 h 283507"/>
                <a:gd name="connsiteX4" fmla="*/ 239166 w 331081"/>
                <a:gd name="connsiteY4" fmla="*/ 55476 h 283507"/>
                <a:gd name="connsiteX5" fmla="*/ 62929 w 331081"/>
                <a:gd name="connsiteY5" fmla="*/ 829 h 283507"/>
                <a:gd name="connsiteX6" fmla="*/ 0 w 331081"/>
                <a:gd name="connsiteY6" fmla="*/ 51248 h 28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1081" h="283507">
                  <a:moveTo>
                    <a:pt x="0" y="51248"/>
                  </a:moveTo>
                  <a:cubicBezTo>
                    <a:pt x="19209" y="68150"/>
                    <a:pt x="134245" y="63531"/>
                    <a:pt x="181265" y="102241"/>
                  </a:cubicBezTo>
                  <a:cubicBezTo>
                    <a:pt x="228285" y="140951"/>
                    <a:pt x="274329" y="251112"/>
                    <a:pt x="282123" y="283507"/>
                  </a:cubicBezTo>
                  <a:cubicBezTo>
                    <a:pt x="304288" y="263777"/>
                    <a:pt x="307452" y="249542"/>
                    <a:pt x="331081" y="226931"/>
                  </a:cubicBezTo>
                  <a:cubicBezTo>
                    <a:pt x="323922" y="188926"/>
                    <a:pt x="299328" y="103946"/>
                    <a:pt x="239166" y="55476"/>
                  </a:cubicBezTo>
                  <a:cubicBezTo>
                    <a:pt x="179004" y="7005"/>
                    <a:pt x="136730" y="-3312"/>
                    <a:pt x="62929" y="829"/>
                  </a:cubicBezTo>
                  <a:cubicBezTo>
                    <a:pt x="37110" y="17148"/>
                    <a:pt x="17736" y="28188"/>
                    <a:pt x="0" y="51248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F101D20-2CAA-4779-93F7-54990D9D9FD5}"/>
                </a:ext>
              </a:extLst>
            </p:cNvPr>
            <p:cNvSpPr/>
            <p:nvPr/>
          </p:nvSpPr>
          <p:spPr>
            <a:xfrm>
              <a:off x="1341105" y="5530894"/>
              <a:ext cx="179387" cy="149428"/>
            </a:xfrm>
            <a:custGeom>
              <a:avLst/>
              <a:gdLst>
                <a:gd name="connsiteX0" fmla="*/ 175674 w 179387"/>
                <a:gd name="connsiteY0" fmla="*/ 118192 h 149428"/>
                <a:gd name="connsiteX1" fmla="*/ 160086 w 179387"/>
                <a:gd name="connsiteY1" fmla="*/ 140600 h 149428"/>
                <a:gd name="connsiteX2" fmla="*/ 131344 w 179387"/>
                <a:gd name="connsiteY2" fmla="*/ 145715 h 149428"/>
                <a:gd name="connsiteX3" fmla="*/ 8829 w 179387"/>
                <a:gd name="connsiteY3" fmla="*/ 59978 h 149428"/>
                <a:gd name="connsiteX4" fmla="*/ 3714 w 179387"/>
                <a:gd name="connsiteY4" fmla="*/ 31237 h 149428"/>
                <a:gd name="connsiteX5" fmla="*/ 19302 w 179387"/>
                <a:gd name="connsiteY5" fmla="*/ 8828 h 149428"/>
                <a:gd name="connsiteX6" fmla="*/ 48043 w 179387"/>
                <a:gd name="connsiteY6" fmla="*/ 3714 h 149428"/>
                <a:gd name="connsiteX7" fmla="*/ 170559 w 179387"/>
                <a:gd name="connsiteY7" fmla="*/ 89450 h 149428"/>
                <a:gd name="connsiteX8" fmla="*/ 175674 w 179387"/>
                <a:gd name="connsiteY8" fmla="*/ 118192 h 14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9387" h="149428">
                  <a:moveTo>
                    <a:pt x="175674" y="118192"/>
                  </a:moveTo>
                  <a:lnTo>
                    <a:pt x="160086" y="140600"/>
                  </a:lnTo>
                  <a:cubicBezTo>
                    <a:pt x="153509" y="149856"/>
                    <a:pt x="140844" y="152291"/>
                    <a:pt x="131344" y="145715"/>
                  </a:cubicBezTo>
                  <a:lnTo>
                    <a:pt x="8829" y="59978"/>
                  </a:lnTo>
                  <a:cubicBezTo>
                    <a:pt x="-427" y="53402"/>
                    <a:pt x="-2863" y="40736"/>
                    <a:pt x="3714" y="31237"/>
                  </a:cubicBezTo>
                  <a:lnTo>
                    <a:pt x="19302" y="8828"/>
                  </a:lnTo>
                  <a:cubicBezTo>
                    <a:pt x="25878" y="-427"/>
                    <a:pt x="38544" y="-2863"/>
                    <a:pt x="48043" y="3714"/>
                  </a:cubicBezTo>
                  <a:lnTo>
                    <a:pt x="170559" y="89450"/>
                  </a:lnTo>
                  <a:cubicBezTo>
                    <a:pt x="179815" y="96027"/>
                    <a:pt x="182251" y="108936"/>
                    <a:pt x="175674" y="118192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8811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3467240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755354B6-B79C-4894-8DA7-39CD6A2C1092}"/>
              </a:ext>
            </a:extLst>
          </p:cNvPr>
          <p:cNvGrpSpPr/>
          <p:nvPr userDrawn="1"/>
        </p:nvGrpSpPr>
        <p:grpSpPr>
          <a:xfrm>
            <a:off x="174448" y="261016"/>
            <a:ext cx="10410651" cy="5719948"/>
            <a:chOff x="-548507" y="477868"/>
            <a:chExt cx="11570449" cy="6357177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111F323-B45D-41E2-9C53-E16E5EB8F8BC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893892A-F0E4-4D14-A167-BCF1CBF7BDB9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FCC6224-0FDF-46C8-96CF-4F72EDAA8250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D97E8D-9336-40CC-9B22-C9493499CBE8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1E55D7F-EB32-4A92-A342-22641E090850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3476D76-F8CF-474A-8196-AA1593DB9510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D64DEBF7-D7E9-4EA9-95B1-CB5C57498C17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57C714E9-B08A-4559-967D-694DDF7DC284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6F1BA47-4775-4B74-AC46-BA60D1F27A54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CB9F8B05-FC7A-416E-8EC1-EAEC4BF14C92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2A2811C3-1763-452B-92E6-FA3B089CBCFA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D8CBDB5-CC23-4B26-91B5-BAF08E69497A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15A9E9-2E59-4B6C-9C89-677AEDCCBEB1}"/>
              </a:ext>
            </a:extLst>
          </p:cNvPr>
          <p:cNvGrpSpPr/>
          <p:nvPr userDrawn="1"/>
        </p:nvGrpSpPr>
        <p:grpSpPr>
          <a:xfrm>
            <a:off x="301857" y="4848223"/>
            <a:ext cx="11611697" cy="1997448"/>
            <a:chOff x="3271130" y="4981887"/>
            <a:chExt cx="8577971" cy="147558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A89FA44-0A14-4CB4-A951-AC26B5A2EA51}"/>
                </a:ext>
              </a:extLst>
            </p:cNvPr>
            <p:cNvGrpSpPr/>
            <p:nvPr userDrawn="1"/>
          </p:nvGrpSpPr>
          <p:grpSpPr>
            <a:xfrm>
              <a:off x="10175667" y="4981887"/>
              <a:ext cx="1673434" cy="1352946"/>
              <a:chOff x="8851691" y="3742138"/>
              <a:chExt cx="2515051" cy="2033381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9AC13CF9-1A01-472C-B184-B8D1FDFE8382}"/>
                  </a:ext>
                </a:extLst>
              </p:cNvPr>
              <p:cNvSpPr/>
              <p:nvPr/>
            </p:nvSpPr>
            <p:spPr>
              <a:xfrm>
                <a:off x="8851691" y="3742138"/>
                <a:ext cx="2501423" cy="2033381"/>
              </a:xfrm>
              <a:custGeom>
                <a:avLst/>
                <a:gdLst>
                  <a:gd name="connsiteX0" fmla="*/ 3817888 w 3831088"/>
                  <a:gd name="connsiteY0" fmla="*/ 722004 h 3114252"/>
                  <a:gd name="connsiteX1" fmla="*/ 3452269 w 3831088"/>
                  <a:gd name="connsiteY1" fmla="*/ 280008 h 3114252"/>
                  <a:gd name="connsiteX2" fmla="*/ 2264893 w 3831088"/>
                  <a:gd name="connsiteY2" fmla="*/ 2082 h 3114252"/>
                  <a:gd name="connsiteX3" fmla="*/ 1600132 w 3831088"/>
                  <a:gd name="connsiteY3" fmla="*/ 195852 h 3114252"/>
                  <a:gd name="connsiteX4" fmla="*/ 1027306 w 3831088"/>
                  <a:gd name="connsiteY4" fmla="*/ 642091 h 3114252"/>
                  <a:gd name="connsiteX5" fmla="*/ 513884 w 3831088"/>
                  <a:gd name="connsiteY5" fmla="*/ 1130054 h 3114252"/>
                  <a:gd name="connsiteX6" fmla="*/ 66231 w 3831088"/>
                  <a:gd name="connsiteY6" fmla="*/ 1725510 h 3114252"/>
                  <a:gd name="connsiteX7" fmla="*/ 25921 w 3831088"/>
                  <a:gd name="connsiteY7" fmla="*/ 2132146 h 3114252"/>
                  <a:gd name="connsiteX8" fmla="*/ 907790 w 3831088"/>
                  <a:gd name="connsiteY8" fmla="*/ 2922787 h 3114252"/>
                  <a:gd name="connsiteX9" fmla="*/ 1745106 w 3831088"/>
                  <a:gd name="connsiteY9" fmla="*/ 3109486 h 3114252"/>
                  <a:gd name="connsiteX10" fmla="*/ 2197710 w 3831088"/>
                  <a:gd name="connsiteY10" fmla="*/ 2873283 h 3114252"/>
                  <a:gd name="connsiteX11" fmla="*/ 2551306 w 3831088"/>
                  <a:gd name="connsiteY11" fmla="*/ 2477255 h 3114252"/>
                  <a:gd name="connsiteX12" fmla="*/ 3064728 w 3831088"/>
                  <a:gd name="connsiteY12" fmla="*/ 1989293 h 3114252"/>
                  <a:gd name="connsiteX13" fmla="*/ 3629068 w 3831088"/>
                  <a:gd name="connsiteY13" fmla="*/ 1458898 h 3114252"/>
                  <a:gd name="connsiteX14" fmla="*/ 3817888 w 3831088"/>
                  <a:gd name="connsiteY14" fmla="*/ 1005588 h 3114252"/>
                  <a:gd name="connsiteX15" fmla="*/ 3817888 w 3831088"/>
                  <a:gd name="connsiteY15" fmla="*/ 722004 h 3114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831088" h="3114252">
                    <a:moveTo>
                      <a:pt x="3817888" y="722004"/>
                    </a:moveTo>
                    <a:cubicBezTo>
                      <a:pt x="3782528" y="565714"/>
                      <a:pt x="3521574" y="325976"/>
                      <a:pt x="3452269" y="280008"/>
                    </a:cubicBezTo>
                    <a:cubicBezTo>
                      <a:pt x="3124839" y="63607"/>
                      <a:pt x="2569693" y="-14184"/>
                      <a:pt x="2264893" y="2082"/>
                    </a:cubicBezTo>
                    <a:cubicBezTo>
                      <a:pt x="2037176" y="14104"/>
                      <a:pt x="1734498" y="94724"/>
                      <a:pt x="1600132" y="195852"/>
                    </a:cubicBezTo>
                    <a:cubicBezTo>
                      <a:pt x="1465765" y="296981"/>
                      <a:pt x="1179352" y="499238"/>
                      <a:pt x="1027306" y="642091"/>
                    </a:cubicBezTo>
                    <a:cubicBezTo>
                      <a:pt x="875259" y="784944"/>
                      <a:pt x="615719" y="1020439"/>
                      <a:pt x="513884" y="1130054"/>
                    </a:cubicBezTo>
                    <a:cubicBezTo>
                      <a:pt x="419827" y="1231182"/>
                      <a:pt x="105127" y="1612359"/>
                      <a:pt x="66231" y="1725510"/>
                    </a:cubicBezTo>
                    <a:cubicBezTo>
                      <a:pt x="20263" y="1859169"/>
                      <a:pt x="-32776" y="2005558"/>
                      <a:pt x="25921" y="2132146"/>
                    </a:cubicBezTo>
                    <a:cubicBezTo>
                      <a:pt x="168774" y="2511201"/>
                      <a:pt x="751501" y="2843581"/>
                      <a:pt x="907790" y="2922787"/>
                    </a:cubicBezTo>
                    <a:cubicBezTo>
                      <a:pt x="1086002" y="3012600"/>
                      <a:pt x="1487688" y="3140602"/>
                      <a:pt x="1745106" y="3109486"/>
                    </a:cubicBezTo>
                    <a:cubicBezTo>
                      <a:pt x="1995453" y="3079076"/>
                      <a:pt x="2046370" y="3016843"/>
                      <a:pt x="2197710" y="2873283"/>
                    </a:cubicBezTo>
                    <a:cubicBezTo>
                      <a:pt x="2349049" y="2729723"/>
                      <a:pt x="2399967" y="2662540"/>
                      <a:pt x="2551306" y="2477255"/>
                    </a:cubicBezTo>
                    <a:cubicBezTo>
                      <a:pt x="2702645" y="2291971"/>
                      <a:pt x="2904902" y="2089714"/>
                      <a:pt x="3064728" y="1989293"/>
                    </a:cubicBezTo>
                    <a:cubicBezTo>
                      <a:pt x="3224553" y="1888164"/>
                      <a:pt x="3471363" y="1666106"/>
                      <a:pt x="3629068" y="1458898"/>
                    </a:cubicBezTo>
                    <a:cubicBezTo>
                      <a:pt x="3755654" y="1293415"/>
                      <a:pt x="3817888" y="1005588"/>
                      <a:pt x="3817888" y="1005588"/>
                    </a:cubicBezTo>
                    <a:cubicBezTo>
                      <a:pt x="3817888" y="1005588"/>
                      <a:pt x="3847589" y="852127"/>
                      <a:pt x="3817888" y="722004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9D74CBBF-AD6A-40B7-ACD4-D206157081B0}"/>
                  </a:ext>
                </a:extLst>
              </p:cNvPr>
              <p:cNvSpPr/>
              <p:nvPr/>
            </p:nvSpPr>
            <p:spPr>
              <a:xfrm>
                <a:off x="8851691" y="4222145"/>
                <a:ext cx="1229006" cy="1229348"/>
              </a:xfrm>
              <a:custGeom>
                <a:avLst/>
                <a:gdLst>
                  <a:gd name="connsiteX0" fmla="*/ 1040743 w 1882301"/>
                  <a:gd name="connsiteY0" fmla="*/ 1158660 h 1882825"/>
                  <a:gd name="connsiteX1" fmla="*/ 1544970 w 1882301"/>
                  <a:gd name="connsiteY1" fmla="*/ 517237 h 1882825"/>
                  <a:gd name="connsiteX2" fmla="*/ 1882302 w 1882301"/>
                  <a:gd name="connsiteY2" fmla="*/ 8765 h 1882825"/>
                  <a:gd name="connsiteX3" fmla="*/ 1492638 w 1882301"/>
                  <a:gd name="connsiteY3" fmla="*/ 143839 h 1882825"/>
                  <a:gd name="connsiteX4" fmla="*/ 1486981 w 1882301"/>
                  <a:gd name="connsiteY4" fmla="*/ 149497 h 1882825"/>
                  <a:gd name="connsiteX5" fmla="*/ 1482030 w 1882301"/>
                  <a:gd name="connsiteY5" fmla="*/ 143132 h 1882825"/>
                  <a:gd name="connsiteX6" fmla="*/ 915569 w 1882301"/>
                  <a:gd name="connsiteY6" fmla="*/ 12301 h 1882825"/>
                  <a:gd name="connsiteX7" fmla="*/ 513884 w 1882301"/>
                  <a:gd name="connsiteY7" fmla="*/ 395600 h 1882825"/>
                  <a:gd name="connsiteX8" fmla="*/ 66231 w 1882301"/>
                  <a:gd name="connsiteY8" fmla="*/ 991056 h 1882825"/>
                  <a:gd name="connsiteX9" fmla="*/ 25921 w 1882301"/>
                  <a:gd name="connsiteY9" fmla="*/ 1397692 h 1882825"/>
                  <a:gd name="connsiteX10" fmla="*/ 375274 w 1882301"/>
                  <a:gd name="connsiteY10" fmla="*/ 1727950 h 1882825"/>
                  <a:gd name="connsiteX11" fmla="*/ 673710 w 1882301"/>
                  <a:gd name="connsiteY11" fmla="*/ 1882826 h 1882825"/>
                  <a:gd name="connsiteX12" fmla="*/ 937492 w 1882301"/>
                  <a:gd name="connsiteY12" fmla="*/ 1276762 h 1882825"/>
                  <a:gd name="connsiteX13" fmla="*/ 1040743 w 1882301"/>
                  <a:gd name="connsiteY13" fmla="*/ 1158660 h 1882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82301" h="1882825">
                    <a:moveTo>
                      <a:pt x="1040743" y="1158660"/>
                    </a:moveTo>
                    <a:cubicBezTo>
                      <a:pt x="1044986" y="1153710"/>
                      <a:pt x="1503246" y="603514"/>
                      <a:pt x="1544970" y="517237"/>
                    </a:cubicBezTo>
                    <a:cubicBezTo>
                      <a:pt x="1584573" y="435202"/>
                      <a:pt x="1839162" y="70998"/>
                      <a:pt x="1882302" y="8765"/>
                    </a:cubicBezTo>
                    <a:cubicBezTo>
                      <a:pt x="1718233" y="-28716"/>
                      <a:pt x="1580330" y="61098"/>
                      <a:pt x="1492638" y="143839"/>
                    </a:cubicBezTo>
                    <a:lnTo>
                      <a:pt x="1486981" y="149497"/>
                    </a:lnTo>
                    <a:lnTo>
                      <a:pt x="1482030" y="143132"/>
                    </a:lnTo>
                    <a:cubicBezTo>
                      <a:pt x="1443135" y="87971"/>
                      <a:pt x="1063373" y="29981"/>
                      <a:pt x="915569" y="12301"/>
                    </a:cubicBezTo>
                    <a:cubicBezTo>
                      <a:pt x="769888" y="147375"/>
                      <a:pt x="593796" y="310029"/>
                      <a:pt x="513884" y="395600"/>
                    </a:cubicBezTo>
                    <a:cubicBezTo>
                      <a:pt x="419827" y="496728"/>
                      <a:pt x="105127" y="877905"/>
                      <a:pt x="66231" y="991056"/>
                    </a:cubicBezTo>
                    <a:cubicBezTo>
                      <a:pt x="20263" y="1124715"/>
                      <a:pt x="-32776" y="1271104"/>
                      <a:pt x="25921" y="1397692"/>
                    </a:cubicBezTo>
                    <a:cubicBezTo>
                      <a:pt x="84618" y="1524279"/>
                      <a:pt x="257173" y="1655817"/>
                      <a:pt x="375274" y="1727950"/>
                    </a:cubicBezTo>
                    <a:cubicBezTo>
                      <a:pt x="455894" y="1777454"/>
                      <a:pt x="563388" y="1831908"/>
                      <a:pt x="673710" y="1882826"/>
                    </a:cubicBezTo>
                    <a:cubicBezTo>
                      <a:pt x="702704" y="1725122"/>
                      <a:pt x="896475" y="1331216"/>
                      <a:pt x="937492" y="1276762"/>
                    </a:cubicBezTo>
                    <a:cubicBezTo>
                      <a:pt x="979923" y="1220186"/>
                      <a:pt x="1040035" y="1159368"/>
                      <a:pt x="1040743" y="115866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86B9B8EF-AF25-4F44-A25C-1149326B2BD6}"/>
                  </a:ext>
                </a:extLst>
              </p:cNvPr>
              <p:cNvSpPr/>
              <p:nvPr/>
            </p:nvSpPr>
            <p:spPr>
              <a:xfrm>
                <a:off x="9295730" y="4230177"/>
                <a:ext cx="1386621" cy="1393929"/>
              </a:xfrm>
              <a:custGeom>
                <a:avLst/>
                <a:gdLst>
                  <a:gd name="connsiteX0" fmla="*/ 1260924 w 2123698"/>
                  <a:gd name="connsiteY0" fmla="*/ 313286 h 2134891"/>
                  <a:gd name="connsiteX1" fmla="*/ 1253852 w 2123698"/>
                  <a:gd name="connsiteY1" fmla="*/ 310458 h 2134891"/>
                  <a:gd name="connsiteX2" fmla="*/ 1256681 w 2123698"/>
                  <a:gd name="connsiteY2" fmla="*/ 303386 h 2134891"/>
                  <a:gd name="connsiteX3" fmla="*/ 1261631 w 2123698"/>
                  <a:gd name="connsiteY3" fmla="*/ 292071 h 2134891"/>
                  <a:gd name="connsiteX4" fmla="*/ 1292041 w 2123698"/>
                  <a:gd name="connsiteY4" fmla="*/ 71426 h 2134891"/>
                  <a:gd name="connsiteX5" fmla="*/ 1216371 w 2123698"/>
                  <a:gd name="connsiteY5" fmla="*/ 0 h 2134891"/>
                  <a:gd name="connsiteX6" fmla="*/ 877626 w 2123698"/>
                  <a:gd name="connsiteY6" fmla="*/ 510593 h 2134891"/>
                  <a:gd name="connsiteX7" fmla="*/ 371276 w 2123698"/>
                  <a:gd name="connsiteY7" fmla="*/ 1155553 h 2134891"/>
                  <a:gd name="connsiteX8" fmla="*/ 268733 w 2123698"/>
                  <a:gd name="connsiteY8" fmla="*/ 1272239 h 2134891"/>
                  <a:gd name="connsiteX9" fmla="*/ 7072 w 2123698"/>
                  <a:gd name="connsiteY9" fmla="*/ 1874060 h 2134891"/>
                  <a:gd name="connsiteX10" fmla="*/ 0 w 2123698"/>
                  <a:gd name="connsiteY10" fmla="*/ 1872646 h 2134891"/>
                  <a:gd name="connsiteX11" fmla="*/ 438459 w 2123698"/>
                  <a:gd name="connsiteY11" fmla="*/ 2050151 h 2134891"/>
                  <a:gd name="connsiteX12" fmla="*/ 1079883 w 2123698"/>
                  <a:gd name="connsiteY12" fmla="*/ 2116627 h 2134891"/>
                  <a:gd name="connsiteX13" fmla="*/ 1440551 w 2123698"/>
                  <a:gd name="connsiteY13" fmla="*/ 1869110 h 2134891"/>
                  <a:gd name="connsiteX14" fmla="*/ 2023985 w 2123698"/>
                  <a:gd name="connsiteY14" fmla="*/ 988655 h 2134891"/>
                  <a:gd name="connsiteX15" fmla="*/ 2123699 w 2123698"/>
                  <a:gd name="connsiteY15" fmla="*/ 858532 h 2134891"/>
                  <a:gd name="connsiteX16" fmla="*/ 1260924 w 2123698"/>
                  <a:gd name="connsiteY16" fmla="*/ 313286 h 2134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23698" h="2134891">
                    <a:moveTo>
                      <a:pt x="1260924" y="313286"/>
                    </a:moveTo>
                    <a:lnTo>
                      <a:pt x="1253852" y="310458"/>
                    </a:lnTo>
                    <a:lnTo>
                      <a:pt x="1256681" y="303386"/>
                    </a:lnTo>
                    <a:cubicBezTo>
                      <a:pt x="1258095" y="300557"/>
                      <a:pt x="1259510" y="297021"/>
                      <a:pt x="1261631" y="292071"/>
                    </a:cubicBezTo>
                    <a:cubicBezTo>
                      <a:pt x="1278604" y="253175"/>
                      <a:pt x="1324571" y="148510"/>
                      <a:pt x="1292041" y="71426"/>
                    </a:cubicBezTo>
                    <a:cubicBezTo>
                      <a:pt x="1278604" y="39603"/>
                      <a:pt x="1253145" y="15558"/>
                      <a:pt x="1216371" y="0"/>
                    </a:cubicBezTo>
                    <a:cubicBezTo>
                      <a:pt x="1183840" y="46675"/>
                      <a:pt x="916521" y="428559"/>
                      <a:pt x="877626" y="510593"/>
                    </a:cubicBezTo>
                    <a:cubicBezTo>
                      <a:pt x="835194" y="598992"/>
                      <a:pt x="389663" y="1132922"/>
                      <a:pt x="371276" y="1155553"/>
                    </a:cubicBezTo>
                    <a:cubicBezTo>
                      <a:pt x="370568" y="1156967"/>
                      <a:pt x="310457" y="1216371"/>
                      <a:pt x="268733" y="1272239"/>
                    </a:cubicBezTo>
                    <a:cubicBezTo>
                      <a:pt x="228423" y="1325986"/>
                      <a:pt x="35360" y="1718478"/>
                      <a:pt x="7072" y="1874060"/>
                    </a:cubicBezTo>
                    <a:lnTo>
                      <a:pt x="0" y="1872646"/>
                    </a:lnTo>
                    <a:cubicBezTo>
                      <a:pt x="169018" y="1950437"/>
                      <a:pt x="342988" y="2020449"/>
                      <a:pt x="438459" y="2050151"/>
                    </a:cubicBezTo>
                    <a:cubicBezTo>
                      <a:pt x="606771" y="2103191"/>
                      <a:pt x="894599" y="2166838"/>
                      <a:pt x="1079883" y="2116627"/>
                    </a:cubicBezTo>
                    <a:cubicBezTo>
                      <a:pt x="1168989" y="2092583"/>
                      <a:pt x="1310427" y="1991454"/>
                      <a:pt x="1440551" y="1869110"/>
                    </a:cubicBezTo>
                    <a:cubicBezTo>
                      <a:pt x="1695140" y="1628664"/>
                      <a:pt x="1879010" y="1207885"/>
                      <a:pt x="2023985" y="988655"/>
                    </a:cubicBezTo>
                    <a:cubicBezTo>
                      <a:pt x="2050859" y="947638"/>
                      <a:pt x="2084803" y="903792"/>
                      <a:pt x="2123699" y="858532"/>
                    </a:cubicBezTo>
                    <a:cubicBezTo>
                      <a:pt x="2034593" y="741138"/>
                      <a:pt x="1751716" y="490792"/>
                      <a:pt x="1260924" y="313286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41BF2991-B5E8-4B3E-B29F-CBB90B845EE5}"/>
                  </a:ext>
                </a:extLst>
              </p:cNvPr>
              <p:cNvSpPr/>
              <p:nvPr/>
            </p:nvSpPr>
            <p:spPr>
              <a:xfrm>
                <a:off x="9450699" y="4367989"/>
                <a:ext cx="532569" cy="691021"/>
              </a:xfrm>
              <a:custGeom>
                <a:avLst/>
                <a:gdLst>
                  <a:gd name="connsiteX0" fmla="*/ 123323 w 815663"/>
                  <a:gd name="connsiteY0" fmla="*/ 935292 h 1058343"/>
                  <a:gd name="connsiteX1" fmla="*/ 627551 w 815663"/>
                  <a:gd name="connsiteY1" fmla="*/ 293869 h 1058343"/>
                  <a:gd name="connsiteX2" fmla="*/ 815664 w 815663"/>
                  <a:gd name="connsiteY2" fmla="*/ 1798 h 1058343"/>
                  <a:gd name="connsiteX3" fmla="*/ 263346 w 815663"/>
                  <a:gd name="connsiteY3" fmla="*/ 411970 h 1058343"/>
                  <a:gd name="connsiteX4" fmla="*/ 16536 w 815663"/>
                  <a:gd name="connsiteY4" fmla="*/ 1058344 h 1058343"/>
                  <a:gd name="connsiteX5" fmla="*/ 20072 w 815663"/>
                  <a:gd name="connsiteY5" fmla="*/ 1053393 h 1058343"/>
                  <a:gd name="connsiteX6" fmla="*/ 123323 w 815663"/>
                  <a:gd name="connsiteY6" fmla="*/ 935292 h 1058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5663" h="1058343">
                    <a:moveTo>
                      <a:pt x="123323" y="935292"/>
                    </a:moveTo>
                    <a:cubicBezTo>
                      <a:pt x="127566" y="930342"/>
                      <a:pt x="585826" y="380146"/>
                      <a:pt x="627551" y="293869"/>
                    </a:cubicBezTo>
                    <a:cubicBezTo>
                      <a:pt x="648766" y="249316"/>
                      <a:pt x="735044" y="119899"/>
                      <a:pt x="815664" y="1798"/>
                    </a:cubicBezTo>
                    <a:cubicBezTo>
                      <a:pt x="696149" y="-19418"/>
                      <a:pt x="464189" y="148894"/>
                      <a:pt x="263346" y="411970"/>
                    </a:cubicBezTo>
                    <a:cubicBezTo>
                      <a:pt x="58968" y="679289"/>
                      <a:pt x="-42160" y="952972"/>
                      <a:pt x="16536" y="1058344"/>
                    </a:cubicBezTo>
                    <a:cubicBezTo>
                      <a:pt x="17951" y="1056222"/>
                      <a:pt x="19365" y="1054808"/>
                      <a:pt x="20072" y="1053393"/>
                    </a:cubicBezTo>
                    <a:cubicBezTo>
                      <a:pt x="62504" y="996111"/>
                      <a:pt x="122615" y="935999"/>
                      <a:pt x="123323" y="935292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7050C9E6-EBE9-4CA4-AAE4-EB0F65D5BB9B}"/>
                  </a:ext>
                </a:extLst>
              </p:cNvPr>
              <p:cNvSpPr/>
              <p:nvPr/>
            </p:nvSpPr>
            <p:spPr>
              <a:xfrm>
                <a:off x="9467038" y="4371471"/>
                <a:ext cx="566871" cy="716446"/>
              </a:xfrm>
              <a:custGeom>
                <a:avLst/>
                <a:gdLst>
                  <a:gd name="connsiteX0" fmla="*/ 14144 w 868199"/>
                  <a:gd name="connsiteY0" fmla="*/ 1079176 h 1097283"/>
                  <a:gd name="connsiteX1" fmla="*/ 604650 w 868199"/>
                  <a:gd name="connsiteY1" fmla="*/ 685270 h 1097283"/>
                  <a:gd name="connsiteX2" fmla="*/ 828829 w 868199"/>
                  <a:gd name="connsiteY2" fmla="*/ 12022 h 1097283"/>
                  <a:gd name="connsiteX3" fmla="*/ 805493 w 868199"/>
                  <a:gd name="connsiteY3" fmla="*/ 0 h 1097283"/>
                  <a:gd name="connsiteX4" fmla="*/ 615258 w 868199"/>
                  <a:gd name="connsiteY4" fmla="*/ 294899 h 1097283"/>
                  <a:gd name="connsiteX5" fmla="*/ 108908 w 868199"/>
                  <a:gd name="connsiteY5" fmla="*/ 939859 h 1097283"/>
                  <a:gd name="connsiteX6" fmla="*/ 6365 w 868199"/>
                  <a:gd name="connsiteY6" fmla="*/ 1056546 h 1097283"/>
                  <a:gd name="connsiteX7" fmla="*/ 0 w 868199"/>
                  <a:gd name="connsiteY7" fmla="*/ 1065739 h 1097283"/>
                  <a:gd name="connsiteX8" fmla="*/ 14144 w 868199"/>
                  <a:gd name="connsiteY8" fmla="*/ 1079176 h 109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68199" h="1097283">
                    <a:moveTo>
                      <a:pt x="14144" y="1079176"/>
                    </a:moveTo>
                    <a:cubicBezTo>
                      <a:pt x="115272" y="1156260"/>
                      <a:pt x="379762" y="980169"/>
                      <a:pt x="604650" y="685270"/>
                    </a:cubicBezTo>
                    <a:cubicBezTo>
                      <a:pt x="829536" y="390370"/>
                      <a:pt x="929958" y="89106"/>
                      <a:pt x="828829" y="12022"/>
                    </a:cubicBezTo>
                    <a:cubicBezTo>
                      <a:pt x="821757" y="6365"/>
                      <a:pt x="813979" y="2829"/>
                      <a:pt x="805493" y="0"/>
                    </a:cubicBezTo>
                    <a:cubicBezTo>
                      <a:pt x="724165" y="118808"/>
                      <a:pt x="636473" y="250346"/>
                      <a:pt x="615258" y="294899"/>
                    </a:cubicBezTo>
                    <a:cubicBezTo>
                      <a:pt x="572826" y="383298"/>
                      <a:pt x="127295" y="917229"/>
                      <a:pt x="108908" y="939859"/>
                    </a:cubicBezTo>
                    <a:cubicBezTo>
                      <a:pt x="108200" y="941273"/>
                      <a:pt x="48089" y="1000677"/>
                      <a:pt x="6365" y="1056546"/>
                    </a:cubicBezTo>
                    <a:cubicBezTo>
                      <a:pt x="4243" y="1058667"/>
                      <a:pt x="2121" y="1062203"/>
                      <a:pt x="0" y="1065739"/>
                    </a:cubicBezTo>
                    <a:cubicBezTo>
                      <a:pt x="4243" y="1070690"/>
                      <a:pt x="8486" y="1075640"/>
                      <a:pt x="14144" y="1079176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1B909C7B-7870-4D06-9D90-8C2B224F4B8D}"/>
                  </a:ext>
                </a:extLst>
              </p:cNvPr>
              <p:cNvSpPr/>
              <p:nvPr/>
            </p:nvSpPr>
            <p:spPr>
              <a:xfrm>
                <a:off x="9458264" y="3742138"/>
                <a:ext cx="1908478" cy="1041671"/>
              </a:xfrm>
              <a:custGeom>
                <a:avLst/>
                <a:gdLst>
                  <a:gd name="connsiteX0" fmla="*/ 2888882 w 2922955"/>
                  <a:gd name="connsiteY0" fmla="*/ 722004 h 1595386"/>
                  <a:gd name="connsiteX1" fmla="*/ 2523264 w 2922955"/>
                  <a:gd name="connsiteY1" fmla="*/ 280008 h 1595386"/>
                  <a:gd name="connsiteX2" fmla="*/ 1335887 w 2922955"/>
                  <a:gd name="connsiteY2" fmla="*/ 2082 h 1595386"/>
                  <a:gd name="connsiteX3" fmla="*/ 671126 w 2922955"/>
                  <a:gd name="connsiteY3" fmla="*/ 195852 h 1595386"/>
                  <a:gd name="connsiteX4" fmla="*/ 98300 w 2922955"/>
                  <a:gd name="connsiteY4" fmla="*/ 642091 h 1595386"/>
                  <a:gd name="connsiteX5" fmla="*/ 0 w 2922955"/>
                  <a:gd name="connsiteY5" fmla="*/ 734026 h 1595386"/>
                  <a:gd name="connsiteX6" fmla="*/ 559389 w 2922955"/>
                  <a:gd name="connsiteY6" fmla="*/ 863442 h 1595386"/>
                  <a:gd name="connsiteX7" fmla="*/ 967440 w 2922955"/>
                  <a:gd name="connsiteY7" fmla="*/ 732612 h 1595386"/>
                  <a:gd name="connsiteX8" fmla="*/ 968147 w 2922955"/>
                  <a:gd name="connsiteY8" fmla="*/ 732612 h 1595386"/>
                  <a:gd name="connsiteX9" fmla="*/ 1057253 w 2922955"/>
                  <a:gd name="connsiteY9" fmla="*/ 813939 h 1595386"/>
                  <a:gd name="connsiteX10" fmla="*/ 1026136 w 2922955"/>
                  <a:gd name="connsiteY10" fmla="*/ 1045898 h 1595386"/>
                  <a:gd name="connsiteX11" fmla="*/ 1024722 w 2922955"/>
                  <a:gd name="connsiteY11" fmla="*/ 1050141 h 1595386"/>
                  <a:gd name="connsiteX12" fmla="*/ 1884668 w 2922955"/>
                  <a:gd name="connsiteY12" fmla="*/ 1595386 h 1595386"/>
                  <a:gd name="connsiteX13" fmla="*/ 2581960 w 2922955"/>
                  <a:gd name="connsiteY13" fmla="*/ 1103888 h 1595386"/>
                  <a:gd name="connsiteX14" fmla="*/ 2888882 w 2922955"/>
                  <a:gd name="connsiteY14" fmla="*/ 722004 h 1595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922955" h="1595386">
                    <a:moveTo>
                      <a:pt x="2888882" y="722004"/>
                    </a:moveTo>
                    <a:cubicBezTo>
                      <a:pt x="2853522" y="565714"/>
                      <a:pt x="2592568" y="325976"/>
                      <a:pt x="2523264" y="280008"/>
                    </a:cubicBezTo>
                    <a:cubicBezTo>
                      <a:pt x="2195833" y="63607"/>
                      <a:pt x="1640687" y="-14184"/>
                      <a:pt x="1335887" y="2082"/>
                    </a:cubicBezTo>
                    <a:cubicBezTo>
                      <a:pt x="1108170" y="14104"/>
                      <a:pt x="805493" y="94724"/>
                      <a:pt x="671126" y="195852"/>
                    </a:cubicBezTo>
                    <a:cubicBezTo>
                      <a:pt x="536759" y="296981"/>
                      <a:pt x="250346" y="499238"/>
                      <a:pt x="98300" y="642091"/>
                    </a:cubicBezTo>
                    <a:cubicBezTo>
                      <a:pt x="68597" y="669671"/>
                      <a:pt x="35360" y="701495"/>
                      <a:pt x="0" y="734026"/>
                    </a:cubicBezTo>
                    <a:cubicBezTo>
                      <a:pt x="85570" y="744634"/>
                      <a:pt x="492206" y="799795"/>
                      <a:pt x="559389" y="863442"/>
                    </a:cubicBezTo>
                    <a:cubicBezTo>
                      <a:pt x="652031" y="777872"/>
                      <a:pt x="796299" y="688058"/>
                      <a:pt x="967440" y="732612"/>
                    </a:cubicBezTo>
                    <a:lnTo>
                      <a:pt x="968147" y="732612"/>
                    </a:lnTo>
                    <a:cubicBezTo>
                      <a:pt x="1011992" y="749584"/>
                      <a:pt x="1041695" y="777165"/>
                      <a:pt x="1057253" y="813939"/>
                    </a:cubicBezTo>
                    <a:cubicBezTo>
                      <a:pt x="1091906" y="896680"/>
                      <a:pt x="1044523" y="1004881"/>
                      <a:pt x="1026136" y="1045898"/>
                    </a:cubicBezTo>
                    <a:cubicBezTo>
                      <a:pt x="1025429" y="1047312"/>
                      <a:pt x="1024722" y="1048727"/>
                      <a:pt x="1024722" y="1050141"/>
                    </a:cubicBezTo>
                    <a:cubicBezTo>
                      <a:pt x="1510563" y="1226939"/>
                      <a:pt x="1792733" y="1476578"/>
                      <a:pt x="1884668" y="1595386"/>
                    </a:cubicBezTo>
                    <a:cubicBezTo>
                      <a:pt x="2068538" y="1384643"/>
                      <a:pt x="2355658" y="1155513"/>
                      <a:pt x="2581960" y="1103888"/>
                    </a:cubicBezTo>
                    <a:cubicBezTo>
                      <a:pt x="3009105" y="1004881"/>
                      <a:pt x="2930606" y="906581"/>
                      <a:pt x="2888882" y="722004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5FBEC56A-6BE5-448F-9565-A0BBE2CA940F}"/>
                  </a:ext>
                </a:extLst>
              </p:cNvPr>
              <p:cNvSpPr/>
              <p:nvPr/>
            </p:nvSpPr>
            <p:spPr>
              <a:xfrm>
                <a:off x="9291574" y="5451032"/>
                <a:ext cx="4617" cy="1846"/>
              </a:xfrm>
              <a:custGeom>
                <a:avLst/>
                <a:gdLst>
                  <a:gd name="connsiteX0" fmla="*/ 0 w 7071"/>
                  <a:gd name="connsiteY0" fmla="*/ 1414 h 2828"/>
                  <a:gd name="connsiteX1" fmla="*/ 7072 w 7071"/>
                  <a:gd name="connsiteY1" fmla="*/ 2829 h 2828"/>
                  <a:gd name="connsiteX2" fmla="*/ 707 w 7071"/>
                  <a:gd name="connsiteY2" fmla="*/ 0 h 2828"/>
                  <a:gd name="connsiteX3" fmla="*/ 0 w 7071"/>
                  <a:gd name="connsiteY3" fmla="*/ 1414 h 2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071" h="2828">
                    <a:moveTo>
                      <a:pt x="0" y="1414"/>
                    </a:moveTo>
                    <a:lnTo>
                      <a:pt x="7072" y="2829"/>
                    </a:lnTo>
                    <a:cubicBezTo>
                      <a:pt x="4950" y="2121"/>
                      <a:pt x="2829" y="707"/>
                      <a:pt x="707" y="0"/>
                    </a:cubicBezTo>
                    <a:cubicBezTo>
                      <a:pt x="0" y="707"/>
                      <a:pt x="0" y="1414"/>
                      <a:pt x="0" y="1414"/>
                    </a:cubicBezTo>
                    <a:close/>
                  </a:path>
                </a:pathLst>
              </a:custGeom>
              <a:solidFill>
                <a:srgbClr val="ED1C24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442F6CED-B6AA-4B95-8ABB-7ABDA4DC0951}"/>
                  </a:ext>
                </a:extLst>
              </p:cNvPr>
              <p:cNvSpPr/>
              <p:nvPr/>
            </p:nvSpPr>
            <p:spPr>
              <a:xfrm>
                <a:off x="9435995" y="4483345"/>
                <a:ext cx="533731" cy="580716"/>
              </a:xfrm>
              <a:custGeom>
                <a:avLst/>
                <a:gdLst>
                  <a:gd name="connsiteX0" fmla="*/ 676189 w 817443"/>
                  <a:gd name="connsiteY0" fmla="*/ 114374 h 889403"/>
                  <a:gd name="connsiteX1" fmla="*/ 549977 w 817443"/>
                  <a:gd name="connsiteY1" fmla="*/ 559076 h 889403"/>
                  <a:gd name="connsiteX2" fmla="*/ 141255 w 817443"/>
                  <a:gd name="connsiteY2" fmla="*/ 775029 h 889403"/>
                  <a:gd name="connsiteX3" fmla="*/ 267467 w 817443"/>
                  <a:gd name="connsiteY3" fmla="*/ 330328 h 889403"/>
                  <a:gd name="connsiteX4" fmla="*/ 676189 w 817443"/>
                  <a:gd name="connsiteY4" fmla="*/ 114374 h 889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7443" h="889403">
                    <a:moveTo>
                      <a:pt x="676189" y="114374"/>
                    </a:moveTo>
                    <a:cubicBezTo>
                      <a:pt x="754202" y="177542"/>
                      <a:pt x="697694" y="376641"/>
                      <a:pt x="549977" y="559076"/>
                    </a:cubicBezTo>
                    <a:cubicBezTo>
                      <a:pt x="402259" y="741511"/>
                      <a:pt x="219268" y="838196"/>
                      <a:pt x="141255" y="775029"/>
                    </a:cubicBezTo>
                    <a:cubicBezTo>
                      <a:pt x="63242" y="711862"/>
                      <a:pt x="119749" y="512762"/>
                      <a:pt x="267467" y="330328"/>
                    </a:cubicBezTo>
                    <a:cubicBezTo>
                      <a:pt x="415185" y="147893"/>
                      <a:pt x="598176" y="51207"/>
                      <a:pt x="676189" y="114374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6680C42-0B5C-418D-B5F0-87D2D6363A56}"/>
                </a:ext>
              </a:extLst>
            </p:cNvPr>
            <p:cNvSpPr/>
            <p:nvPr userDrawn="1"/>
          </p:nvSpPr>
          <p:spPr>
            <a:xfrm>
              <a:off x="3271130" y="5777272"/>
              <a:ext cx="7170701" cy="680201"/>
            </a:xfrm>
            <a:custGeom>
              <a:avLst/>
              <a:gdLst>
                <a:gd name="connsiteX0" fmla="*/ 6613510 w 8250226"/>
                <a:gd name="connsiteY0" fmla="*/ 0 h 1520066"/>
                <a:gd name="connsiteX1" fmla="*/ 6625977 w 8250226"/>
                <a:gd name="connsiteY1" fmla="*/ 0 h 1520066"/>
                <a:gd name="connsiteX2" fmla="*/ 6964437 w 8250226"/>
                <a:gd name="connsiteY2" fmla="*/ 205015 h 1520066"/>
                <a:gd name="connsiteX3" fmla="*/ 7081720 w 8250226"/>
                <a:gd name="connsiteY3" fmla="*/ 587340 h 1520066"/>
                <a:gd name="connsiteX4" fmla="*/ 7221629 w 8250226"/>
                <a:gd name="connsiteY4" fmla="*/ 899480 h 1520066"/>
                <a:gd name="connsiteX5" fmla="*/ 8199143 w 8250226"/>
                <a:gd name="connsiteY5" fmla="*/ 396639 h 1520066"/>
                <a:gd name="connsiteX6" fmla="*/ 8241625 w 8250226"/>
                <a:gd name="connsiteY6" fmla="*/ 397101 h 1520066"/>
                <a:gd name="connsiteX7" fmla="*/ 8241163 w 8250226"/>
                <a:gd name="connsiteY7" fmla="*/ 439582 h 1520066"/>
                <a:gd name="connsiteX8" fmla="*/ 7887927 w 8250226"/>
                <a:gd name="connsiteY8" fmla="*/ 724940 h 1520066"/>
                <a:gd name="connsiteX9" fmla="*/ 7211471 w 8250226"/>
                <a:gd name="connsiteY9" fmla="*/ 959045 h 1520066"/>
                <a:gd name="connsiteX10" fmla="*/ 7023079 w 8250226"/>
                <a:gd name="connsiteY10" fmla="*/ 599807 h 1520066"/>
                <a:gd name="connsiteX11" fmla="*/ 6625054 w 8250226"/>
                <a:gd name="connsiteY11" fmla="*/ 60489 h 1520066"/>
                <a:gd name="connsiteX12" fmla="*/ 6613972 w 8250226"/>
                <a:gd name="connsiteY12" fmla="*/ 60489 h 1520066"/>
                <a:gd name="connsiteX13" fmla="*/ 5725111 w 8250226"/>
                <a:gd name="connsiteY13" fmla="*/ 640903 h 1520066"/>
                <a:gd name="connsiteX14" fmla="*/ 5596746 w 8250226"/>
                <a:gd name="connsiteY14" fmla="*/ 772500 h 1520066"/>
                <a:gd name="connsiteX15" fmla="*/ 5426824 w 8250226"/>
                <a:gd name="connsiteY15" fmla="*/ 951657 h 1520066"/>
                <a:gd name="connsiteX16" fmla="*/ 5037572 w 8250226"/>
                <a:gd name="connsiteY16" fmla="*/ 1342294 h 1520066"/>
                <a:gd name="connsiteX17" fmla="*/ 4680181 w 8250226"/>
                <a:gd name="connsiteY17" fmla="*/ 1520066 h 1520066"/>
                <a:gd name="connsiteX18" fmla="*/ 4637239 w 8250226"/>
                <a:gd name="connsiteY18" fmla="*/ 1515910 h 1520066"/>
                <a:gd name="connsiteX19" fmla="*/ 4405443 w 8250226"/>
                <a:gd name="connsiteY19" fmla="*/ 1172372 h 1520066"/>
                <a:gd name="connsiteX20" fmla="*/ 4179650 w 8250226"/>
                <a:gd name="connsiteY20" fmla="*/ 762803 h 1520066"/>
                <a:gd name="connsiteX21" fmla="*/ 3311567 w 8250226"/>
                <a:gd name="connsiteY21" fmla="*/ 767883 h 1520066"/>
                <a:gd name="connsiteX22" fmla="*/ 2360834 w 8250226"/>
                <a:gd name="connsiteY22" fmla="*/ 995061 h 1520066"/>
                <a:gd name="connsiteX23" fmla="*/ 2342497 w 8250226"/>
                <a:gd name="connsiteY23" fmla="*/ 992833 h 1520066"/>
                <a:gd name="connsiteX24" fmla="*/ 2126238 w 8250226"/>
                <a:gd name="connsiteY24" fmla="*/ 1040931 h 1520066"/>
                <a:gd name="connsiteX25" fmla="*/ 1317343 w 8250226"/>
                <a:gd name="connsiteY25" fmla="*/ 1114064 h 1520066"/>
                <a:gd name="connsiteX26" fmla="*/ 1009685 w 8250226"/>
                <a:gd name="connsiteY26" fmla="*/ 1102634 h 1520066"/>
                <a:gd name="connsiteX27" fmla="*/ 90523 w 8250226"/>
                <a:gd name="connsiteY27" fmla="*/ 742589 h 1520066"/>
                <a:gd name="connsiteX28" fmla="*/ 22895 w 8250226"/>
                <a:gd name="connsiteY28" fmla="*/ 281579 h 1520066"/>
                <a:gd name="connsiteX29" fmla="*/ 33026 w 8250226"/>
                <a:gd name="connsiteY29" fmla="*/ 257679 h 1520066"/>
                <a:gd name="connsiteX30" fmla="*/ 94142 w 8250226"/>
                <a:gd name="connsiteY30" fmla="*/ 257679 h 1520066"/>
                <a:gd name="connsiteX31" fmla="*/ 76235 w 8250226"/>
                <a:gd name="connsiteY31" fmla="*/ 299677 h 1520066"/>
                <a:gd name="connsiteX32" fmla="*/ 140053 w 8250226"/>
                <a:gd name="connsiteY32" fmla="*/ 715919 h 1520066"/>
                <a:gd name="connsiteX33" fmla="*/ 2361283 w 8250226"/>
                <a:gd name="connsiteY33" fmla="*/ 930232 h 1520066"/>
                <a:gd name="connsiteX34" fmla="*/ 2361890 w 8250226"/>
                <a:gd name="connsiteY34" fmla="*/ 932577 h 1520066"/>
                <a:gd name="connsiteX35" fmla="*/ 2418393 w 8250226"/>
                <a:gd name="connsiteY35" fmla="*/ 916935 h 1520066"/>
                <a:gd name="connsiteX36" fmla="*/ 3300486 w 8250226"/>
                <a:gd name="connsiteY36" fmla="*/ 708780 h 1520066"/>
                <a:gd name="connsiteX37" fmla="*/ 4213357 w 8250226"/>
                <a:gd name="connsiteY37" fmla="*/ 712935 h 1520066"/>
                <a:gd name="connsiteX38" fmla="*/ 4462699 w 8250226"/>
                <a:gd name="connsiteY38" fmla="*/ 1154825 h 1520066"/>
                <a:gd name="connsiteX39" fmla="*/ 4648321 w 8250226"/>
                <a:gd name="connsiteY39" fmla="*/ 1456806 h 1520066"/>
                <a:gd name="connsiteX40" fmla="*/ 5382034 w 8250226"/>
                <a:gd name="connsiteY40" fmla="*/ 911024 h 1520066"/>
                <a:gd name="connsiteX41" fmla="*/ 5554727 w 8250226"/>
                <a:gd name="connsiteY41" fmla="*/ 728634 h 1520066"/>
                <a:gd name="connsiteX42" fmla="*/ 5681246 w 8250226"/>
                <a:gd name="connsiteY42" fmla="*/ 599346 h 1520066"/>
                <a:gd name="connsiteX43" fmla="*/ 6613510 w 8250226"/>
                <a:gd name="connsiteY43" fmla="*/ 0 h 1520066"/>
                <a:gd name="connsiteX0" fmla="*/ 6613510 w 8250226"/>
                <a:gd name="connsiteY0" fmla="*/ 0 h 1520066"/>
                <a:gd name="connsiteX1" fmla="*/ 6625977 w 8250226"/>
                <a:gd name="connsiteY1" fmla="*/ 0 h 1520066"/>
                <a:gd name="connsiteX2" fmla="*/ 6964437 w 8250226"/>
                <a:gd name="connsiteY2" fmla="*/ 205015 h 1520066"/>
                <a:gd name="connsiteX3" fmla="*/ 7081720 w 8250226"/>
                <a:gd name="connsiteY3" fmla="*/ 587340 h 1520066"/>
                <a:gd name="connsiteX4" fmla="*/ 7221629 w 8250226"/>
                <a:gd name="connsiteY4" fmla="*/ 899480 h 1520066"/>
                <a:gd name="connsiteX5" fmla="*/ 8199143 w 8250226"/>
                <a:gd name="connsiteY5" fmla="*/ 396639 h 1520066"/>
                <a:gd name="connsiteX6" fmla="*/ 8241625 w 8250226"/>
                <a:gd name="connsiteY6" fmla="*/ 397101 h 1520066"/>
                <a:gd name="connsiteX7" fmla="*/ 8241163 w 8250226"/>
                <a:gd name="connsiteY7" fmla="*/ 439582 h 1520066"/>
                <a:gd name="connsiteX8" fmla="*/ 7211471 w 8250226"/>
                <a:gd name="connsiteY8" fmla="*/ 959045 h 1520066"/>
                <a:gd name="connsiteX9" fmla="*/ 7023079 w 8250226"/>
                <a:gd name="connsiteY9" fmla="*/ 599807 h 1520066"/>
                <a:gd name="connsiteX10" fmla="*/ 6625054 w 8250226"/>
                <a:gd name="connsiteY10" fmla="*/ 60489 h 1520066"/>
                <a:gd name="connsiteX11" fmla="*/ 6613972 w 8250226"/>
                <a:gd name="connsiteY11" fmla="*/ 60489 h 1520066"/>
                <a:gd name="connsiteX12" fmla="*/ 5725111 w 8250226"/>
                <a:gd name="connsiteY12" fmla="*/ 640903 h 1520066"/>
                <a:gd name="connsiteX13" fmla="*/ 5596746 w 8250226"/>
                <a:gd name="connsiteY13" fmla="*/ 772500 h 1520066"/>
                <a:gd name="connsiteX14" fmla="*/ 5426824 w 8250226"/>
                <a:gd name="connsiteY14" fmla="*/ 951657 h 1520066"/>
                <a:gd name="connsiteX15" fmla="*/ 5037572 w 8250226"/>
                <a:gd name="connsiteY15" fmla="*/ 1342294 h 1520066"/>
                <a:gd name="connsiteX16" fmla="*/ 4680181 w 8250226"/>
                <a:gd name="connsiteY16" fmla="*/ 1520066 h 1520066"/>
                <a:gd name="connsiteX17" fmla="*/ 4637239 w 8250226"/>
                <a:gd name="connsiteY17" fmla="*/ 1515910 h 1520066"/>
                <a:gd name="connsiteX18" fmla="*/ 4405443 w 8250226"/>
                <a:gd name="connsiteY18" fmla="*/ 1172372 h 1520066"/>
                <a:gd name="connsiteX19" fmla="*/ 4179650 w 8250226"/>
                <a:gd name="connsiteY19" fmla="*/ 762803 h 1520066"/>
                <a:gd name="connsiteX20" fmla="*/ 3311567 w 8250226"/>
                <a:gd name="connsiteY20" fmla="*/ 767883 h 1520066"/>
                <a:gd name="connsiteX21" fmla="*/ 2360834 w 8250226"/>
                <a:gd name="connsiteY21" fmla="*/ 995061 h 1520066"/>
                <a:gd name="connsiteX22" fmla="*/ 2342497 w 8250226"/>
                <a:gd name="connsiteY22" fmla="*/ 992833 h 1520066"/>
                <a:gd name="connsiteX23" fmla="*/ 2126238 w 8250226"/>
                <a:gd name="connsiteY23" fmla="*/ 1040931 h 1520066"/>
                <a:gd name="connsiteX24" fmla="*/ 1317343 w 8250226"/>
                <a:gd name="connsiteY24" fmla="*/ 1114064 h 1520066"/>
                <a:gd name="connsiteX25" fmla="*/ 1009685 w 8250226"/>
                <a:gd name="connsiteY25" fmla="*/ 1102634 h 1520066"/>
                <a:gd name="connsiteX26" fmla="*/ 90523 w 8250226"/>
                <a:gd name="connsiteY26" fmla="*/ 742589 h 1520066"/>
                <a:gd name="connsiteX27" fmla="*/ 22895 w 8250226"/>
                <a:gd name="connsiteY27" fmla="*/ 281579 h 1520066"/>
                <a:gd name="connsiteX28" fmla="*/ 33026 w 8250226"/>
                <a:gd name="connsiteY28" fmla="*/ 257679 h 1520066"/>
                <a:gd name="connsiteX29" fmla="*/ 94142 w 8250226"/>
                <a:gd name="connsiteY29" fmla="*/ 257679 h 1520066"/>
                <a:gd name="connsiteX30" fmla="*/ 76235 w 8250226"/>
                <a:gd name="connsiteY30" fmla="*/ 299677 h 1520066"/>
                <a:gd name="connsiteX31" fmla="*/ 140053 w 8250226"/>
                <a:gd name="connsiteY31" fmla="*/ 715919 h 1520066"/>
                <a:gd name="connsiteX32" fmla="*/ 2361283 w 8250226"/>
                <a:gd name="connsiteY32" fmla="*/ 930232 h 1520066"/>
                <a:gd name="connsiteX33" fmla="*/ 2361890 w 8250226"/>
                <a:gd name="connsiteY33" fmla="*/ 932577 h 1520066"/>
                <a:gd name="connsiteX34" fmla="*/ 2418393 w 8250226"/>
                <a:gd name="connsiteY34" fmla="*/ 916935 h 1520066"/>
                <a:gd name="connsiteX35" fmla="*/ 3300486 w 8250226"/>
                <a:gd name="connsiteY35" fmla="*/ 708780 h 1520066"/>
                <a:gd name="connsiteX36" fmla="*/ 4213357 w 8250226"/>
                <a:gd name="connsiteY36" fmla="*/ 712935 h 1520066"/>
                <a:gd name="connsiteX37" fmla="*/ 4462699 w 8250226"/>
                <a:gd name="connsiteY37" fmla="*/ 1154825 h 1520066"/>
                <a:gd name="connsiteX38" fmla="*/ 4648321 w 8250226"/>
                <a:gd name="connsiteY38" fmla="*/ 1456806 h 1520066"/>
                <a:gd name="connsiteX39" fmla="*/ 5382034 w 8250226"/>
                <a:gd name="connsiteY39" fmla="*/ 911024 h 1520066"/>
                <a:gd name="connsiteX40" fmla="*/ 5554727 w 8250226"/>
                <a:gd name="connsiteY40" fmla="*/ 728634 h 1520066"/>
                <a:gd name="connsiteX41" fmla="*/ 5681246 w 8250226"/>
                <a:gd name="connsiteY41" fmla="*/ 599346 h 1520066"/>
                <a:gd name="connsiteX42" fmla="*/ 6613510 w 8250226"/>
                <a:gd name="connsiteY42" fmla="*/ 0 h 1520066"/>
                <a:gd name="connsiteX0" fmla="*/ 6613510 w 8416533"/>
                <a:gd name="connsiteY0" fmla="*/ 0 h 1520066"/>
                <a:gd name="connsiteX1" fmla="*/ 6625977 w 8416533"/>
                <a:gd name="connsiteY1" fmla="*/ 0 h 1520066"/>
                <a:gd name="connsiteX2" fmla="*/ 6964437 w 8416533"/>
                <a:gd name="connsiteY2" fmla="*/ 205015 h 1520066"/>
                <a:gd name="connsiteX3" fmla="*/ 7081720 w 8416533"/>
                <a:gd name="connsiteY3" fmla="*/ 587340 h 1520066"/>
                <a:gd name="connsiteX4" fmla="*/ 7221629 w 8416533"/>
                <a:gd name="connsiteY4" fmla="*/ 899480 h 1520066"/>
                <a:gd name="connsiteX5" fmla="*/ 8199143 w 8416533"/>
                <a:gd name="connsiteY5" fmla="*/ 396639 h 1520066"/>
                <a:gd name="connsiteX6" fmla="*/ 8241625 w 8416533"/>
                <a:gd name="connsiteY6" fmla="*/ 397101 h 1520066"/>
                <a:gd name="connsiteX7" fmla="*/ 8415852 w 8416533"/>
                <a:gd name="connsiteY7" fmla="*/ 762602 h 1520066"/>
                <a:gd name="connsiteX8" fmla="*/ 7211471 w 8416533"/>
                <a:gd name="connsiteY8" fmla="*/ 959045 h 1520066"/>
                <a:gd name="connsiteX9" fmla="*/ 7023079 w 8416533"/>
                <a:gd name="connsiteY9" fmla="*/ 599807 h 1520066"/>
                <a:gd name="connsiteX10" fmla="*/ 6625054 w 8416533"/>
                <a:gd name="connsiteY10" fmla="*/ 60489 h 1520066"/>
                <a:gd name="connsiteX11" fmla="*/ 6613972 w 8416533"/>
                <a:gd name="connsiteY11" fmla="*/ 60489 h 1520066"/>
                <a:gd name="connsiteX12" fmla="*/ 5725111 w 8416533"/>
                <a:gd name="connsiteY12" fmla="*/ 640903 h 1520066"/>
                <a:gd name="connsiteX13" fmla="*/ 5596746 w 8416533"/>
                <a:gd name="connsiteY13" fmla="*/ 772500 h 1520066"/>
                <a:gd name="connsiteX14" fmla="*/ 5426824 w 8416533"/>
                <a:gd name="connsiteY14" fmla="*/ 951657 h 1520066"/>
                <a:gd name="connsiteX15" fmla="*/ 5037572 w 8416533"/>
                <a:gd name="connsiteY15" fmla="*/ 1342294 h 1520066"/>
                <a:gd name="connsiteX16" fmla="*/ 4680181 w 8416533"/>
                <a:gd name="connsiteY16" fmla="*/ 1520066 h 1520066"/>
                <a:gd name="connsiteX17" fmla="*/ 4637239 w 8416533"/>
                <a:gd name="connsiteY17" fmla="*/ 1515910 h 1520066"/>
                <a:gd name="connsiteX18" fmla="*/ 4405443 w 8416533"/>
                <a:gd name="connsiteY18" fmla="*/ 1172372 h 1520066"/>
                <a:gd name="connsiteX19" fmla="*/ 4179650 w 8416533"/>
                <a:gd name="connsiteY19" fmla="*/ 762803 h 1520066"/>
                <a:gd name="connsiteX20" fmla="*/ 3311567 w 8416533"/>
                <a:gd name="connsiteY20" fmla="*/ 767883 h 1520066"/>
                <a:gd name="connsiteX21" fmla="*/ 2360834 w 8416533"/>
                <a:gd name="connsiteY21" fmla="*/ 995061 h 1520066"/>
                <a:gd name="connsiteX22" fmla="*/ 2342497 w 8416533"/>
                <a:gd name="connsiteY22" fmla="*/ 992833 h 1520066"/>
                <a:gd name="connsiteX23" fmla="*/ 2126238 w 8416533"/>
                <a:gd name="connsiteY23" fmla="*/ 1040931 h 1520066"/>
                <a:gd name="connsiteX24" fmla="*/ 1317343 w 8416533"/>
                <a:gd name="connsiteY24" fmla="*/ 1114064 h 1520066"/>
                <a:gd name="connsiteX25" fmla="*/ 1009685 w 8416533"/>
                <a:gd name="connsiteY25" fmla="*/ 1102634 h 1520066"/>
                <a:gd name="connsiteX26" fmla="*/ 90523 w 8416533"/>
                <a:gd name="connsiteY26" fmla="*/ 742589 h 1520066"/>
                <a:gd name="connsiteX27" fmla="*/ 22895 w 8416533"/>
                <a:gd name="connsiteY27" fmla="*/ 281579 h 1520066"/>
                <a:gd name="connsiteX28" fmla="*/ 33026 w 8416533"/>
                <a:gd name="connsiteY28" fmla="*/ 257679 h 1520066"/>
                <a:gd name="connsiteX29" fmla="*/ 94142 w 8416533"/>
                <a:gd name="connsiteY29" fmla="*/ 257679 h 1520066"/>
                <a:gd name="connsiteX30" fmla="*/ 76235 w 8416533"/>
                <a:gd name="connsiteY30" fmla="*/ 299677 h 1520066"/>
                <a:gd name="connsiteX31" fmla="*/ 140053 w 8416533"/>
                <a:gd name="connsiteY31" fmla="*/ 715919 h 1520066"/>
                <a:gd name="connsiteX32" fmla="*/ 2361283 w 8416533"/>
                <a:gd name="connsiteY32" fmla="*/ 930232 h 1520066"/>
                <a:gd name="connsiteX33" fmla="*/ 2361890 w 8416533"/>
                <a:gd name="connsiteY33" fmla="*/ 932577 h 1520066"/>
                <a:gd name="connsiteX34" fmla="*/ 2418393 w 8416533"/>
                <a:gd name="connsiteY34" fmla="*/ 916935 h 1520066"/>
                <a:gd name="connsiteX35" fmla="*/ 3300486 w 8416533"/>
                <a:gd name="connsiteY35" fmla="*/ 708780 h 1520066"/>
                <a:gd name="connsiteX36" fmla="*/ 4213357 w 8416533"/>
                <a:gd name="connsiteY36" fmla="*/ 712935 h 1520066"/>
                <a:gd name="connsiteX37" fmla="*/ 4462699 w 8416533"/>
                <a:gd name="connsiteY37" fmla="*/ 1154825 h 1520066"/>
                <a:gd name="connsiteX38" fmla="*/ 4648321 w 8416533"/>
                <a:gd name="connsiteY38" fmla="*/ 1456806 h 1520066"/>
                <a:gd name="connsiteX39" fmla="*/ 5382034 w 8416533"/>
                <a:gd name="connsiteY39" fmla="*/ 911024 h 1520066"/>
                <a:gd name="connsiteX40" fmla="*/ 5554727 w 8416533"/>
                <a:gd name="connsiteY40" fmla="*/ 728634 h 1520066"/>
                <a:gd name="connsiteX41" fmla="*/ 5681246 w 8416533"/>
                <a:gd name="connsiteY41" fmla="*/ 599346 h 1520066"/>
                <a:gd name="connsiteX42" fmla="*/ 6613510 w 8416533"/>
                <a:gd name="connsiteY42" fmla="*/ 0 h 1520066"/>
                <a:gd name="connsiteX0" fmla="*/ 6613510 w 8416442"/>
                <a:gd name="connsiteY0" fmla="*/ 0 h 1520066"/>
                <a:gd name="connsiteX1" fmla="*/ 6625977 w 8416442"/>
                <a:gd name="connsiteY1" fmla="*/ 0 h 1520066"/>
                <a:gd name="connsiteX2" fmla="*/ 6964437 w 8416442"/>
                <a:gd name="connsiteY2" fmla="*/ 205015 h 1520066"/>
                <a:gd name="connsiteX3" fmla="*/ 7081720 w 8416442"/>
                <a:gd name="connsiteY3" fmla="*/ 587340 h 1520066"/>
                <a:gd name="connsiteX4" fmla="*/ 7221629 w 8416442"/>
                <a:gd name="connsiteY4" fmla="*/ 899480 h 1520066"/>
                <a:gd name="connsiteX5" fmla="*/ 8348876 w 8416442"/>
                <a:gd name="connsiteY5" fmla="*/ 665822 h 1520066"/>
                <a:gd name="connsiteX6" fmla="*/ 8241625 w 8416442"/>
                <a:gd name="connsiteY6" fmla="*/ 397101 h 1520066"/>
                <a:gd name="connsiteX7" fmla="*/ 8415852 w 8416442"/>
                <a:gd name="connsiteY7" fmla="*/ 762602 h 1520066"/>
                <a:gd name="connsiteX8" fmla="*/ 7211471 w 8416442"/>
                <a:gd name="connsiteY8" fmla="*/ 959045 h 1520066"/>
                <a:gd name="connsiteX9" fmla="*/ 7023079 w 8416442"/>
                <a:gd name="connsiteY9" fmla="*/ 599807 h 1520066"/>
                <a:gd name="connsiteX10" fmla="*/ 6625054 w 8416442"/>
                <a:gd name="connsiteY10" fmla="*/ 60489 h 1520066"/>
                <a:gd name="connsiteX11" fmla="*/ 6613972 w 8416442"/>
                <a:gd name="connsiteY11" fmla="*/ 60489 h 1520066"/>
                <a:gd name="connsiteX12" fmla="*/ 5725111 w 8416442"/>
                <a:gd name="connsiteY12" fmla="*/ 640903 h 1520066"/>
                <a:gd name="connsiteX13" fmla="*/ 5596746 w 8416442"/>
                <a:gd name="connsiteY13" fmla="*/ 772500 h 1520066"/>
                <a:gd name="connsiteX14" fmla="*/ 5426824 w 8416442"/>
                <a:gd name="connsiteY14" fmla="*/ 951657 h 1520066"/>
                <a:gd name="connsiteX15" fmla="*/ 5037572 w 8416442"/>
                <a:gd name="connsiteY15" fmla="*/ 1342294 h 1520066"/>
                <a:gd name="connsiteX16" fmla="*/ 4680181 w 8416442"/>
                <a:gd name="connsiteY16" fmla="*/ 1520066 h 1520066"/>
                <a:gd name="connsiteX17" fmla="*/ 4637239 w 8416442"/>
                <a:gd name="connsiteY17" fmla="*/ 1515910 h 1520066"/>
                <a:gd name="connsiteX18" fmla="*/ 4405443 w 8416442"/>
                <a:gd name="connsiteY18" fmla="*/ 1172372 h 1520066"/>
                <a:gd name="connsiteX19" fmla="*/ 4179650 w 8416442"/>
                <a:gd name="connsiteY19" fmla="*/ 762803 h 1520066"/>
                <a:gd name="connsiteX20" fmla="*/ 3311567 w 8416442"/>
                <a:gd name="connsiteY20" fmla="*/ 767883 h 1520066"/>
                <a:gd name="connsiteX21" fmla="*/ 2360834 w 8416442"/>
                <a:gd name="connsiteY21" fmla="*/ 995061 h 1520066"/>
                <a:gd name="connsiteX22" fmla="*/ 2342497 w 8416442"/>
                <a:gd name="connsiteY22" fmla="*/ 992833 h 1520066"/>
                <a:gd name="connsiteX23" fmla="*/ 2126238 w 8416442"/>
                <a:gd name="connsiteY23" fmla="*/ 1040931 h 1520066"/>
                <a:gd name="connsiteX24" fmla="*/ 1317343 w 8416442"/>
                <a:gd name="connsiteY24" fmla="*/ 1114064 h 1520066"/>
                <a:gd name="connsiteX25" fmla="*/ 1009685 w 8416442"/>
                <a:gd name="connsiteY25" fmla="*/ 1102634 h 1520066"/>
                <a:gd name="connsiteX26" fmla="*/ 90523 w 8416442"/>
                <a:gd name="connsiteY26" fmla="*/ 742589 h 1520066"/>
                <a:gd name="connsiteX27" fmla="*/ 22895 w 8416442"/>
                <a:gd name="connsiteY27" fmla="*/ 281579 h 1520066"/>
                <a:gd name="connsiteX28" fmla="*/ 33026 w 8416442"/>
                <a:gd name="connsiteY28" fmla="*/ 257679 h 1520066"/>
                <a:gd name="connsiteX29" fmla="*/ 94142 w 8416442"/>
                <a:gd name="connsiteY29" fmla="*/ 257679 h 1520066"/>
                <a:gd name="connsiteX30" fmla="*/ 76235 w 8416442"/>
                <a:gd name="connsiteY30" fmla="*/ 299677 h 1520066"/>
                <a:gd name="connsiteX31" fmla="*/ 140053 w 8416442"/>
                <a:gd name="connsiteY31" fmla="*/ 715919 h 1520066"/>
                <a:gd name="connsiteX32" fmla="*/ 2361283 w 8416442"/>
                <a:gd name="connsiteY32" fmla="*/ 930232 h 1520066"/>
                <a:gd name="connsiteX33" fmla="*/ 2361890 w 8416442"/>
                <a:gd name="connsiteY33" fmla="*/ 932577 h 1520066"/>
                <a:gd name="connsiteX34" fmla="*/ 2418393 w 8416442"/>
                <a:gd name="connsiteY34" fmla="*/ 916935 h 1520066"/>
                <a:gd name="connsiteX35" fmla="*/ 3300486 w 8416442"/>
                <a:gd name="connsiteY35" fmla="*/ 708780 h 1520066"/>
                <a:gd name="connsiteX36" fmla="*/ 4213357 w 8416442"/>
                <a:gd name="connsiteY36" fmla="*/ 712935 h 1520066"/>
                <a:gd name="connsiteX37" fmla="*/ 4462699 w 8416442"/>
                <a:gd name="connsiteY37" fmla="*/ 1154825 h 1520066"/>
                <a:gd name="connsiteX38" fmla="*/ 4648321 w 8416442"/>
                <a:gd name="connsiteY38" fmla="*/ 1456806 h 1520066"/>
                <a:gd name="connsiteX39" fmla="*/ 5382034 w 8416442"/>
                <a:gd name="connsiteY39" fmla="*/ 911024 h 1520066"/>
                <a:gd name="connsiteX40" fmla="*/ 5554727 w 8416442"/>
                <a:gd name="connsiteY40" fmla="*/ 728634 h 1520066"/>
                <a:gd name="connsiteX41" fmla="*/ 5681246 w 8416442"/>
                <a:gd name="connsiteY41" fmla="*/ 599346 h 1520066"/>
                <a:gd name="connsiteX42" fmla="*/ 6613510 w 8416442"/>
                <a:gd name="connsiteY42" fmla="*/ 0 h 1520066"/>
                <a:gd name="connsiteX0" fmla="*/ 6613510 w 8531776"/>
                <a:gd name="connsiteY0" fmla="*/ 0 h 1520066"/>
                <a:gd name="connsiteX1" fmla="*/ 6625977 w 8531776"/>
                <a:gd name="connsiteY1" fmla="*/ 0 h 1520066"/>
                <a:gd name="connsiteX2" fmla="*/ 6964437 w 8531776"/>
                <a:gd name="connsiteY2" fmla="*/ 205015 h 1520066"/>
                <a:gd name="connsiteX3" fmla="*/ 7081720 w 8531776"/>
                <a:gd name="connsiteY3" fmla="*/ 587340 h 1520066"/>
                <a:gd name="connsiteX4" fmla="*/ 7221629 w 8531776"/>
                <a:gd name="connsiteY4" fmla="*/ 899480 h 1520066"/>
                <a:gd name="connsiteX5" fmla="*/ 8348876 w 8531776"/>
                <a:gd name="connsiteY5" fmla="*/ 665822 h 1520066"/>
                <a:gd name="connsiteX6" fmla="*/ 8415852 w 8531776"/>
                <a:gd name="connsiteY6" fmla="*/ 762602 h 1520066"/>
                <a:gd name="connsiteX7" fmla="*/ 7211471 w 8531776"/>
                <a:gd name="connsiteY7" fmla="*/ 959045 h 1520066"/>
                <a:gd name="connsiteX8" fmla="*/ 7023079 w 8531776"/>
                <a:gd name="connsiteY8" fmla="*/ 599807 h 1520066"/>
                <a:gd name="connsiteX9" fmla="*/ 6625054 w 8531776"/>
                <a:gd name="connsiteY9" fmla="*/ 60489 h 1520066"/>
                <a:gd name="connsiteX10" fmla="*/ 6613972 w 8531776"/>
                <a:gd name="connsiteY10" fmla="*/ 60489 h 1520066"/>
                <a:gd name="connsiteX11" fmla="*/ 5725111 w 8531776"/>
                <a:gd name="connsiteY11" fmla="*/ 640903 h 1520066"/>
                <a:gd name="connsiteX12" fmla="*/ 5596746 w 8531776"/>
                <a:gd name="connsiteY12" fmla="*/ 772500 h 1520066"/>
                <a:gd name="connsiteX13" fmla="*/ 5426824 w 8531776"/>
                <a:gd name="connsiteY13" fmla="*/ 951657 h 1520066"/>
                <a:gd name="connsiteX14" fmla="*/ 5037572 w 8531776"/>
                <a:gd name="connsiteY14" fmla="*/ 1342294 h 1520066"/>
                <a:gd name="connsiteX15" fmla="*/ 4680181 w 8531776"/>
                <a:gd name="connsiteY15" fmla="*/ 1520066 h 1520066"/>
                <a:gd name="connsiteX16" fmla="*/ 4637239 w 8531776"/>
                <a:gd name="connsiteY16" fmla="*/ 1515910 h 1520066"/>
                <a:gd name="connsiteX17" fmla="*/ 4405443 w 8531776"/>
                <a:gd name="connsiteY17" fmla="*/ 1172372 h 1520066"/>
                <a:gd name="connsiteX18" fmla="*/ 4179650 w 8531776"/>
                <a:gd name="connsiteY18" fmla="*/ 762803 h 1520066"/>
                <a:gd name="connsiteX19" fmla="*/ 3311567 w 8531776"/>
                <a:gd name="connsiteY19" fmla="*/ 767883 h 1520066"/>
                <a:gd name="connsiteX20" fmla="*/ 2360834 w 8531776"/>
                <a:gd name="connsiteY20" fmla="*/ 995061 h 1520066"/>
                <a:gd name="connsiteX21" fmla="*/ 2342497 w 8531776"/>
                <a:gd name="connsiteY21" fmla="*/ 992833 h 1520066"/>
                <a:gd name="connsiteX22" fmla="*/ 2126238 w 8531776"/>
                <a:gd name="connsiteY22" fmla="*/ 1040931 h 1520066"/>
                <a:gd name="connsiteX23" fmla="*/ 1317343 w 8531776"/>
                <a:gd name="connsiteY23" fmla="*/ 1114064 h 1520066"/>
                <a:gd name="connsiteX24" fmla="*/ 1009685 w 8531776"/>
                <a:gd name="connsiteY24" fmla="*/ 1102634 h 1520066"/>
                <a:gd name="connsiteX25" fmla="*/ 90523 w 8531776"/>
                <a:gd name="connsiteY25" fmla="*/ 742589 h 1520066"/>
                <a:gd name="connsiteX26" fmla="*/ 22895 w 8531776"/>
                <a:gd name="connsiteY26" fmla="*/ 281579 h 1520066"/>
                <a:gd name="connsiteX27" fmla="*/ 33026 w 8531776"/>
                <a:gd name="connsiteY27" fmla="*/ 257679 h 1520066"/>
                <a:gd name="connsiteX28" fmla="*/ 94142 w 8531776"/>
                <a:gd name="connsiteY28" fmla="*/ 257679 h 1520066"/>
                <a:gd name="connsiteX29" fmla="*/ 76235 w 8531776"/>
                <a:gd name="connsiteY29" fmla="*/ 299677 h 1520066"/>
                <a:gd name="connsiteX30" fmla="*/ 140053 w 8531776"/>
                <a:gd name="connsiteY30" fmla="*/ 715919 h 1520066"/>
                <a:gd name="connsiteX31" fmla="*/ 2361283 w 8531776"/>
                <a:gd name="connsiteY31" fmla="*/ 930232 h 1520066"/>
                <a:gd name="connsiteX32" fmla="*/ 2361890 w 8531776"/>
                <a:gd name="connsiteY32" fmla="*/ 932577 h 1520066"/>
                <a:gd name="connsiteX33" fmla="*/ 2418393 w 8531776"/>
                <a:gd name="connsiteY33" fmla="*/ 916935 h 1520066"/>
                <a:gd name="connsiteX34" fmla="*/ 3300486 w 8531776"/>
                <a:gd name="connsiteY34" fmla="*/ 708780 h 1520066"/>
                <a:gd name="connsiteX35" fmla="*/ 4213357 w 8531776"/>
                <a:gd name="connsiteY35" fmla="*/ 712935 h 1520066"/>
                <a:gd name="connsiteX36" fmla="*/ 4462699 w 8531776"/>
                <a:gd name="connsiteY36" fmla="*/ 1154825 h 1520066"/>
                <a:gd name="connsiteX37" fmla="*/ 4648321 w 8531776"/>
                <a:gd name="connsiteY37" fmla="*/ 1456806 h 1520066"/>
                <a:gd name="connsiteX38" fmla="*/ 5382034 w 8531776"/>
                <a:gd name="connsiteY38" fmla="*/ 911024 h 1520066"/>
                <a:gd name="connsiteX39" fmla="*/ 5554727 w 8531776"/>
                <a:gd name="connsiteY39" fmla="*/ 728634 h 1520066"/>
                <a:gd name="connsiteX40" fmla="*/ 5681246 w 8531776"/>
                <a:gd name="connsiteY40" fmla="*/ 599346 h 1520066"/>
                <a:gd name="connsiteX41" fmla="*/ 6613510 w 8531776"/>
                <a:gd name="connsiteY41" fmla="*/ 0 h 1520066"/>
                <a:gd name="connsiteX0" fmla="*/ 6613510 w 8531776"/>
                <a:gd name="connsiteY0" fmla="*/ 0 h 1520066"/>
                <a:gd name="connsiteX1" fmla="*/ 6625977 w 8531776"/>
                <a:gd name="connsiteY1" fmla="*/ 0 h 1520066"/>
                <a:gd name="connsiteX2" fmla="*/ 6964437 w 8531776"/>
                <a:gd name="connsiteY2" fmla="*/ 205015 h 1520066"/>
                <a:gd name="connsiteX3" fmla="*/ 7081720 w 8531776"/>
                <a:gd name="connsiteY3" fmla="*/ 587340 h 1520066"/>
                <a:gd name="connsiteX4" fmla="*/ 7221629 w 8531776"/>
                <a:gd name="connsiteY4" fmla="*/ 899480 h 1520066"/>
                <a:gd name="connsiteX5" fmla="*/ 8348876 w 8531776"/>
                <a:gd name="connsiteY5" fmla="*/ 665822 h 1520066"/>
                <a:gd name="connsiteX6" fmla="*/ 8415852 w 8531776"/>
                <a:gd name="connsiteY6" fmla="*/ 774648 h 1520066"/>
                <a:gd name="connsiteX7" fmla="*/ 7211471 w 8531776"/>
                <a:gd name="connsiteY7" fmla="*/ 959045 h 1520066"/>
                <a:gd name="connsiteX8" fmla="*/ 7023079 w 8531776"/>
                <a:gd name="connsiteY8" fmla="*/ 599807 h 1520066"/>
                <a:gd name="connsiteX9" fmla="*/ 6625054 w 8531776"/>
                <a:gd name="connsiteY9" fmla="*/ 60489 h 1520066"/>
                <a:gd name="connsiteX10" fmla="*/ 6613972 w 8531776"/>
                <a:gd name="connsiteY10" fmla="*/ 60489 h 1520066"/>
                <a:gd name="connsiteX11" fmla="*/ 5725111 w 8531776"/>
                <a:gd name="connsiteY11" fmla="*/ 640903 h 1520066"/>
                <a:gd name="connsiteX12" fmla="*/ 5596746 w 8531776"/>
                <a:gd name="connsiteY12" fmla="*/ 772500 h 1520066"/>
                <a:gd name="connsiteX13" fmla="*/ 5426824 w 8531776"/>
                <a:gd name="connsiteY13" fmla="*/ 951657 h 1520066"/>
                <a:gd name="connsiteX14" fmla="*/ 5037572 w 8531776"/>
                <a:gd name="connsiteY14" fmla="*/ 1342294 h 1520066"/>
                <a:gd name="connsiteX15" fmla="*/ 4680181 w 8531776"/>
                <a:gd name="connsiteY15" fmla="*/ 1520066 h 1520066"/>
                <a:gd name="connsiteX16" fmla="*/ 4637239 w 8531776"/>
                <a:gd name="connsiteY16" fmla="*/ 1515910 h 1520066"/>
                <a:gd name="connsiteX17" fmla="*/ 4405443 w 8531776"/>
                <a:gd name="connsiteY17" fmla="*/ 1172372 h 1520066"/>
                <a:gd name="connsiteX18" fmla="*/ 4179650 w 8531776"/>
                <a:gd name="connsiteY18" fmla="*/ 762803 h 1520066"/>
                <a:gd name="connsiteX19" fmla="*/ 3311567 w 8531776"/>
                <a:gd name="connsiteY19" fmla="*/ 767883 h 1520066"/>
                <a:gd name="connsiteX20" fmla="*/ 2360834 w 8531776"/>
                <a:gd name="connsiteY20" fmla="*/ 995061 h 1520066"/>
                <a:gd name="connsiteX21" fmla="*/ 2342497 w 8531776"/>
                <a:gd name="connsiteY21" fmla="*/ 992833 h 1520066"/>
                <a:gd name="connsiteX22" fmla="*/ 2126238 w 8531776"/>
                <a:gd name="connsiteY22" fmla="*/ 1040931 h 1520066"/>
                <a:gd name="connsiteX23" fmla="*/ 1317343 w 8531776"/>
                <a:gd name="connsiteY23" fmla="*/ 1114064 h 1520066"/>
                <a:gd name="connsiteX24" fmla="*/ 1009685 w 8531776"/>
                <a:gd name="connsiteY24" fmla="*/ 1102634 h 1520066"/>
                <a:gd name="connsiteX25" fmla="*/ 90523 w 8531776"/>
                <a:gd name="connsiteY25" fmla="*/ 742589 h 1520066"/>
                <a:gd name="connsiteX26" fmla="*/ 22895 w 8531776"/>
                <a:gd name="connsiteY26" fmla="*/ 281579 h 1520066"/>
                <a:gd name="connsiteX27" fmla="*/ 33026 w 8531776"/>
                <a:gd name="connsiteY27" fmla="*/ 257679 h 1520066"/>
                <a:gd name="connsiteX28" fmla="*/ 94142 w 8531776"/>
                <a:gd name="connsiteY28" fmla="*/ 257679 h 1520066"/>
                <a:gd name="connsiteX29" fmla="*/ 76235 w 8531776"/>
                <a:gd name="connsiteY29" fmla="*/ 299677 h 1520066"/>
                <a:gd name="connsiteX30" fmla="*/ 140053 w 8531776"/>
                <a:gd name="connsiteY30" fmla="*/ 715919 h 1520066"/>
                <a:gd name="connsiteX31" fmla="*/ 2361283 w 8531776"/>
                <a:gd name="connsiteY31" fmla="*/ 930232 h 1520066"/>
                <a:gd name="connsiteX32" fmla="*/ 2361890 w 8531776"/>
                <a:gd name="connsiteY32" fmla="*/ 932577 h 1520066"/>
                <a:gd name="connsiteX33" fmla="*/ 2418393 w 8531776"/>
                <a:gd name="connsiteY33" fmla="*/ 916935 h 1520066"/>
                <a:gd name="connsiteX34" fmla="*/ 3300486 w 8531776"/>
                <a:gd name="connsiteY34" fmla="*/ 708780 h 1520066"/>
                <a:gd name="connsiteX35" fmla="*/ 4213357 w 8531776"/>
                <a:gd name="connsiteY35" fmla="*/ 712935 h 1520066"/>
                <a:gd name="connsiteX36" fmla="*/ 4462699 w 8531776"/>
                <a:gd name="connsiteY36" fmla="*/ 1154825 h 1520066"/>
                <a:gd name="connsiteX37" fmla="*/ 4648321 w 8531776"/>
                <a:gd name="connsiteY37" fmla="*/ 1456806 h 1520066"/>
                <a:gd name="connsiteX38" fmla="*/ 5382034 w 8531776"/>
                <a:gd name="connsiteY38" fmla="*/ 911024 h 1520066"/>
                <a:gd name="connsiteX39" fmla="*/ 5554727 w 8531776"/>
                <a:gd name="connsiteY39" fmla="*/ 728634 h 1520066"/>
                <a:gd name="connsiteX40" fmla="*/ 5681246 w 8531776"/>
                <a:gd name="connsiteY40" fmla="*/ 599346 h 1520066"/>
                <a:gd name="connsiteX41" fmla="*/ 6613510 w 8531776"/>
                <a:gd name="connsiteY41" fmla="*/ 0 h 1520066"/>
                <a:gd name="connsiteX0" fmla="*/ 6613510 w 8454400"/>
                <a:gd name="connsiteY0" fmla="*/ 0 h 1520066"/>
                <a:gd name="connsiteX1" fmla="*/ 6625977 w 8454400"/>
                <a:gd name="connsiteY1" fmla="*/ 0 h 1520066"/>
                <a:gd name="connsiteX2" fmla="*/ 6964437 w 8454400"/>
                <a:gd name="connsiteY2" fmla="*/ 205015 h 1520066"/>
                <a:gd name="connsiteX3" fmla="*/ 7081720 w 8454400"/>
                <a:gd name="connsiteY3" fmla="*/ 587340 h 1520066"/>
                <a:gd name="connsiteX4" fmla="*/ 7221629 w 8454400"/>
                <a:gd name="connsiteY4" fmla="*/ 899480 h 1520066"/>
                <a:gd name="connsiteX5" fmla="*/ 8348876 w 8454400"/>
                <a:gd name="connsiteY5" fmla="*/ 665822 h 1520066"/>
                <a:gd name="connsiteX6" fmla="*/ 8415852 w 8454400"/>
                <a:gd name="connsiteY6" fmla="*/ 774648 h 1520066"/>
                <a:gd name="connsiteX7" fmla="*/ 7211471 w 8454400"/>
                <a:gd name="connsiteY7" fmla="*/ 959045 h 1520066"/>
                <a:gd name="connsiteX8" fmla="*/ 7023079 w 8454400"/>
                <a:gd name="connsiteY8" fmla="*/ 599807 h 1520066"/>
                <a:gd name="connsiteX9" fmla="*/ 6625054 w 8454400"/>
                <a:gd name="connsiteY9" fmla="*/ 60489 h 1520066"/>
                <a:gd name="connsiteX10" fmla="*/ 6613972 w 8454400"/>
                <a:gd name="connsiteY10" fmla="*/ 60489 h 1520066"/>
                <a:gd name="connsiteX11" fmla="*/ 5725111 w 8454400"/>
                <a:gd name="connsiteY11" fmla="*/ 640903 h 1520066"/>
                <a:gd name="connsiteX12" fmla="*/ 5596746 w 8454400"/>
                <a:gd name="connsiteY12" fmla="*/ 772500 h 1520066"/>
                <a:gd name="connsiteX13" fmla="*/ 5426824 w 8454400"/>
                <a:gd name="connsiteY13" fmla="*/ 951657 h 1520066"/>
                <a:gd name="connsiteX14" fmla="*/ 5037572 w 8454400"/>
                <a:gd name="connsiteY14" fmla="*/ 1342294 h 1520066"/>
                <a:gd name="connsiteX15" fmla="*/ 4680181 w 8454400"/>
                <a:gd name="connsiteY15" fmla="*/ 1520066 h 1520066"/>
                <a:gd name="connsiteX16" fmla="*/ 4637239 w 8454400"/>
                <a:gd name="connsiteY16" fmla="*/ 1515910 h 1520066"/>
                <a:gd name="connsiteX17" fmla="*/ 4405443 w 8454400"/>
                <a:gd name="connsiteY17" fmla="*/ 1172372 h 1520066"/>
                <a:gd name="connsiteX18" fmla="*/ 4179650 w 8454400"/>
                <a:gd name="connsiteY18" fmla="*/ 762803 h 1520066"/>
                <a:gd name="connsiteX19" fmla="*/ 3311567 w 8454400"/>
                <a:gd name="connsiteY19" fmla="*/ 767883 h 1520066"/>
                <a:gd name="connsiteX20" fmla="*/ 2360834 w 8454400"/>
                <a:gd name="connsiteY20" fmla="*/ 995061 h 1520066"/>
                <a:gd name="connsiteX21" fmla="*/ 2342497 w 8454400"/>
                <a:gd name="connsiteY21" fmla="*/ 992833 h 1520066"/>
                <a:gd name="connsiteX22" fmla="*/ 2126238 w 8454400"/>
                <a:gd name="connsiteY22" fmla="*/ 1040931 h 1520066"/>
                <a:gd name="connsiteX23" fmla="*/ 1317343 w 8454400"/>
                <a:gd name="connsiteY23" fmla="*/ 1114064 h 1520066"/>
                <a:gd name="connsiteX24" fmla="*/ 1009685 w 8454400"/>
                <a:gd name="connsiteY24" fmla="*/ 1102634 h 1520066"/>
                <a:gd name="connsiteX25" fmla="*/ 90523 w 8454400"/>
                <a:gd name="connsiteY25" fmla="*/ 742589 h 1520066"/>
                <a:gd name="connsiteX26" fmla="*/ 22895 w 8454400"/>
                <a:gd name="connsiteY26" fmla="*/ 281579 h 1520066"/>
                <a:gd name="connsiteX27" fmla="*/ 33026 w 8454400"/>
                <a:gd name="connsiteY27" fmla="*/ 257679 h 1520066"/>
                <a:gd name="connsiteX28" fmla="*/ 94142 w 8454400"/>
                <a:gd name="connsiteY28" fmla="*/ 257679 h 1520066"/>
                <a:gd name="connsiteX29" fmla="*/ 76235 w 8454400"/>
                <a:gd name="connsiteY29" fmla="*/ 299677 h 1520066"/>
                <a:gd name="connsiteX30" fmla="*/ 140053 w 8454400"/>
                <a:gd name="connsiteY30" fmla="*/ 715919 h 1520066"/>
                <a:gd name="connsiteX31" fmla="*/ 2361283 w 8454400"/>
                <a:gd name="connsiteY31" fmla="*/ 930232 h 1520066"/>
                <a:gd name="connsiteX32" fmla="*/ 2361890 w 8454400"/>
                <a:gd name="connsiteY32" fmla="*/ 932577 h 1520066"/>
                <a:gd name="connsiteX33" fmla="*/ 2418393 w 8454400"/>
                <a:gd name="connsiteY33" fmla="*/ 916935 h 1520066"/>
                <a:gd name="connsiteX34" fmla="*/ 3300486 w 8454400"/>
                <a:gd name="connsiteY34" fmla="*/ 708780 h 1520066"/>
                <a:gd name="connsiteX35" fmla="*/ 4213357 w 8454400"/>
                <a:gd name="connsiteY35" fmla="*/ 712935 h 1520066"/>
                <a:gd name="connsiteX36" fmla="*/ 4462699 w 8454400"/>
                <a:gd name="connsiteY36" fmla="*/ 1154825 h 1520066"/>
                <a:gd name="connsiteX37" fmla="*/ 4648321 w 8454400"/>
                <a:gd name="connsiteY37" fmla="*/ 1456806 h 1520066"/>
                <a:gd name="connsiteX38" fmla="*/ 5382034 w 8454400"/>
                <a:gd name="connsiteY38" fmla="*/ 911024 h 1520066"/>
                <a:gd name="connsiteX39" fmla="*/ 5554727 w 8454400"/>
                <a:gd name="connsiteY39" fmla="*/ 728634 h 1520066"/>
                <a:gd name="connsiteX40" fmla="*/ 5681246 w 8454400"/>
                <a:gd name="connsiteY40" fmla="*/ 599346 h 1520066"/>
                <a:gd name="connsiteX41" fmla="*/ 6613510 w 8454400"/>
                <a:gd name="connsiteY41" fmla="*/ 0 h 1520066"/>
                <a:gd name="connsiteX0" fmla="*/ 6613510 w 8415852"/>
                <a:gd name="connsiteY0" fmla="*/ 0 h 1520066"/>
                <a:gd name="connsiteX1" fmla="*/ 6625977 w 8415852"/>
                <a:gd name="connsiteY1" fmla="*/ 0 h 1520066"/>
                <a:gd name="connsiteX2" fmla="*/ 6964437 w 8415852"/>
                <a:gd name="connsiteY2" fmla="*/ 205015 h 1520066"/>
                <a:gd name="connsiteX3" fmla="*/ 7081720 w 8415852"/>
                <a:gd name="connsiteY3" fmla="*/ 587340 h 1520066"/>
                <a:gd name="connsiteX4" fmla="*/ 7221629 w 8415852"/>
                <a:gd name="connsiteY4" fmla="*/ 899480 h 1520066"/>
                <a:gd name="connsiteX5" fmla="*/ 8348876 w 8415852"/>
                <a:gd name="connsiteY5" fmla="*/ 665822 h 1520066"/>
                <a:gd name="connsiteX6" fmla="*/ 8415852 w 8415852"/>
                <a:gd name="connsiteY6" fmla="*/ 774648 h 1520066"/>
                <a:gd name="connsiteX7" fmla="*/ 7211471 w 8415852"/>
                <a:gd name="connsiteY7" fmla="*/ 959045 h 1520066"/>
                <a:gd name="connsiteX8" fmla="*/ 7023079 w 8415852"/>
                <a:gd name="connsiteY8" fmla="*/ 599807 h 1520066"/>
                <a:gd name="connsiteX9" fmla="*/ 6625054 w 8415852"/>
                <a:gd name="connsiteY9" fmla="*/ 60489 h 1520066"/>
                <a:gd name="connsiteX10" fmla="*/ 6613972 w 8415852"/>
                <a:gd name="connsiteY10" fmla="*/ 60489 h 1520066"/>
                <a:gd name="connsiteX11" fmla="*/ 5725111 w 8415852"/>
                <a:gd name="connsiteY11" fmla="*/ 640903 h 1520066"/>
                <a:gd name="connsiteX12" fmla="*/ 5596746 w 8415852"/>
                <a:gd name="connsiteY12" fmla="*/ 772500 h 1520066"/>
                <a:gd name="connsiteX13" fmla="*/ 5426824 w 8415852"/>
                <a:gd name="connsiteY13" fmla="*/ 951657 h 1520066"/>
                <a:gd name="connsiteX14" fmla="*/ 5037572 w 8415852"/>
                <a:gd name="connsiteY14" fmla="*/ 1342294 h 1520066"/>
                <a:gd name="connsiteX15" fmla="*/ 4680181 w 8415852"/>
                <a:gd name="connsiteY15" fmla="*/ 1520066 h 1520066"/>
                <a:gd name="connsiteX16" fmla="*/ 4637239 w 8415852"/>
                <a:gd name="connsiteY16" fmla="*/ 1515910 h 1520066"/>
                <a:gd name="connsiteX17" fmla="*/ 4405443 w 8415852"/>
                <a:gd name="connsiteY17" fmla="*/ 1172372 h 1520066"/>
                <a:gd name="connsiteX18" fmla="*/ 4179650 w 8415852"/>
                <a:gd name="connsiteY18" fmla="*/ 762803 h 1520066"/>
                <a:gd name="connsiteX19" fmla="*/ 3311567 w 8415852"/>
                <a:gd name="connsiteY19" fmla="*/ 767883 h 1520066"/>
                <a:gd name="connsiteX20" fmla="*/ 2360834 w 8415852"/>
                <a:gd name="connsiteY20" fmla="*/ 995061 h 1520066"/>
                <a:gd name="connsiteX21" fmla="*/ 2342497 w 8415852"/>
                <a:gd name="connsiteY21" fmla="*/ 992833 h 1520066"/>
                <a:gd name="connsiteX22" fmla="*/ 2126238 w 8415852"/>
                <a:gd name="connsiteY22" fmla="*/ 1040931 h 1520066"/>
                <a:gd name="connsiteX23" fmla="*/ 1317343 w 8415852"/>
                <a:gd name="connsiteY23" fmla="*/ 1114064 h 1520066"/>
                <a:gd name="connsiteX24" fmla="*/ 1009685 w 8415852"/>
                <a:gd name="connsiteY24" fmla="*/ 1102634 h 1520066"/>
                <a:gd name="connsiteX25" fmla="*/ 90523 w 8415852"/>
                <a:gd name="connsiteY25" fmla="*/ 742589 h 1520066"/>
                <a:gd name="connsiteX26" fmla="*/ 22895 w 8415852"/>
                <a:gd name="connsiteY26" fmla="*/ 281579 h 1520066"/>
                <a:gd name="connsiteX27" fmla="*/ 33026 w 8415852"/>
                <a:gd name="connsiteY27" fmla="*/ 257679 h 1520066"/>
                <a:gd name="connsiteX28" fmla="*/ 94142 w 8415852"/>
                <a:gd name="connsiteY28" fmla="*/ 257679 h 1520066"/>
                <a:gd name="connsiteX29" fmla="*/ 76235 w 8415852"/>
                <a:gd name="connsiteY29" fmla="*/ 299677 h 1520066"/>
                <a:gd name="connsiteX30" fmla="*/ 140053 w 8415852"/>
                <a:gd name="connsiteY30" fmla="*/ 715919 h 1520066"/>
                <a:gd name="connsiteX31" fmla="*/ 2361283 w 8415852"/>
                <a:gd name="connsiteY31" fmla="*/ 930232 h 1520066"/>
                <a:gd name="connsiteX32" fmla="*/ 2361890 w 8415852"/>
                <a:gd name="connsiteY32" fmla="*/ 932577 h 1520066"/>
                <a:gd name="connsiteX33" fmla="*/ 2418393 w 8415852"/>
                <a:gd name="connsiteY33" fmla="*/ 916935 h 1520066"/>
                <a:gd name="connsiteX34" fmla="*/ 3300486 w 8415852"/>
                <a:gd name="connsiteY34" fmla="*/ 708780 h 1520066"/>
                <a:gd name="connsiteX35" fmla="*/ 4213357 w 8415852"/>
                <a:gd name="connsiteY35" fmla="*/ 712935 h 1520066"/>
                <a:gd name="connsiteX36" fmla="*/ 4462699 w 8415852"/>
                <a:gd name="connsiteY36" fmla="*/ 1154825 h 1520066"/>
                <a:gd name="connsiteX37" fmla="*/ 4648321 w 8415852"/>
                <a:gd name="connsiteY37" fmla="*/ 1456806 h 1520066"/>
                <a:gd name="connsiteX38" fmla="*/ 5382034 w 8415852"/>
                <a:gd name="connsiteY38" fmla="*/ 911024 h 1520066"/>
                <a:gd name="connsiteX39" fmla="*/ 5554727 w 8415852"/>
                <a:gd name="connsiteY39" fmla="*/ 728634 h 1520066"/>
                <a:gd name="connsiteX40" fmla="*/ 5681246 w 8415852"/>
                <a:gd name="connsiteY40" fmla="*/ 599346 h 1520066"/>
                <a:gd name="connsiteX41" fmla="*/ 6613510 w 8415852"/>
                <a:gd name="connsiteY41" fmla="*/ 0 h 1520066"/>
                <a:gd name="connsiteX0" fmla="*/ 6613510 w 8399098"/>
                <a:gd name="connsiteY0" fmla="*/ 0 h 1520066"/>
                <a:gd name="connsiteX1" fmla="*/ 6625977 w 8399098"/>
                <a:gd name="connsiteY1" fmla="*/ 0 h 1520066"/>
                <a:gd name="connsiteX2" fmla="*/ 6964437 w 8399098"/>
                <a:gd name="connsiteY2" fmla="*/ 205015 h 1520066"/>
                <a:gd name="connsiteX3" fmla="*/ 7081720 w 8399098"/>
                <a:gd name="connsiteY3" fmla="*/ 587340 h 1520066"/>
                <a:gd name="connsiteX4" fmla="*/ 7221629 w 8399098"/>
                <a:gd name="connsiteY4" fmla="*/ 899480 h 1520066"/>
                <a:gd name="connsiteX5" fmla="*/ 8348876 w 8399098"/>
                <a:gd name="connsiteY5" fmla="*/ 665822 h 1520066"/>
                <a:gd name="connsiteX6" fmla="*/ 8399098 w 8399098"/>
                <a:gd name="connsiteY6" fmla="*/ 726460 h 1520066"/>
                <a:gd name="connsiteX7" fmla="*/ 7211471 w 8399098"/>
                <a:gd name="connsiteY7" fmla="*/ 959045 h 1520066"/>
                <a:gd name="connsiteX8" fmla="*/ 7023079 w 8399098"/>
                <a:gd name="connsiteY8" fmla="*/ 599807 h 1520066"/>
                <a:gd name="connsiteX9" fmla="*/ 6625054 w 8399098"/>
                <a:gd name="connsiteY9" fmla="*/ 60489 h 1520066"/>
                <a:gd name="connsiteX10" fmla="*/ 6613972 w 8399098"/>
                <a:gd name="connsiteY10" fmla="*/ 60489 h 1520066"/>
                <a:gd name="connsiteX11" fmla="*/ 5725111 w 8399098"/>
                <a:gd name="connsiteY11" fmla="*/ 640903 h 1520066"/>
                <a:gd name="connsiteX12" fmla="*/ 5596746 w 8399098"/>
                <a:gd name="connsiteY12" fmla="*/ 772500 h 1520066"/>
                <a:gd name="connsiteX13" fmla="*/ 5426824 w 8399098"/>
                <a:gd name="connsiteY13" fmla="*/ 951657 h 1520066"/>
                <a:gd name="connsiteX14" fmla="*/ 5037572 w 8399098"/>
                <a:gd name="connsiteY14" fmla="*/ 1342294 h 1520066"/>
                <a:gd name="connsiteX15" fmla="*/ 4680181 w 8399098"/>
                <a:gd name="connsiteY15" fmla="*/ 1520066 h 1520066"/>
                <a:gd name="connsiteX16" fmla="*/ 4637239 w 8399098"/>
                <a:gd name="connsiteY16" fmla="*/ 1515910 h 1520066"/>
                <a:gd name="connsiteX17" fmla="*/ 4405443 w 8399098"/>
                <a:gd name="connsiteY17" fmla="*/ 1172372 h 1520066"/>
                <a:gd name="connsiteX18" fmla="*/ 4179650 w 8399098"/>
                <a:gd name="connsiteY18" fmla="*/ 762803 h 1520066"/>
                <a:gd name="connsiteX19" fmla="*/ 3311567 w 8399098"/>
                <a:gd name="connsiteY19" fmla="*/ 767883 h 1520066"/>
                <a:gd name="connsiteX20" fmla="*/ 2360834 w 8399098"/>
                <a:gd name="connsiteY20" fmla="*/ 995061 h 1520066"/>
                <a:gd name="connsiteX21" fmla="*/ 2342497 w 8399098"/>
                <a:gd name="connsiteY21" fmla="*/ 992833 h 1520066"/>
                <a:gd name="connsiteX22" fmla="*/ 2126238 w 8399098"/>
                <a:gd name="connsiteY22" fmla="*/ 1040931 h 1520066"/>
                <a:gd name="connsiteX23" fmla="*/ 1317343 w 8399098"/>
                <a:gd name="connsiteY23" fmla="*/ 1114064 h 1520066"/>
                <a:gd name="connsiteX24" fmla="*/ 1009685 w 8399098"/>
                <a:gd name="connsiteY24" fmla="*/ 1102634 h 1520066"/>
                <a:gd name="connsiteX25" fmla="*/ 90523 w 8399098"/>
                <a:gd name="connsiteY25" fmla="*/ 742589 h 1520066"/>
                <a:gd name="connsiteX26" fmla="*/ 22895 w 8399098"/>
                <a:gd name="connsiteY26" fmla="*/ 281579 h 1520066"/>
                <a:gd name="connsiteX27" fmla="*/ 33026 w 8399098"/>
                <a:gd name="connsiteY27" fmla="*/ 257679 h 1520066"/>
                <a:gd name="connsiteX28" fmla="*/ 94142 w 8399098"/>
                <a:gd name="connsiteY28" fmla="*/ 257679 h 1520066"/>
                <a:gd name="connsiteX29" fmla="*/ 76235 w 8399098"/>
                <a:gd name="connsiteY29" fmla="*/ 299677 h 1520066"/>
                <a:gd name="connsiteX30" fmla="*/ 140053 w 8399098"/>
                <a:gd name="connsiteY30" fmla="*/ 715919 h 1520066"/>
                <a:gd name="connsiteX31" fmla="*/ 2361283 w 8399098"/>
                <a:gd name="connsiteY31" fmla="*/ 930232 h 1520066"/>
                <a:gd name="connsiteX32" fmla="*/ 2361890 w 8399098"/>
                <a:gd name="connsiteY32" fmla="*/ 932577 h 1520066"/>
                <a:gd name="connsiteX33" fmla="*/ 2418393 w 8399098"/>
                <a:gd name="connsiteY33" fmla="*/ 916935 h 1520066"/>
                <a:gd name="connsiteX34" fmla="*/ 3300486 w 8399098"/>
                <a:gd name="connsiteY34" fmla="*/ 708780 h 1520066"/>
                <a:gd name="connsiteX35" fmla="*/ 4213357 w 8399098"/>
                <a:gd name="connsiteY35" fmla="*/ 712935 h 1520066"/>
                <a:gd name="connsiteX36" fmla="*/ 4462699 w 8399098"/>
                <a:gd name="connsiteY36" fmla="*/ 1154825 h 1520066"/>
                <a:gd name="connsiteX37" fmla="*/ 4648321 w 8399098"/>
                <a:gd name="connsiteY37" fmla="*/ 1456806 h 1520066"/>
                <a:gd name="connsiteX38" fmla="*/ 5382034 w 8399098"/>
                <a:gd name="connsiteY38" fmla="*/ 911024 h 1520066"/>
                <a:gd name="connsiteX39" fmla="*/ 5554727 w 8399098"/>
                <a:gd name="connsiteY39" fmla="*/ 728634 h 1520066"/>
                <a:gd name="connsiteX40" fmla="*/ 5681246 w 8399098"/>
                <a:gd name="connsiteY40" fmla="*/ 599346 h 1520066"/>
                <a:gd name="connsiteX41" fmla="*/ 6613510 w 8399098"/>
                <a:gd name="connsiteY41" fmla="*/ 0 h 1520066"/>
                <a:gd name="connsiteX0" fmla="*/ 6613510 w 8399098"/>
                <a:gd name="connsiteY0" fmla="*/ 0 h 1520066"/>
                <a:gd name="connsiteX1" fmla="*/ 6625977 w 8399098"/>
                <a:gd name="connsiteY1" fmla="*/ 0 h 1520066"/>
                <a:gd name="connsiteX2" fmla="*/ 6964437 w 8399098"/>
                <a:gd name="connsiteY2" fmla="*/ 205015 h 1520066"/>
                <a:gd name="connsiteX3" fmla="*/ 7081720 w 8399098"/>
                <a:gd name="connsiteY3" fmla="*/ 587340 h 1520066"/>
                <a:gd name="connsiteX4" fmla="*/ 7221629 w 8399098"/>
                <a:gd name="connsiteY4" fmla="*/ 899480 h 1520066"/>
                <a:gd name="connsiteX5" fmla="*/ 8348876 w 8399098"/>
                <a:gd name="connsiteY5" fmla="*/ 665822 h 1520066"/>
                <a:gd name="connsiteX6" fmla="*/ 8399098 w 8399098"/>
                <a:gd name="connsiteY6" fmla="*/ 726460 h 1520066"/>
                <a:gd name="connsiteX7" fmla="*/ 7211471 w 8399098"/>
                <a:gd name="connsiteY7" fmla="*/ 959045 h 1520066"/>
                <a:gd name="connsiteX8" fmla="*/ 7023079 w 8399098"/>
                <a:gd name="connsiteY8" fmla="*/ 599807 h 1520066"/>
                <a:gd name="connsiteX9" fmla="*/ 6625054 w 8399098"/>
                <a:gd name="connsiteY9" fmla="*/ 60489 h 1520066"/>
                <a:gd name="connsiteX10" fmla="*/ 6613972 w 8399098"/>
                <a:gd name="connsiteY10" fmla="*/ 60489 h 1520066"/>
                <a:gd name="connsiteX11" fmla="*/ 5725111 w 8399098"/>
                <a:gd name="connsiteY11" fmla="*/ 640903 h 1520066"/>
                <a:gd name="connsiteX12" fmla="*/ 5596746 w 8399098"/>
                <a:gd name="connsiteY12" fmla="*/ 772500 h 1520066"/>
                <a:gd name="connsiteX13" fmla="*/ 5426824 w 8399098"/>
                <a:gd name="connsiteY13" fmla="*/ 951657 h 1520066"/>
                <a:gd name="connsiteX14" fmla="*/ 5037572 w 8399098"/>
                <a:gd name="connsiteY14" fmla="*/ 1342294 h 1520066"/>
                <a:gd name="connsiteX15" fmla="*/ 4680181 w 8399098"/>
                <a:gd name="connsiteY15" fmla="*/ 1520066 h 1520066"/>
                <a:gd name="connsiteX16" fmla="*/ 4637239 w 8399098"/>
                <a:gd name="connsiteY16" fmla="*/ 1515910 h 1520066"/>
                <a:gd name="connsiteX17" fmla="*/ 4405443 w 8399098"/>
                <a:gd name="connsiteY17" fmla="*/ 1172372 h 1520066"/>
                <a:gd name="connsiteX18" fmla="*/ 4179650 w 8399098"/>
                <a:gd name="connsiteY18" fmla="*/ 762803 h 1520066"/>
                <a:gd name="connsiteX19" fmla="*/ 3311567 w 8399098"/>
                <a:gd name="connsiteY19" fmla="*/ 767883 h 1520066"/>
                <a:gd name="connsiteX20" fmla="*/ 2360834 w 8399098"/>
                <a:gd name="connsiteY20" fmla="*/ 995061 h 1520066"/>
                <a:gd name="connsiteX21" fmla="*/ 2342497 w 8399098"/>
                <a:gd name="connsiteY21" fmla="*/ 992833 h 1520066"/>
                <a:gd name="connsiteX22" fmla="*/ 2126238 w 8399098"/>
                <a:gd name="connsiteY22" fmla="*/ 1040931 h 1520066"/>
                <a:gd name="connsiteX23" fmla="*/ 1317343 w 8399098"/>
                <a:gd name="connsiteY23" fmla="*/ 1114064 h 1520066"/>
                <a:gd name="connsiteX24" fmla="*/ 1009685 w 8399098"/>
                <a:gd name="connsiteY24" fmla="*/ 1102634 h 1520066"/>
                <a:gd name="connsiteX25" fmla="*/ 90523 w 8399098"/>
                <a:gd name="connsiteY25" fmla="*/ 742589 h 1520066"/>
                <a:gd name="connsiteX26" fmla="*/ 22895 w 8399098"/>
                <a:gd name="connsiteY26" fmla="*/ 281579 h 1520066"/>
                <a:gd name="connsiteX27" fmla="*/ 33026 w 8399098"/>
                <a:gd name="connsiteY27" fmla="*/ 257679 h 1520066"/>
                <a:gd name="connsiteX28" fmla="*/ 94142 w 8399098"/>
                <a:gd name="connsiteY28" fmla="*/ 257679 h 1520066"/>
                <a:gd name="connsiteX29" fmla="*/ 76235 w 8399098"/>
                <a:gd name="connsiteY29" fmla="*/ 299677 h 1520066"/>
                <a:gd name="connsiteX30" fmla="*/ 140053 w 8399098"/>
                <a:gd name="connsiteY30" fmla="*/ 715919 h 1520066"/>
                <a:gd name="connsiteX31" fmla="*/ 2361283 w 8399098"/>
                <a:gd name="connsiteY31" fmla="*/ 930232 h 1520066"/>
                <a:gd name="connsiteX32" fmla="*/ 2361890 w 8399098"/>
                <a:gd name="connsiteY32" fmla="*/ 932577 h 1520066"/>
                <a:gd name="connsiteX33" fmla="*/ 2418393 w 8399098"/>
                <a:gd name="connsiteY33" fmla="*/ 916935 h 1520066"/>
                <a:gd name="connsiteX34" fmla="*/ 3300486 w 8399098"/>
                <a:gd name="connsiteY34" fmla="*/ 708780 h 1520066"/>
                <a:gd name="connsiteX35" fmla="*/ 4213357 w 8399098"/>
                <a:gd name="connsiteY35" fmla="*/ 712935 h 1520066"/>
                <a:gd name="connsiteX36" fmla="*/ 4462699 w 8399098"/>
                <a:gd name="connsiteY36" fmla="*/ 1154825 h 1520066"/>
                <a:gd name="connsiteX37" fmla="*/ 4648321 w 8399098"/>
                <a:gd name="connsiteY37" fmla="*/ 1456806 h 1520066"/>
                <a:gd name="connsiteX38" fmla="*/ 5382034 w 8399098"/>
                <a:gd name="connsiteY38" fmla="*/ 911024 h 1520066"/>
                <a:gd name="connsiteX39" fmla="*/ 5554727 w 8399098"/>
                <a:gd name="connsiteY39" fmla="*/ 728634 h 1520066"/>
                <a:gd name="connsiteX40" fmla="*/ 5681246 w 8399098"/>
                <a:gd name="connsiteY40" fmla="*/ 599346 h 1520066"/>
                <a:gd name="connsiteX41" fmla="*/ 6613510 w 8399098"/>
                <a:gd name="connsiteY41" fmla="*/ 0 h 1520066"/>
                <a:gd name="connsiteX0" fmla="*/ 6613510 w 8393514"/>
                <a:gd name="connsiteY0" fmla="*/ 0 h 1520066"/>
                <a:gd name="connsiteX1" fmla="*/ 6625977 w 8393514"/>
                <a:gd name="connsiteY1" fmla="*/ 0 h 1520066"/>
                <a:gd name="connsiteX2" fmla="*/ 6964437 w 8393514"/>
                <a:gd name="connsiteY2" fmla="*/ 205015 h 1520066"/>
                <a:gd name="connsiteX3" fmla="*/ 7081720 w 8393514"/>
                <a:gd name="connsiteY3" fmla="*/ 587340 h 1520066"/>
                <a:gd name="connsiteX4" fmla="*/ 7221629 w 8393514"/>
                <a:gd name="connsiteY4" fmla="*/ 899480 h 1520066"/>
                <a:gd name="connsiteX5" fmla="*/ 8348876 w 8393514"/>
                <a:gd name="connsiteY5" fmla="*/ 665822 h 1520066"/>
                <a:gd name="connsiteX6" fmla="*/ 8393514 w 8393514"/>
                <a:gd name="connsiteY6" fmla="*/ 714412 h 1520066"/>
                <a:gd name="connsiteX7" fmla="*/ 7211471 w 8393514"/>
                <a:gd name="connsiteY7" fmla="*/ 959045 h 1520066"/>
                <a:gd name="connsiteX8" fmla="*/ 7023079 w 8393514"/>
                <a:gd name="connsiteY8" fmla="*/ 599807 h 1520066"/>
                <a:gd name="connsiteX9" fmla="*/ 6625054 w 8393514"/>
                <a:gd name="connsiteY9" fmla="*/ 60489 h 1520066"/>
                <a:gd name="connsiteX10" fmla="*/ 6613972 w 8393514"/>
                <a:gd name="connsiteY10" fmla="*/ 60489 h 1520066"/>
                <a:gd name="connsiteX11" fmla="*/ 5725111 w 8393514"/>
                <a:gd name="connsiteY11" fmla="*/ 640903 h 1520066"/>
                <a:gd name="connsiteX12" fmla="*/ 5596746 w 8393514"/>
                <a:gd name="connsiteY12" fmla="*/ 772500 h 1520066"/>
                <a:gd name="connsiteX13" fmla="*/ 5426824 w 8393514"/>
                <a:gd name="connsiteY13" fmla="*/ 951657 h 1520066"/>
                <a:gd name="connsiteX14" fmla="*/ 5037572 w 8393514"/>
                <a:gd name="connsiteY14" fmla="*/ 1342294 h 1520066"/>
                <a:gd name="connsiteX15" fmla="*/ 4680181 w 8393514"/>
                <a:gd name="connsiteY15" fmla="*/ 1520066 h 1520066"/>
                <a:gd name="connsiteX16" fmla="*/ 4637239 w 8393514"/>
                <a:gd name="connsiteY16" fmla="*/ 1515910 h 1520066"/>
                <a:gd name="connsiteX17" fmla="*/ 4405443 w 8393514"/>
                <a:gd name="connsiteY17" fmla="*/ 1172372 h 1520066"/>
                <a:gd name="connsiteX18" fmla="*/ 4179650 w 8393514"/>
                <a:gd name="connsiteY18" fmla="*/ 762803 h 1520066"/>
                <a:gd name="connsiteX19" fmla="*/ 3311567 w 8393514"/>
                <a:gd name="connsiteY19" fmla="*/ 767883 h 1520066"/>
                <a:gd name="connsiteX20" fmla="*/ 2360834 w 8393514"/>
                <a:gd name="connsiteY20" fmla="*/ 995061 h 1520066"/>
                <a:gd name="connsiteX21" fmla="*/ 2342497 w 8393514"/>
                <a:gd name="connsiteY21" fmla="*/ 992833 h 1520066"/>
                <a:gd name="connsiteX22" fmla="*/ 2126238 w 8393514"/>
                <a:gd name="connsiteY22" fmla="*/ 1040931 h 1520066"/>
                <a:gd name="connsiteX23" fmla="*/ 1317343 w 8393514"/>
                <a:gd name="connsiteY23" fmla="*/ 1114064 h 1520066"/>
                <a:gd name="connsiteX24" fmla="*/ 1009685 w 8393514"/>
                <a:gd name="connsiteY24" fmla="*/ 1102634 h 1520066"/>
                <a:gd name="connsiteX25" fmla="*/ 90523 w 8393514"/>
                <a:gd name="connsiteY25" fmla="*/ 742589 h 1520066"/>
                <a:gd name="connsiteX26" fmla="*/ 22895 w 8393514"/>
                <a:gd name="connsiteY26" fmla="*/ 281579 h 1520066"/>
                <a:gd name="connsiteX27" fmla="*/ 33026 w 8393514"/>
                <a:gd name="connsiteY27" fmla="*/ 257679 h 1520066"/>
                <a:gd name="connsiteX28" fmla="*/ 94142 w 8393514"/>
                <a:gd name="connsiteY28" fmla="*/ 257679 h 1520066"/>
                <a:gd name="connsiteX29" fmla="*/ 76235 w 8393514"/>
                <a:gd name="connsiteY29" fmla="*/ 299677 h 1520066"/>
                <a:gd name="connsiteX30" fmla="*/ 140053 w 8393514"/>
                <a:gd name="connsiteY30" fmla="*/ 715919 h 1520066"/>
                <a:gd name="connsiteX31" fmla="*/ 2361283 w 8393514"/>
                <a:gd name="connsiteY31" fmla="*/ 930232 h 1520066"/>
                <a:gd name="connsiteX32" fmla="*/ 2361890 w 8393514"/>
                <a:gd name="connsiteY32" fmla="*/ 932577 h 1520066"/>
                <a:gd name="connsiteX33" fmla="*/ 2418393 w 8393514"/>
                <a:gd name="connsiteY33" fmla="*/ 916935 h 1520066"/>
                <a:gd name="connsiteX34" fmla="*/ 3300486 w 8393514"/>
                <a:gd name="connsiteY34" fmla="*/ 708780 h 1520066"/>
                <a:gd name="connsiteX35" fmla="*/ 4213357 w 8393514"/>
                <a:gd name="connsiteY35" fmla="*/ 712935 h 1520066"/>
                <a:gd name="connsiteX36" fmla="*/ 4462699 w 8393514"/>
                <a:gd name="connsiteY36" fmla="*/ 1154825 h 1520066"/>
                <a:gd name="connsiteX37" fmla="*/ 4648321 w 8393514"/>
                <a:gd name="connsiteY37" fmla="*/ 1456806 h 1520066"/>
                <a:gd name="connsiteX38" fmla="*/ 5382034 w 8393514"/>
                <a:gd name="connsiteY38" fmla="*/ 911024 h 1520066"/>
                <a:gd name="connsiteX39" fmla="*/ 5554727 w 8393514"/>
                <a:gd name="connsiteY39" fmla="*/ 728634 h 1520066"/>
                <a:gd name="connsiteX40" fmla="*/ 5681246 w 8393514"/>
                <a:gd name="connsiteY40" fmla="*/ 599346 h 1520066"/>
                <a:gd name="connsiteX41" fmla="*/ 6613510 w 8393514"/>
                <a:gd name="connsiteY41" fmla="*/ 0 h 1520066"/>
                <a:gd name="connsiteX0" fmla="*/ 6613510 w 8393514"/>
                <a:gd name="connsiteY0" fmla="*/ 0 h 1520066"/>
                <a:gd name="connsiteX1" fmla="*/ 6625977 w 8393514"/>
                <a:gd name="connsiteY1" fmla="*/ 0 h 1520066"/>
                <a:gd name="connsiteX2" fmla="*/ 6964437 w 8393514"/>
                <a:gd name="connsiteY2" fmla="*/ 205015 h 1520066"/>
                <a:gd name="connsiteX3" fmla="*/ 7062175 w 8393514"/>
                <a:gd name="connsiteY3" fmla="*/ 575294 h 1520066"/>
                <a:gd name="connsiteX4" fmla="*/ 7221629 w 8393514"/>
                <a:gd name="connsiteY4" fmla="*/ 899480 h 1520066"/>
                <a:gd name="connsiteX5" fmla="*/ 8348876 w 8393514"/>
                <a:gd name="connsiteY5" fmla="*/ 665822 h 1520066"/>
                <a:gd name="connsiteX6" fmla="*/ 8393514 w 8393514"/>
                <a:gd name="connsiteY6" fmla="*/ 714412 h 1520066"/>
                <a:gd name="connsiteX7" fmla="*/ 7211471 w 8393514"/>
                <a:gd name="connsiteY7" fmla="*/ 959045 h 1520066"/>
                <a:gd name="connsiteX8" fmla="*/ 7023079 w 8393514"/>
                <a:gd name="connsiteY8" fmla="*/ 599807 h 1520066"/>
                <a:gd name="connsiteX9" fmla="*/ 6625054 w 8393514"/>
                <a:gd name="connsiteY9" fmla="*/ 60489 h 1520066"/>
                <a:gd name="connsiteX10" fmla="*/ 6613972 w 8393514"/>
                <a:gd name="connsiteY10" fmla="*/ 60489 h 1520066"/>
                <a:gd name="connsiteX11" fmla="*/ 5725111 w 8393514"/>
                <a:gd name="connsiteY11" fmla="*/ 640903 h 1520066"/>
                <a:gd name="connsiteX12" fmla="*/ 5596746 w 8393514"/>
                <a:gd name="connsiteY12" fmla="*/ 772500 h 1520066"/>
                <a:gd name="connsiteX13" fmla="*/ 5426824 w 8393514"/>
                <a:gd name="connsiteY13" fmla="*/ 951657 h 1520066"/>
                <a:gd name="connsiteX14" fmla="*/ 5037572 w 8393514"/>
                <a:gd name="connsiteY14" fmla="*/ 1342294 h 1520066"/>
                <a:gd name="connsiteX15" fmla="*/ 4680181 w 8393514"/>
                <a:gd name="connsiteY15" fmla="*/ 1520066 h 1520066"/>
                <a:gd name="connsiteX16" fmla="*/ 4637239 w 8393514"/>
                <a:gd name="connsiteY16" fmla="*/ 1515910 h 1520066"/>
                <a:gd name="connsiteX17" fmla="*/ 4405443 w 8393514"/>
                <a:gd name="connsiteY17" fmla="*/ 1172372 h 1520066"/>
                <a:gd name="connsiteX18" fmla="*/ 4179650 w 8393514"/>
                <a:gd name="connsiteY18" fmla="*/ 762803 h 1520066"/>
                <a:gd name="connsiteX19" fmla="*/ 3311567 w 8393514"/>
                <a:gd name="connsiteY19" fmla="*/ 767883 h 1520066"/>
                <a:gd name="connsiteX20" fmla="*/ 2360834 w 8393514"/>
                <a:gd name="connsiteY20" fmla="*/ 995061 h 1520066"/>
                <a:gd name="connsiteX21" fmla="*/ 2342497 w 8393514"/>
                <a:gd name="connsiteY21" fmla="*/ 992833 h 1520066"/>
                <a:gd name="connsiteX22" fmla="*/ 2126238 w 8393514"/>
                <a:gd name="connsiteY22" fmla="*/ 1040931 h 1520066"/>
                <a:gd name="connsiteX23" fmla="*/ 1317343 w 8393514"/>
                <a:gd name="connsiteY23" fmla="*/ 1114064 h 1520066"/>
                <a:gd name="connsiteX24" fmla="*/ 1009685 w 8393514"/>
                <a:gd name="connsiteY24" fmla="*/ 1102634 h 1520066"/>
                <a:gd name="connsiteX25" fmla="*/ 90523 w 8393514"/>
                <a:gd name="connsiteY25" fmla="*/ 742589 h 1520066"/>
                <a:gd name="connsiteX26" fmla="*/ 22895 w 8393514"/>
                <a:gd name="connsiteY26" fmla="*/ 281579 h 1520066"/>
                <a:gd name="connsiteX27" fmla="*/ 33026 w 8393514"/>
                <a:gd name="connsiteY27" fmla="*/ 257679 h 1520066"/>
                <a:gd name="connsiteX28" fmla="*/ 94142 w 8393514"/>
                <a:gd name="connsiteY28" fmla="*/ 257679 h 1520066"/>
                <a:gd name="connsiteX29" fmla="*/ 76235 w 8393514"/>
                <a:gd name="connsiteY29" fmla="*/ 299677 h 1520066"/>
                <a:gd name="connsiteX30" fmla="*/ 140053 w 8393514"/>
                <a:gd name="connsiteY30" fmla="*/ 715919 h 1520066"/>
                <a:gd name="connsiteX31" fmla="*/ 2361283 w 8393514"/>
                <a:gd name="connsiteY31" fmla="*/ 930232 h 1520066"/>
                <a:gd name="connsiteX32" fmla="*/ 2361890 w 8393514"/>
                <a:gd name="connsiteY32" fmla="*/ 932577 h 1520066"/>
                <a:gd name="connsiteX33" fmla="*/ 2418393 w 8393514"/>
                <a:gd name="connsiteY33" fmla="*/ 916935 h 1520066"/>
                <a:gd name="connsiteX34" fmla="*/ 3300486 w 8393514"/>
                <a:gd name="connsiteY34" fmla="*/ 708780 h 1520066"/>
                <a:gd name="connsiteX35" fmla="*/ 4213357 w 8393514"/>
                <a:gd name="connsiteY35" fmla="*/ 712935 h 1520066"/>
                <a:gd name="connsiteX36" fmla="*/ 4462699 w 8393514"/>
                <a:gd name="connsiteY36" fmla="*/ 1154825 h 1520066"/>
                <a:gd name="connsiteX37" fmla="*/ 4648321 w 8393514"/>
                <a:gd name="connsiteY37" fmla="*/ 1456806 h 1520066"/>
                <a:gd name="connsiteX38" fmla="*/ 5382034 w 8393514"/>
                <a:gd name="connsiteY38" fmla="*/ 911024 h 1520066"/>
                <a:gd name="connsiteX39" fmla="*/ 5554727 w 8393514"/>
                <a:gd name="connsiteY39" fmla="*/ 728634 h 1520066"/>
                <a:gd name="connsiteX40" fmla="*/ 5681246 w 8393514"/>
                <a:gd name="connsiteY40" fmla="*/ 599346 h 1520066"/>
                <a:gd name="connsiteX41" fmla="*/ 6613510 w 8393514"/>
                <a:gd name="connsiteY41" fmla="*/ 0 h 1520066"/>
                <a:gd name="connsiteX0" fmla="*/ 6613510 w 8393514"/>
                <a:gd name="connsiteY0" fmla="*/ 13848 h 1533914"/>
                <a:gd name="connsiteX1" fmla="*/ 6625977 w 8393514"/>
                <a:gd name="connsiteY1" fmla="*/ 13848 h 1533914"/>
                <a:gd name="connsiteX2" fmla="*/ 6972814 w 8393514"/>
                <a:gd name="connsiteY2" fmla="*/ 200793 h 1533914"/>
                <a:gd name="connsiteX3" fmla="*/ 7062175 w 8393514"/>
                <a:gd name="connsiteY3" fmla="*/ 589142 h 1533914"/>
                <a:gd name="connsiteX4" fmla="*/ 7221629 w 8393514"/>
                <a:gd name="connsiteY4" fmla="*/ 913328 h 1533914"/>
                <a:gd name="connsiteX5" fmla="*/ 8348876 w 8393514"/>
                <a:gd name="connsiteY5" fmla="*/ 679670 h 1533914"/>
                <a:gd name="connsiteX6" fmla="*/ 8393514 w 8393514"/>
                <a:gd name="connsiteY6" fmla="*/ 728260 h 1533914"/>
                <a:gd name="connsiteX7" fmla="*/ 7211471 w 8393514"/>
                <a:gd name="connsiteY7" fmla="*/ 972893 h 1533914"/>
                <a:gd name="connsiteX8" fmla="*/ 7023079 w 8393514"/>
                <a:gd name="connsiteY8" fmla="*/ 613655 h 1533914"/>
                <a:gd name="connsiteX9" fmla="*/ 6625054 w 8393514"/>
                <a:gd name="connsiteY9" fmla="*/ 74337 h 1533914"/>
                <a:gd name="connsiteX10" fmla="*/ 6613972 w 8393514"/>
                <a:gd name="connsiteY10" fmla="*/ 74337 h 1533914"/>
                <a:gd name="connsiteX11" fmla="*/ 5725111 w 8393514"/>
                <a:gd name="connsiteY11" fmla="*/ 654751 h 1533914"/>
                <a:gd name="connsiteX12" fmla="*/ 5596746 w 8393514"/>
                <a:gd name="connsiteY12" fmla="*/ 786348 h 1533914"/>
                <a:gd name="connsiteX13" fmla="*/ 5426824 w 8393514"/>
                <a:gd name="connsiteY13" fmla="*/ 965505 h 1533914"/>
                <a:gd name="connsiteX14" fmla="*/ 5037572 w 8393514"/>
                <a:gd name="connsiteY14" fmla="*/ 1356142 h 1533914"/>
                <a:gd name="connsiteX15" fmla="*/ 4680181 w 8393514"/>
                <a:gd name="connsiteY15" fmla="*/ 1533914 h 1533914"/>
                <a:gd name="connsiteX16" fmla="*/ 4637239 w 8393514"/>
                <a:gd name="connsiteY16" fmla="*/ 1529758 h 1533914"/>
                <a:gd name="connsiteX17" fmla="*/ 4405443 w 8393514"/>
                <a:gd name="connsiteY17" fmla="*/ 1186220 h 1533914"/>
                <a:gd name="connsiteX18" fmla="*/ 4179650 w 8393514"/>
                <a:gd name="connsiteY18" fmla="*/ 776651 h 1533914"/>
                <a:gd name="connsiteX19" fmla="*/ 3311567 w 8393514"/>
                <a:gd name="connsiteY19" fmla="*/ 781731 h 1533914"/>
                <a:gd name="connsiteX20" fmla="*/ 2360834 w 8393514"/>
                <a:gd name="connsiteY20" fmla="*/ 1008909 h 1533914"/>
                <a:gd name="connsiteX21" fmla="*/ 2342497 w 8393514"/>
                <a:gd name="connsiteY21" fmla="*/ 1006681 h 1533914"/>
                <a:gd name="connsiteX22" fmla="*/ 2126238 w 8393514"/>
                <a:gd name="connsiteY22" fmla="*/ 1054779 h 1533914"/>
                <a:gd name="connsiteX23" fmla="*/ 1317343 w 8393514"/>
                <a:gd name="connsiteY23" fmla="*/ 1127912 h 1533914"/>
                <a:gd name="connsiteX24" fmla="*/ 1009685 w 8393514"/>
                <a:gd name="connsiteY24" fmla="*/ 1116482 h 1533914"/>
                <a:gd name="connsiteX25" fmla="*/ 90523 w 8393514"/>
                <a:gd name="connsiteY25" fmla="*/ 756437 h 1533914"/>
                <a:gd name="connsiteX26" fmla="*/ 22895 w 8393514"/>
                <a:gd name="connsiteY26" fmla="*/ 295427 h 1533914"/>
                <a:gd name="connsiteX27" fmla="*/ 33026 w 8393514"/>
                <a:gd name="connsiteY27" fmla="*/ 271527 h 1533914"/>
                <a:gd name="connsiteX28" fmla="*/ 94142 w 8393514"/>
                <a:gd name="connsiteY28" fmla="*/ 271527 h 1533914"/>
                <a:gd name="connsiteX29" fmla="*/ 76235 w 8393514"/>
                <a:gd name="connsiteY29" fmla="*/ 313525 h 1533914"/>
                <a:gd name="connsiteX30" fmla="*/ 140053 w 8393514"/>
                <a:gd name="connsiteY30" fmla="*/ 729767 h 1533914"/>
                <a:gd name="connsiteX31" fmla="*/ 2361283 w 8393514"/>
                <a:gd name="connsiteY31" fmla="*/ 944080 h 1533914"/>
                <a:gd name="connsiteX32" fmla="*/ 2361890 w 8393514"/>
                <a:gd name="connsiteY32" fmla="*/ 946425 h 1533914"/>
                <a:gd name="connsiteX33" fmla="*/ 2418393 w 8393514"/>
                <a:gd name="connsiteY33" fmla="*/ 930783 h 1533914"/>
                <a:gd name="connsiteX34" fmla="*/ 3300486 w 8393514"/>
                <a:gd name="connsiteY34" fmla="*/ 722628 h 1533914"/>
                <a:gd name="connsiteX35" fmla="*/ 4213357 w 8393514"/>
                <a:gd name="connsiteY35" fmla="*/ 726783 h 1533914"/>
                <a:gd name="connsiteX36" fmla="*/ 4462699 w 8393514"/>
                <a:gd name="connsiteY36" fmla="*/ 1168673 h 1533914"/>
                <a:gd name="connsiteX37" fmla="*/ 4648321 w 8393514"/>
                <a:gd name="connsiteY37" fmla="*/ 1470654 h 1533914"/>
                <a:gd name="connsiteX38" fmla="*/ 5382034 w 8393514"/>
                <a:gd name="connsiteY38" fmla="*/ 924872 h 1533914"/>
                <a:gd name="connsiteX39" fmla="*/ 5554727 w 8393514"/>
                <a:gd name="connsiteY39" fmla="*/ 742482 h 1533914"/>
                <a:gd name="connsiteX40" fmla="*/ 5681246 w 8393514"/>
                <a:gd name="connsiteY40" fmla="*/ 613194 h 1533914"/>
                <a:gd name="connsiteX41" fmla="*/ 6613510 w 8393514"/>
                <a:gd name="connsiteY41" fmla="*/ 13848 h 1533914"/>
                <a:gd name="connsiteX0" fmla="*/ 6613510 w 8393514"/>
                <a:gd name="connsiteY0" fmla="*/ 12957 h 1533023"/>
                <a:gd name="connsiteX1" fmla="*/ 6625977 w 8393514"/>
                <a:gd name="connsiteY1" fmla="*/ 12957 h 1533023"/>
                <a:gd name="connsiteX2" fmla="*/ 6944892 w 8393514"/>
                <a:gd name="connsiteY2" fmla="*/ 187853 h 1533023"/>
                <a:gd name="connsiteX3" fmla="*/ 7062175 w 8393514"/>
                <a:gd name="connsiteY3" fmla="*/ 588251 h 1533023"/>
                <a:gd name="connsiteX4" fmla="*/ 7221629 w 8393514"/>
                <a:gd name="connsiteY4" fmla="*/ 912437 h 1533023"/>
                <a:gd name="connsiteX5" fmla="*/ 8348876 w 8393514"/>
                <a:gd name="connsiteY5" fmla="*/ 678779 h 1533023"/>
                <a:gd name="connsiteX6" fmla="*/ 8393514 w 8393514"/>
                <a:gd name="connsiteY6" fmla="*/ 727369 h 1533023"/>
                <a:gd name="connsiteX7" fmla="*/ 7211471 w 8393514"/>
                <a:gd name="connsiteY7" fmla="*/ 972002 h 1533023"/>
                <a:gd name="connsiteX8" fmla="*/ 7023079 w 8393514"/>
                <a:gd name="connsiteY8" fmla="*/ 612764 h 1533023"/>
                <a:gd name="connsiteX9" fmla="*/ 6625054 w 8393514"/>
                <a:gd name="connsiteY9" fmla="*/ 73446 h 1533023"/>
                <a:gd name="connsiteX10" fmla="*/ 6613972 w 8393514"/>
                <a:gd name="connsiteY10" fmla="*/ 73446 h 1533023"/>
                <a:gd name="connsiteX11" fmla="*/ 5725111 w 8393514"/>
                <a:gd name="connsiteY11" fmla="*/ 653860 h 1533023"/>
                <a:gd name="connsiteX12" fmla="*/ 5596746 w 8393514"/>
                <a:gd name="connsiteY12" fmla="*/ 785457 h 1533023"/>
                <a:gd name="connsiteX13" fmla="*/ 5426824 w 8393514"/>
                <a:gd name="connsiteY13" fmla="*/ 964614 h 1533023"/>
                <a:gd name="connsiteX14" fmla="*/ 5037572 w 8393514"/>
                <a:gd name="connsiteY14" fmla="*/ 1355251 h 1533023"/>
                <a:gd name="connsiteX15" fmla="*/ 4680181 w 8393514"/>
                <a:gd name="connsiteY15" fmla="*/ 1533023 h 1533023"/>
                <a:gd name="connsiteX16" fmla="*/ 4637239 w 8393514"/>
                <a:gd name="connsiteY16" fmla="*/ 1528867 h 1533023"/>
                <a:gd name="connsiteX17" fmla="*/ 4405443 w 8393514"/>
                <a:gd name="connsiteY17" fmla="*/ 1185329 h 1533023"/>
                <a:gd name="connsiteX18" fmla="*/ 4179650 w 8393514"/>
                <a:gd name="connsiteY18" fmla="*/ 775760 h 1533023"/>
                <a:gd name="connsiteX19" fmla="*/ 3311567 w 8393514"/>
                <a:gd name="connsiteY19" fmla="*/ 780840 h 1533023"/>
                <a:gd name="connsiteX20" fmla="*/ 2360834 w 8393514"/>
                <a:gd name="connsiteY20" fmla="*/ 1008018 h 1533023"/>
                <a:gd name="connsiteX21" fmla="*/ 2342497 w 8393514"/>
                <a:gd name="connsiteY21" fmla="*/ 1005790 h 1533023"/>
                <a:gd name="connsiteX22" fmla="*/ 2126238 w 8393514"/>
                <a:gd name="connsiteY22" fmla="*/ 1053888 h 1533023"/>
                <a:gd name="connsiteX23" fmla="*/ 1317343 w 8393514"/>
                <a:gd name="connsiteY23" fmla="*/ 1127021 h 1533023"/>
                <a:gd name="connsiteX24" fmla="*/ 1009685 w 8393514"/>
                <a:gd name="connsiteY24" fmla="*/ 1115591 h 1533023"/>
                <a:gd name="connsiteX25" fmla="*/ 90523 w 8393514"/>
                <a:gd name="connsiteY25" fmla="*/ 755546 h 1533023"/>
                <a:gd name="connsiteX26" fmla="*/ 22895 w 8393514"/>
                <a:gd name="connsiteY26" fmla="*/ 294536 h 1533023"/>
                <a:gd name="connsiteX27" fmla="*/ 33026 w 8393514"/>
                <a:gd name="connsiteY27" fmla="*/ 270636 h 1533023"/>
                <a:gd name="connsiteX28" fmla="*/ 94142 w 8393514"/>
                <a:gd name="connsiteY28" fmla="*/ 270636 h 1533023"/>
                <a:gd name="connsiteX29" fmla="*/ 76235 w 8393514"/>
                <a:gd name="connsiteY29" fmla="*/ 312634 h 1533023"/>
                <a:gd name="connsiteX30" fmla="*/ 140053 w 8393514"/>
                <a:gd name="connsiteY30" fmla="*/ 728876 h 1533023"/>
                <a:gd name="connsiteX31" fmla="*/ 2361283 w 8393514"/>
                <a:gd name="connsiteY31" fmla="*/ 943189 h 1533023"/>
                <a:gd name="connsiteX32" fmla="*/ 2361890 w 8393514"/>
                <a:gd name="connsiteY32" fmla="*/ 945534 h 1533023"/>
                <a:gd name="connsiteX33" fmla="*/ 2418393 w 8393514"/>
                <a:gd name="connsiteY33" fmla="*/ 929892 h 1533023"/>
                <a:gd name="connsiteX34" fmla="*/ 3300486 w 8393514"/>
                <a:gd name="connsiteY34" fmla="*/ 721737 h 1533023"/>
                <a:gd name="connsiteX35" fmla="*/ 4213357 w 8393514"/>
                <a:gd name="connsiteY35" fmla="*/ 725892 h 1533023"/>
                <a:gd name="connsiteX36" fmla="*/ 4462699 w 8393514"/>
                <a:gd name="connsiteY36" fmla="*/ 1167782 h 1533023"/>
                <a:gd name="connsiteX37" fmla="*/ 4648321 w 8393514"/>
                <a:gd name="connsiteY37" fmla="*/ 1469763 h 1533023"/>
                <a:gd name="connsiteX38" fmla="*/ 5382034 w 8393514"/>
                <a:gd name="connsiteY38" fmla="*/ 923981 h 1533023"/>
                <a:gd name="connsiteX39" fmla="*/ 5554727 w 8393514"/>
                <a:gd name="connsiteY39" fmla="*/ 741591 h 1533023"/>
                <a:gd name="connsiteX40" fmla="*/ 5681246 w 8393514"/>
                <a:gd name="connsiteY40" fmla="*/ 612303 h 1533023"/>
                <a:gd name="connsiteX41" fmla="*/ 6613510 w 8393514"/>
                <a:gd name="connsiteY41" fmla="*/ 12957 h 1533023"/>
                <a:gd name="connsiteX0" fmla="*/ 6613510 w 8393514"/>
                <a:gd name="connsiteY0" fmla="*/ 12955 h 1533021"/>
                <a:gd name="connsiteX1" fmla="*/ 6625977 w 8393514"/>
                <a:gd name="connsiteY1" fmla="*/ 12955 h 1533021"/>
                <a:gd name="connsiteX2" fmla="*/ 6944892 w 8393514"/>
                <a:gd name="connsiteY2" fmla="*/ 187851 h 1533021"/>
                <a:gd name="connsiteX3" fmla="*/ 7062175 w 8393514"/>
                <a:gd name="connsiteY3" fmla="*/ 588249 h 1533021"/>
                <a:gd name="connsiteX4" fmla="*/ 7221629 w 8393514"/>
                <a:gd name="connsiteY4" fmla="*/ 912435 h 1533021"/>
                <a:gd name="connsiteX5" fmla="*/ 8348876 w 8393514"/>
                <a:gd name="connsiteY5" fmla="*/ 678777 h 1533021"/>
                <a:gd name="connsiteX6" fmla="*/ 8393514 w 8393514"/>
                <a:gd name="connsiteY6" fmla="*/ 727367 h 1533021"/>
                <a:gd name="connsiteX7" fmla="*/ 7211471 w 8393514"/>
                <a:gd name="connsiteY7" fmla="*/ 972000 h 1533021"/>
                <a:gd name="connsiteX8" fmla="*/ 7023079 w 8393514"/>
                <a:gd name="connsiteY8" fmla="*/ 612762 h 1533021"/>
                <a:gd name="connsiteX9" fmla="*/ 6625054 w 8393514"/>
                <a:gd name="connsiteY9" fmla="*/ 73444 h 1533021"/>
                <a:gd name="connsiteX10" fmla="*/ 6613972 w 8393514"/>
                <a:gd name="connsiteY10" fmla="*/ 73444 h 1533021"/>
                <a:gd name="connsiteX11" fmla="*/ 5725111 w 8393514"/>
                <a:gd name="connsiteY11" fmla="*/ 653858 h 1533021"/>
                <a:gd name="connsiteX12" fmla="*/ 5596746 w 8393514"/>
                <a:gd name="connsiteY12" fmla="*/ 785455 h 1533021"/>
                <a:gd name="connsiteX13" fmla="*/ 5426824 w 8393514"/>
                <a:gd name="connsiteY13" fmla="*/ 964612 h 1533021"/>
                <a:gd name="connsiteX14" fmla="*/ 5037572 w 8393514"/>
                <a:gd name="connsiteY14" fmla="*/ 1355249 h 1533021"/>
                <a:gd name="connsiteX15" fmla="*/ 4680181 w 8393514"/>
                <a:gd name="connsiteY15" fmla="*/ 1533021 h 1533021"/>
                <a:gd name="connsiteX16" fmla="*/ 4637239 w 8393514"/>
                <a:gd name="connsiteY16" fmla="*/ 1528865 h 1533021"/>
                <a:gd name="connsiteX17" fmla="*/ 4405443 w 8393514"/>
                <a:gd name="connsiteY17" fmla="*/ 1185327 h 1533021"/>
                <a:gd name="connsiteX18" fmla="*/ 4179650 w 8393514"/>
                <a:gd name="connsiteY18" fmla="*/ 775758 h 1533021"/>
                <a:gd name="connsiteX19" fmla="*/ 3311567 w 8393514"/>
                <a:gd name="connsiteY19" fmla="*/ 780838 h 1533021"/>
                <a:gd name="connsiteX20" fmla="*/ 2360834 w 8393514"/>
                <a:gd name="connsiteY20" fmla="*/ 1008016 h 1533021"/>
                <a:gd name="connsiteX21" fmla="*/ 2342497 w 8393514"/>
                <a:gd name="connsiteY21" fmla="*/ 1005788 h 1533021"/>
                <a:gd name="connsiteX22" fmla="*/ 2126238 w 8393514"/>
                <a:gd name="connsiteY22" fmla="*/ 1053886 h 1533021"/>
                <a:gd name="connsiteX23" fmla="*/ 1317343 w 8393514"/>
                <a:gd name="connsiteY23" fmla="*/ 1127019 h 1533021"/>
                <a:gd name="connsiteX24" fmla="*/ 1009685 w 8393514"/>
                <a:gd name="connsiteY24" fmla="*/ 1115589 h 1533021"/>
                <a:gd name="connsiteX25" fmla="*/ 90523 w 8393514"/>
                <a:gd name="connsiteY25" fmla="*/ 755544 h 1533021"/>
                <a:gd name="connsiteX26" fmla="*/ 22895 w 8393514"/>
                <a:gd name="connsiteY26" fmla="*/ 294534 h 1533021"/>
                <a:gd name="connsiteX27" fmla="*/ 33026 w 8393514"/>
                <a:gd name="connsiteY27" fmla="*/ 270634 h 1533021"/>
                <a:gd name="connsiteX28" fmla="*/ 94142 w 8393514"/>
                <a:gd name="connsiteY28" fmla="*/ 270634 h 1533021"/>
                <a:gd name="connsiteX29" fmla="*/ 76235 w 8393514"/>
                <a:gd name="connsiteY29" fmla="*/ 312632 h 1533021"/>
                <a:gd name="connsiteX30" fmla="*/ 140053 w 8393514"/>
                <a:gd name="connsiteY30" fmla="*/ 728874 h 1533021"/>
                <a:gd name="connsiteX31" fmla="*/ 2361283 w 8393514"/>
                <a:gd name="connsiteY31" fmla="*/ 943187 h 1533021"/>
                <a:gd name="connsiteX32" fmla="*/ 2361890 w 8393514"/>
                <a:gd name="connsiteY32" fmla="*/ 945532 h 1533021"/>
                <a:gd name="connsiteX33" fmla="*/ 2418393 w 8393514"/>
                <a:gd name="connsiteY33" fmla="*/ 929890 h 1533021"/>
                <a:gd name="connsiteX34" fmla="*/ 3300486 w 8393514"/>
                <a:gd name="connsiteY34" fmla="*/ 721735 h 1533021"/>
                <a:gd name="connsiteX35" fmla="*/ 4213357 w 8393514"/>
                <a:gd name="connsiteY35" fmla="*/ 725890 h 1533021"/>
                <a:gd name="connsiteX36" fmla="*/ 4462699 w 8393514"/>
                <a:gd name="connsiteY36" fmla="*/ 1167780 h 1533021"/>
                <a:gd name="connsiteX37" fmla="*/ 4648321 w 8393514"/>
                <a:gd name="connsiteY37" fmla="*/ 1469761 h 1533021"/>
                <a:gd name="connsiteX38" fmla="*/ 5382034 w 8393514"/>
                <a:gd name="connsiteY38" fmla="*/ 923979 h 1533021"/>
                <a:gd name="connsiteX39" fmla="*/ 5554727 w 8393514"/>
                <a:gd name="connsiteY39" fmla="*/ 741589 h 1533021"/>
                <a:gd name="connsiteX40" fmla="*/ 5681246 w 8393514"/>
                <a:gd name="connsiteY40" fmla="*/ 612301 h 1533021"/>
                <a:gd name="connsiteX41" fmla="*/ 6613510 w 8393514"/>
                <a:gd name="connsiteY41" fmla="*/ 12955 h 1533021"/>
                <a:gd name="connsiteX0" fmla="*/ 6613510 w 8393514"/>
                <a:gd name="connsiteY0" fmla="*/ 12955 h 1533021"/>
                <a:gd name="connsiteX1" fmla="*/ 6625977 w 8393514"/>
                <a:gd name="connsiteY1" fmla="*/ 12955 h 1533021"/>
                <a:gd name="connsiteX2" fmla="*/ 6944892 w 8393514"/>
                <a:gd name="connsiteY2" fmla="*/ 187851 h 1533021"/>
                <a:gd name="connsiteX3" fmla="*/ 7062175 w 8393514"/>
                <a:gd name="connsiteY3" fmla="*/ 588249 h 1533021"/>
                <a:gd name="connsiteX4" fmla="*/ 7221629 w 8393514"/>
                <a:gd name="connsiteY4" fmla="*/ 912435 h 1533021"/>
                <a:gd name="connsiteX5" fmla="*/ 8348876 w 8393514"/>
                <a:gd name="connsiteY5" fmla="*/ 678777 h 1533021"/>
                <a:gd name="connsiteX6" fmla="*/ 8393514 w 8393514"/>
                <a:gd name="connsiteY6" fmla="*/ 727367 h 1533021"/>
                <a:gd name="connsiteX7" fmla="*/ 7211471 w 8393514"/>
                <a:gd name="connsiteY7" fmla="*/ 972000 h 1533021"/>
                <a:gd name="connsiteX8" fmla="*/ 7023079 w 8393514"/>
                <a:gd name="connsiteY8" fmla="*/ 612762 h 1533021"/>
                <a:gd name="connsiteX9" fmla="*/ 6625054 w 8393514"/>
                <a:gd name="connsiteY9" fmla="*/ 73444 h 1533021"/>
                <a:gd name="connsiteX10" fmla="*/ 6613972 w 8393514"/>
                <a:gd name="connsiteY10" fmla="*/ 73444 h 1533021"/>
                <a:gd name="connsiteX11" fmla="*/ 5725111 w 8393514"/>
                <a:gd name="connsiteY11" fmla="*/ 653858 h 1533021"/>
                <a:gd name="connsiteX12" fmla="*/ 5596746 w 8393514"/>
                <a:gd name="connsiteY12" fmla="*/ 785455 h 1533021"/>
                <a:gd name="connsiteX13" fmla="*/ 5426824 w 8393514"/>
                <a:gd name="connsiteY13" fmla="*/ 964612 h 1533021"/>
                <a:gd name="connsiteX14" fmla="*/ 5037572 w 8393514"/>
                <a:gd name="connsiteY14" fmla="*/ 1355249 h 1533021"/>
                <a:gd name="connsiteX15" fmla="*/ 4680181 w 8393514"/>
                <a:gd name="connsiteY15" fmla="*/ 1533021 h 1533021"/>
                <a:gd name="connsiteX16" fmla="*/ 4637239 w 8393514"/>
                <a:gd name="connsiteY16" fmla="*/ 1528865 h 1533021"/>
                <a:gd name="connsiteX17" fmla="*/ 4405443 w 8393514"/>
                <a:gd name="connsiteY17" fmla="*/ 1185327 h 1533021"/>
                <a:gd name="connsiteX18" fmla="*/ 4179650 w 8393514"/>
                <a:gd name="connsiteY18" fmla="*/ 775758 h 1533021"/>
                <a:gd name="connsiteX19" fmla="*/ 3311567 w 8393514"/>
                <a:gd name="connsiteY19" fmla="*/ 780838 h 1533021"/>
                <a:gd name="connsiteX20" fmla="*/ 2360834 w 8393514"/>
                <a:gd name="connsiteY20" fmla="*/ 1008016 h 1533021"/>
                <a:gd name="connsiteX21" fmla="*/ 2342497 w 8393514"/>
                <a:gd name="connsiteY21" fmla="*/ 1005788 h 1533021"/>
                <a:gd name="connsiteX22" fmla="*/ 2126238 w 8393514"/>
                <a:gd name="connsiteY22" fmla="*/ 1053886 h 1533021"/>
                <a:gd name="connsiteX23" fmla="*/ 1317343 w 8393514"/>
                <a:gd name="connsiteY23" fmla="*/ 1127019 h 1533021"/>
                <a:gd name="connsiteX24" fmla="*/ 1009685 w 8393514"/>
                <a:gd name="connsiteY24" fmla="*/ 1115589 h 1533021"/>
                <a:gd name="connsiteX25" fmla="*/ 90523 w 8393514"/>
                <a:gd name="connsiteY25" fmla="*/ 755544 h 1533021"/>
                <a:gd name="connsiteX26" fmla="*/ 22895 w 8393514"/>
                <a:gd name="connsiteY26" fmla="*/ 294534 h 1533021"/>
                <a:gd name="connsiteX27" fmla="*/ 33026 w 8393514"/>
                <a:gd name="connsiteY27" fmla="*/ 270634 h 1533021"/>
                <a:gd name="connsiteX28" fmla="*/ 94142 w 8393514"/>
                <a:gd name="connsiteY28" fmla="*/ 270634 h 1533021"/>
                <a:gd name="connsiteX29" fmla="*/ 76235 w 8393514"/>
                <a:gd name="connsiteY29" fmla="*/ 312632 h 1533021"/>
                <a:gd name="connsiteX30" fmla="*/ 140053 w 8393514"/>
                <a:gd name="connsiteY30" fmla="*/ 728874 h 1533021"/>
                <a:gd name="connsiteX31" fmla="*/ 2361283 w 8393514"/>
                <a:gd name="connsiteY31" fmla="*/ 943187 h 1533021"/>
                <a:gd name="connsiteX32" fmla="*/ 2361890 w 8393514"/>
                <a:gd name="connsiteY32" fmla="*/ 945532 h 1533021"/>
                <a:gd name="connsiteX33" fmla="*/ 2418393 w 8393514"/>
                <a:gd name="connsiteY33" fmla="*/ 929890 h 1533021"/>
                <a:gd name="connsiteX34" fmla="*/ 3300486 w 8393514"/>
                <a:gd name="connsiteY34" fmla="*/ 721735 h 1533021"/>
                <a:gd name="connsiteX35" fmla="*/ 4213357 w 8393514"/>
                <a:gd name="connsiteY35" fmla="*/ 725890 h 1533021"/>
                <a:gd name="connsiteX36" fmla="*/ 4462699 w 8393514"/>
                <a:gd name="connsiteY36" fmla="*/ 1167780 h 1533021"/>
                <a:gd name="connsiteX37" fmla="*/ 4648321 w 8393514"/>
                <a:gd name="connsiteY37" fmla="*/ 1469761 h 1533021"/>
                <a:gd name="connsiteX38" fmla="*/ 5382034 w 8393514"/>
                <a:gd name="connsiteY38" fmla="*/ 923979 h 1533021"/>
                <a:gd name="connsiteX39" fmla="*/ 5554727 w 8393514"/>
                <a:gd name="connsiteY39" fmla="*/ 741589 h 1533021"/>
                <a:gd name="connsiteX40" fmla="*/ 5681246 w 8393514"/>
                <a:gd name="connsiteY40" fmla="*/ 612301 h 1533021"/>
                <a:gd name="connsiteX41" fmla="*/ 6613510 w 8393514"/>
                <a:gd name="connsiteY41" fmla="*/ 12955 h 1533021"/>
                <a:gd name="connsiteX0" fmla="*/ 6613510 w 8393514"/>
                <a:gd name="connsiteY0" fmla="*/ 4976 h 1525042"/>
                <a:gd name="connsiteX1" fmla="*/ 6625977 w 8393514"/>
                <a:gd name="connsiteY1" fmla="*/ 4976 h 1525042"/>
                <a:gd name="connsiteX2" fmla="*/ 6944892 w 8393514"/>
                <a:gd name="connsiteY2" fmla="*/ 179872 h 1525042"/>
                <a:gd name="connsiteX3" fmla="*/ 7062175 w 8393514"/>
                <a:gd name="connsiteY3" fmla="*/ 580270 h 1525042"/>
                <a:gd name="connsiteX4" fmla="*/ 7221629 w 8393514"/>
                <a:gd name="connsiteY4" fmla="*/ 904456 h 1525042"/>
                <a:gd name="connsiteX5" fmla="*/ 8348876 w 8393514"/>
                <a:gd name="connsiteY5" fmla="*/ 670798 h 1525042"/>
                <a:gd name="connsiteX6" fmla="*/ 8393514 w 8393514"/>
                <a:gd name="connsiteY6" fmla="*/ 719388 h 1525042"/>
                <a:gd name="connsiteX7" fmla="*/ 7211471 w 8393514"/>
                <a:gd name="connsiteY7" fmla="*/ 964021 h 1525042"/>
                <a:gd name="connsiteX8" fmla="*/ 7023079 w 8393514"/>
                <a:gd name="connsiteY8" fmla="*/ 604783 h 1525042"/>
                <a:gd name="connsiteX9" fmla="*/ 6625054 w 8393514"/>
                <a:gd name="connsiteY9" fmla="*/ 65465 h 1525042"/>
                <a:gd name="connsiteX10" fmla="*/ 6613972 w 8393514"/>
                <a:gd name="connsiteY10" fmla="*/ 65465 h 1525042"/>
                <a:gd name="connsiteX11" fmla="*/ 5725111 w 8393514"/>
                <a:gd name="connsiteY11" fmla="*/ 645879 h 1525042"/>
                <a:gd name="connsiteX12" fmla="*/ 5596746 w 8393514"/>
                <a:gd name="connsiteY12" fmla="*/ 777476 h 1525042"/>
                <a:gd name="connsiteX13" fmla="*/ 5426824 w 8393514"/>
                <a:gd name="connsiteY13" fmla="*/ 956633 h 1525042"/>
                <a:gd name="connsiteX14" fmla="*/ 5037572 w 8393514"/>
                <a:gd name="connsiteY14" fmla="*/ 1347270 h 1525042"/>
                <a:gd name="connsiteX15" fmla="*/ 4680181 w 8393514"/>
                <a:gd name="connsiteY15" fmla="*/ 1525042 h 1525042"/>
                <a:gd name="connsiteX16" fmla="*/ 4637239 w 8393514"/>
                <a:gd name="connsiteY16" fmla="*/ 1520886 h 1525042"/>
                <a:gd name="connsiteX17" fmla="*/ 4405443 w 8393514"/>
                <a:gd name="connsiteY17" fmla="*/ 1177348 h 1525042"/>
                <a:gd name="connsiteX18" fmla="*/ 4179650 w 8393514"/>
                <a:gd name="connsiteY18" fmla="*/ 767779 h 1525042"/>
                <a:gd name="connsiteX19" fmla="*/ 3311567 w 8393514"/>
                <a:gd name="connsiteY19" fmla="*/ 772859 h 1525042"/>
                <a:gd name="connsiteX20" fmla="*/ 2360834 w 8393514"/>
                <a:gd name="connsiteY20" fmla="*/ 1000037 h 1525042"/>
                <a:gd name="connsiteX21" fmla="*/ 2342497 w 8393514"/>
                <a:gd name="connsiteY21" fmla="*/ 997809 h 1525042"/>
                <a:gd name="connsiteX22" fmla="*/ 2126238 w 8393514"/>
                <a:gd name="connsiteY22" fmla="*/ 1045907 h 1525042"/>
                <a:gd name="connsiteX23" fmla="*/ 1317343 w 8393514"/>
                <a:gd name="connsiteY23" fmla="*/ 1119040 h 1525042"/>
                <a:gd name="connsiteX24" fmla="*/ 1009685 w 8393514"/>
                <a:gd name="connsiteY24" fmla="*/ 1107610 h 1525042"/>
                <a:gd name="connsiteX25" fmla="*/ 90523 w 8393514"/>
                <a:gd name="connsiteY25" fmla="*/ 747565 h 1525042"/>
                <a:gd name="connsiteX26" fmla="*/ 22895 w 8393514"/>
                <a:gd name="connsiteY26" fmla="*/ 286555 h 1525042"/>
                <a:gd name="connsiteX27" fmla="*/ 33026 w 8393514"/>
                <a:gd name="connsiteY27" fmla="*/ 262655 h 1525042"/>
                <a:gd name="connsiteX28" fmla="*/ 94142 w 8393514"/>
                <a:gd name="connsiteY28" fmla="*/ 262655 h 1525042"/>
                <a:gd name="connsiteX29" fmla="*/ 76235 w 8393514"/>
                <a:gd name="connsiteY29" fmla="*/ 304653 h 1525042"/>
                <a:gd name="connsiteX30" fmla="*/ 140053 w 8393514"/>
                <a:gd name="connsiteY30" fmla="*/ 720895 h 1525042"/>
                <a:gd name="connsiteX31" fmla="*/ 2361283 w 8393514"/>
                <a:gd name="connsiteY31" fmla="*/ 935208 h 1525042"/>
                <a:gd name="connsiteX32" fmla="*/ 2361890 w 8393514"/>
                <a:gd name="connsiteY32" fmla="*/ 937553 h 1525042"/>
                <a:gd name="connsiteX33" fmla="*/ 2418393 w 8393514"/>
                <a:gd name="connsiteY33" fmla="*/ 921911 h 1525042"/>
                <a:gd name="connsiteX34" fmla="*/ 3300486 w 8393514"/>
                <a:gd name="connsiteY34" fmla="*/ 713756 h 1525042"/>
                <a:gd name="connsiteX35" fmla="*/ 4213357 w 8393514"/>
                <a:gd name="connsiteY35" fmla="*/ 717911 h 1525042"/>
                <a:gd name="connsiteX36" fmla="*/ 4462699 w 8393514"/>
                <a:gd name="connsiteY36" fmla="*/ 1159801 h 1525042"/>
                <a:gd name="connsiteX37" fmla="*/ 4648321 w 8393514"/>
                <a:gd name="connsiteY37" fmla="*/ 1461782 h 1525042"/>
                <a:gd name="connsiteX38" fmla="*/ 5382034 w 8393514"/>
                <a:gd name="connsiteY38" fmla="*/ 916000 h 1525042"/>
                <a:gd name="connsiteX39" fmla="*/ 5554727 w 8393514"/>
                <a:gd name="connsiteY39" fmla="*/ 733610 h 1525042"/>
                <a:gd name="connsiteX40" fmla="*/ 5681246 w 8393514"/>
                <a:gd name="connsiteY40" fmla="*/ 604322 h 1525042"/>
                <a:gd name="connsiteX41" fmla="*/ 6613510 w 8393514"/>
                <a:gd name="connsiteY41" fmla="*/ 4976 h 1525042"/>
                <a:gd name="connsiteX0" fmla="*/ 6613510 w 8393514"/>
                <a:gd name="connsiteY0" fmla="*/ 4976 h 1525042"/>
                <a:gd name="connsiteX1" fmla="*/ 6625977 w 8393514"/>
                <a:gd name="connsiteY1" fmla="*/ 4976 h 1525042"/>
                <a:gd name="connsiteX2" fmla="*/ 6944892 w 8393514"/>
                <a:gd name="connsiteY2" fmla="*/ 179872 h 1525042"/>
                <a:gd name="connsiteX3" fmla="*/ 7062175 w 8393514"/>
                <a:gd name="connsiteY3" fmla="*/ 580270 h 1525042"/>
                <a:gd name="connsiteX4" fmla="*/ 7221629 w 8393514"/>
                <a:gd name="connsiteY4" fmla="*/ 904456 h 1525042"/>
                <a:gd name="connsiteX5" fmla="*/ 8348876 w 8393514"/>
                <a:gd name="connsiteY5" fmla="*/ 670798 h 1525042"/>
                <a:gd name="connsiteX6" fmla="*/ 8393514 w 8393514"/>
                <a:gd name="connsiteY6" fmla="*/ 719388 h 1525042"/>
                <a:gd name="connsiteX7" fmla="*/ 7211471 w 8393514"/>
                <a:gd name="connsiteY7" fmla="*/ 964021 h 1525042"/>
                <a:gd name="connsiteX8" fmla="*/ 7023079 w 8393514"/>
                <a:gd name="connsiteY8" fmla="*/ 604783 h 1525042"/>
                <a:gd name="connsiteX9" fmla="*/ 6625054 w 8393514"/>
                <a:gd name="connsiteY9" fmla="*/ 65465 h 1525042"/>
                <a:gd name="connsiteX10" fmla="*/ 6613972 w 8393514"/>
                <a:gd name="connsiteY10" fmla="*/ 65465 h 1525042"/>
                <a:gd name="connsiteX11" fmla="*/ 5725111 w 8393514"/>
                <a:gd name="connsiteY11" fmla="*/ 645879 h 1525042"/>
                <a:gd name="connsiteX12" fmla="*/ 5596746 w 8393514"/>
                <a:gd name="connsiteY12" fmla="*/ 777476 h 1525042"/>
                <a:gd name="connsiteX13" fmla="*/ 5426824 w 8393514"/>
                <a:gd name="connsiteY13" fmla="*/ 956633 h 1525042"/>
                <a:gd name="connsiteX14" fmla="*/ 5037572 w 8393514"/>
                <a:gd name="connsiteY14" fmla="*/ 1347270 h 1525042"/>
                <a:gd name="connsiteX15" fmla="*/ 4680181 w 8393514"/>
                <a:gd name="connsiteY15" fmla="*/ 1525042 h 1525042"/>
                <a:gd name="connsiteX16" fmla="*/ 4637239 w 8393514"/>
                <a:gd name="connsiteY16" fmla="*/ 1520886 h 1525042"/>
                <a:gd name="connsiteX17" fmla="*/ 4405443 w 8393514"/>
                <a:gd name="connsiteY17" fmla="*/ 1177348 h 1525042"/>
                <a:gd name="connsiteX18" fmla="*/ 4179650 w 8393514"/>
                <a:gd name="connsiteY18" fmla="*/ 767779 h 1525042"/>
                <a:gd name="connsiteX19" fmla="*/ 3311567 w 8393514"/>
                <a:gd name="connsiteY19" fmla="*/ 772859 h 1525042"/>
                <a:gd name="connsiteX20" fmla="*/ 2360834 w 8393514"/>
                <a:gd name="connsiteY20" fmla="*/ 1000037 h 1525042"/>
                <a:gd name="connsiteX21" fmla="*/ 2342497 w 8393514"/>
                <a:gd name="connsiteY21" fmla="*/ 997809 h 1525042"/>
                <a:gd name="connsiteX22" fmla="*/ 2126238 w 8393514"/>
                <a:gd name="connsiteY22" fmla="*/ 1045907 h 1525042"/>
                <a:gd name="connsiteX23" fmla="*/ 1317343 w 8393514"/>
                <a:gd name="connsiteY23" fmla="*/ 1119040 h 1525042"/>
                <a:gd name="connsiteX24" fmla="*/ 1009685 w 8393514"/>
                <a:gd name="connsiteY24" fmla="*/ 1107610 h 1525042"/>
                <a:gd name="connsiteX25" fmla="*/ 90523 w 8393514"/>
                <a:gd name="connsiteY25" fmla="*/ 747565 h 1525042"/>
                <a:gd name="connsiteX26" fmla="*/ 22895 w 8393514"/>
                <a:gd name="connsiteY26" fmla="*/ 286555 h 1525042"/>
                <a:gd name="connsiteX27" fmla="*/ 33026 w 8393514"/>
                <a:gd name="connsiteY27" fmla="*/ 262655 h 1525042"/>
                <a:gd name="connsiteX28" fmla="*/ 94142 w 8393514"/>
                <a:gd name="connsiteY28" fmla="*/ 262655 h 1525042"/>
                <a:gd name="connsiteX29" fmla="*/ 76235 w 8393514"/>
                <a:gd name="connsiteY29" fmla="*/ 304653 h 1525042"/>
                <a:gd name="connsiteX30" fmla="*/ 140053 w 8393514"/>
                <a:gd name="connsiteY30" fmla="*/ 720895 h 1525042"/>
                <a:gd name="connsiteX31" fmla="*/ 2361283 w 8393514"/>
                <a:gd name="connsiteY31" fmla="*/ 935208 h 1525042"/>
                <a:gd name="connsiteX32" fmla="*/ 2361890 w 8393514"/>
                <a:gd name="connsiteY32" fmla="*/ 937553 h 1525042"/>
                <a:gd name="connsiteX33" fmla="*/ 2418393 w 8393514"/>
                <a:gd name="connsiteY33" fmla="*/ 921911 h 1525042"/>
                <a:gd name="connsiteX34" fmla="*/ 3300486 w 8393514"/>
                <a:gd name="connsiteY34" fmla="*/ 713756 h 1525042"/>
                <a:gd name="connsiteX35" fmla="*/ 4213357 w 8393514"/>
                <a:gd name="connsiteY35" fmla="*/ 717911 h 1525042"/>
                <a:gd name="connsiteX36" fmla="*/ 4462699 w 8393514"/>
                <a:gd name="connsiteY36" fmla="*/ 1159801 h 1525042"/>
                <a:gd name="connsiteX37" fmla="*/ 4648321 w 8393514"/>
                <a:gd name="connsiteY37" fmla="*/ 1461782 h 1525042"/>
                <a:gd name="connsiteX38" fmla="*/ 5382034 w 8393514"/>
                <a:gd name="connsiteY38" fmla="*/ 916000 h 1525042"/>
                <a:gd name="connsiteX39" fmla="*/ 5554727 w 8393514"/>
                <a:gd name="connsiteY39" fmla="*/ 733610 h 1525042"/>
                <a:gd name="connsiteX40" fmla="*/ 5681246 w 8393514"/>
                <a:gd name="connsiteY40" fmla="*/ 604322 h 1525042"/>
                <a:gd name="connsiteX41" fmla="*/ 6613510 w 8393514"/>
                <a:gd name="connsiteY41" fmla="*/ 4976 h 1525042"/>
                <a:gd name="connsiteX0" fmla="*/ 6613510 w 8393514"/>
                <a:gd name="connsiteY0" fmla="*/ 533 h 1520599"/>
                <a:gd name="connsiteX1" fmla="*/ 6625977 w 8393514"/>
                <a:gd name="connsiteY1" fmla="*/ 533 h 1520599"/>
                <a:gd name="connsiteX2" fmla="*/ 6944892 w 8393514"/>
                <a:gd name="connsiteY2" fmla="*/ 175429 h 1520599"/>
                <a:gd name="connsiteX3" fmla="*/ 7062175 w 8393514"/>
                <a:gd name="connsiteY3" fmla="*/ 575827 h 1520599"/>
                <a:gd name="connsiteX4" fmla="*/ 7221629 w 8393514"/>
                <a:gd name="connsiteY4" fmla="*/ 900013 h 1520599"/>
                <a:gd name="connsiteX5" fmla="*/ 8348876 w 8393514"/>
                <a:gd name="connsiteY5" fmla="*/ 666355 h 1520599"/>
                <a:gd name="connsiteX6" fmla="*/ 8393514 w 8393514"/>
                <a:gd name="connsiteY6" fmla="*/ 714945 h 1520599"/>
                <a:gd name="connsiteX7" fmla="*/ 7211471 w 8393514"/>
                <a:gd name="connsiteY7" fmla="*/ 959578 h 1520599"/>
                <a:gd name="connsiteX8" fmla="*/ 7023079 w 8393514"/>
                <a:gd name="connsiteY8" fmla="*/ 600340 h 1520599"/>
                <a:gd name="connsiteX9" fmla="*/ 6625054 w 8393514"/>
                <a:gd name="connsiteY9" fmla="*/ 61022 h 1520599"/>
                <a:gd name="connsiteX10" fmla="*/ 6613972 w 8393514"/>
                <a:gd name="connsiteY10" fmla="*/ 61022 h 1520599"/>
                <a:gd name="connsiteX11" fmla="*/ 5725111 w 8393514"/>
                <a:gd name="connsiteY11" fmla="*/ 641436 h 1520599"/>
                <a:gd name="connsiteX12" fmla="*/ 5596746 w 8393514"/>
                <a:gd name="connsiteY12" fmla="*/ 773033 h 1520599"/>
                <a:gd name="connsiteX13" fmla="*/ 5426824 w 8393514"/>
                <a:gd name="connsiteY13" fmla="*/ 952190 h 1520599"/>
                <a:gd name="connsiteX14" fmla="*/ 5037572 w 8393514"/>
                <a:gd name="connsiteY14" fmla="*/ 1342827 h 1520599"/>
                <a:gd name="connsiteX15" fmla="*/ 4680181 w 8393514"/>
                <a:gd name="connsiteY15" fmla="*/ 1520599 h 1520599"/>
                <a:gd name="connsiteX16" fmla="*/ 4637239 w 8393514"/>
                <a:gd name="connsiteY16" fmla="*/ 1516443 h 1520599"/>
                <a:gd name="connsiteX17" fmla="*/ 4405443 w 8393514"/>
                <a:gd name="connsiteY17" fmla="*/ 1172905 h 1520599"/>
                <a:gd name="connsiteX18" fmla="*/ 4179650 w 8393514"/>
                <a:gd name="connsiteY18" fmla="*/ 763336 h 1520599"/>
                <a:gd name="connsiteX19" fmla="*/ 3311567 w 8393514"/>
                <a:gd name="connsiteY19" fmla="*/ 768416 h 1520599"/>
                <a:gd name="connsiteX20" fmla="*/ 2360834 w 8393514"/>
                <a:gd name="connsiteY20" fmla="*/ 995594 h 1520599"/>
                <a:gd name="connsiteX21" fmla="*/ 2342497 w 8393514"/>
                <a:gd name="connsiteY21" fmla="*/ 993366 h 1520599"/>
                <a:gd name="connsiteX22" fmla="*/ 2126238 w 8393514"/>
                <a:gd name="connsiteY22" fmla="*/ 1041464 h 1520599"/>
                <a:gd name="connsiteX23" fmla="*/ 1317343 w 8393514"/>
                <a:gd name="connsiteY23" fmla="*/ 1114597 h 1520599"/>
                <a:gd name="connsiteX24" fmla="*/ 1009685 w 8393514"/>
                <a:gd name="connsiteY24" fmla="*/ 1103167 h 1520599"/>
                <a:gd name="connsiteX25" fmla="*/ 90523 w 8393514"/>
                <a:gd name="connsiteY25" fmla="*/ 743122 h 1520599"/>
                <a:gd name="connsiteX26" fmla="*/ 22895 w 8393514"/>
                <a:gd name="connsiteY26" fmla="*/ 282112 h 1520599"/>
                <a:gd name="connsiteX27" fmla="*/ 33026 w 8393514"/>
                <a:gd name="connsiteY27" fmla="*/ 258212 h 1520599"/>
                <a:gd name="connsiteX28" fmla="*/ 94142 w 8393514"/>
                <a:gd name="connsiteY28" fmla="*/ 258212 h 1520599"/>
                <a:gd name="connsiteX29" fmla="*/ 76235 w 8393514"/>
                <a:gd name="connsiteY29" fmla="*/ 300210 h 1520599"/>
                <a:gd name="connsiteX30" fmla="*/ 140053 w 8393514"/>
                <a:gd name="connsiteY30" fmla="*/ 716452 h 1520599"/>
                <a:gd name="connsiteX31" fmla="*/ 2361283 w 8393514"/>
                <a:gd name="connsiteY31" fmla="*/ 930765 h 1520599"/>
                <a:gd name="connsiteX32" fmla="*/ 2361890 w 8393514"/>
                <a:gd name="connsiteY32" fmla="*/ 933110 h 1520599"/>
                <a:gd name="connsiteX33" fmla="*/ 2418393 w 8393514"/>
                <a:gd name="connsiteY33" fmla="*/ 917468 h 1520599"/>
                <a:gd name="connsiteX34" fmla="*/ 3300486 w 8393514"/>
                <a:gd name="connsiteY34" fmla="*/ 709313 h 1520599"/>
                <a:gd name="connsiteX35" fmla="*/ 4213357 w 8393514"/>
                <a:gd name="connsiteY35" fmla="*/ 713468 h 1520599"/>
                <a:gd name="connsiteX36" fmla="*/ 4462699 w 8393514"/>
                <a:gd name="connsiteY36" fmla="*/ 1155358 h 1520599"/>
                <a:gd name="connsiteX37" fmla="*/ 4648321 w 8393514"/>
                <a:gd name="connsiteY37" fmla="*/ 1457339 h 1520599"/>
                <a:gd name="connsiteX38" fmla="*/ 5382034 w 8393514"/>
                <a:gd name="connsiteY38" fmla="*/ 911557 h 1520599"/>
                <a:gd name="connsiteX39" fmla="*/ 5554727 w 8393514"/>
                <a:gd name="connsiteY39" fmla="*/ 729167 h 1520599"/>
                <a:gd name="connsiteX40" fmla="*/ 5681246 w 8393514"/>
                <a:gd name="connsiteY40" fmla="*/ 599879 h 1520599"/>
                <a:gd name="connsiteX41" fmla="*/ 6613510 w 8393514"/>
                <a:gd name="connsiteY41" fmla="*/ 533 h 1520599"/>
                <a:gd name="connsiteX0" fmla="*/ 6613510 w 8393514"/>
                <a:gd name="connsiteY0" fmla="*/ 11170 h 1531236"/>
                <a:gd name="connsiteX1" fmla="*/ 6625977 w 8393514"/>
                <a:gd name="connsiteY1" fmla="*/ 11170 h 1531236"/>
                <a:gd name="connsiteX2" fmla="*/ 6925347 w 8393514"/>
                <a:gd name="connsiteY2" fmla="*/ 161971 h 1531236"/>
                <a:gd name="connsiteX3" fmla="*/ 7062175 w 8393514"/>
                <a:gd name="connsiteY3" fmla="*/ 586464 h 1531236"/>
                <a:gd name="connsiteX4" fmla="*/ 7221629 w 8393514"/>
                <a:gd name="connsiteY4" fmla="*/ 910650 h 1531236"/>
                <a:gd name="connsiteX5" fmla="*/ 8348876 w 8393514"/>
                <a:gd name="connsiteY5" fmla="*/ 676992 h 1531236"/>
                <a:gd name="connsiteX6" fmla="*/ 8393514 w 8393514"/>
                <a:gd name="connsiteY6" fmla="*/ 725582 h 1531236"/>
                <a:gd name="connsiteX7" fmla="*/ 7211471 w 8393514"/>
                <a:gd name="connsiteY7" fmla="*/ 970215 h 1531236"/>
                <a:gd name="connsiteX8" fmla="*/ 7023079 w 8393514"/>
                <a:gd name="connsiteY8" fmla="*/ 610977 h 1531236"/>
                <a:gd name="connsiteX9" fmla="*/ 6625054 w 8393514"/>
                <a:gd name="connsiteY9" fmla="*/ 71659 h 1531236"/>
                <a:gd name="connsiteX10" fmla="*/ 6613972 w 8393514"/>
                <a:gd name="connsiteY10" fmla="*/ 71659 h 1531236"/>
                <a:gd name="connsiteX11" fmla="*/ 5725111 w 8393514"/>
                <a:gd name="connsiteY11" fmla="*/ 652073 h 1531236"/>
                <a:gd name="connsiteX12" fmla="*/ 5596746 w 8393514"/>
                <a:gd name="connsiteY12" fmla="*/ 783670 h 1531236"/>
                <a:gd name="connsiteX13" fmla="*/ 5426824 w 8393514"/>
                <a:gd name="connsiteY13" fmla="*/ 962827 h 1531236"/>
                <a:gd name="connsiteX14" fmla="*/ 5037572 w 8393514"/>
                <a:gd name="connsiteY14" fmla="*/ 1353464 h 1531236"/>
                <a:gd name="connsiteX15" fmla="*/ 4680181 w 8393514"/>
                <a:gd name="connsiteY15" fmla="*/ 1531236 h 1531236"/>
                <a:gd name="connsiteX16" fmla="*/ 4637239 w 8393514"/>
                <a:gd name="connsiteY16" fmla="*/ 1527080 h 1531236"/>
                <a:gd name="connsiteX17" fmla="*/ 4405443 w 8393514"/>
                <a:gd name="connsiteY17" fmla="*/ 1183542 h 1531236"/>
                <a:gd name="connsiteX18" fmla="*/ 4179650 w 8393514"/>
                <a:gd name="connsiteY18" fmla="*/ 773973 h 1531236"/>
                <a:gd name="connsiteX19" fmla="*/ 3311567 w 8393514"/>
                <a:gd name="connsiteY19" fmla="*/ 779053 h 1531236"/>
                <a:gd name="connsiteX20" fmla="*/ 2360834 w 8393514"/>
                <a:gd name="connsiteY20" fmla="*/ 1006231 h 1531236"/>
                <a:gd name="connsiteX21" fmla="*/ 2342497 w 8393514"/>
                <a:gd name="connsiteY21" fmla="*/ 1004003 h 1531236"/>
                <a:gd name="connsiteX22" fmla="*/ 2126238 w 8393514"/>
                <a:gd name="connsiteY22" fmla="*/ 1052101 h 1531236"/>
                <a:gd name="connsiteX23" fmla="*/ 1317343 w 8393514"/>
                <a:gd name="connsiteY23" fmla="*/ 1125234 h 1531236"/>
                <a:gd name="connsiteX24" fmla="*/ 1009685 w 8393514"/>
                <a:gd name="connsiteY24" fmla="*/ 1113804 h 1531236"/>
                <a:gd name="connsiteX25" fmla="*/ 90523 w 8393514"/>
                <a:gd name="connsiteY25" fmla="*/ 753759 h 1531236"/>
                <a:gd name="connsiteX26" fmla="*/ 22895 w 8393514"/>
                <a:gd name="connsiteY26" fmla="*/ 292749 h 1531236"/>
                <a:gd name="connsiteX27" fmla="*/ 33026 w 8393514"/>
                <a:gd name="connsiteY27" fmla="*/ 268849 h 1531236"/>
                <a:gd name="connsiteX28" fmla="*/ 94142 w 8393514"/>
                <a:gd name="connsiteY28" fmla="*/ 268849 h 1531236"/>
                <a:gd name="connsiteX29" fmla="*/ 76235 w 8393514"/>
                <a:gd name="connsiteY29" fmla="*/ 310847 h 1531236"/>
                <a:gd name="connsiteX30" fmla="*/ 140053 w 8393514"/>
                <a:gd name="connsiteY30" fmla="*/ 727089 h 1531236"/>
                <a:gd name="connsiteX31" fmla="*/ 2361283 w 8393514"/>
                <a:gd name="connsiteY31" fmla="*/ 941402 h 1531236"/>
                <a:gd name="connsiteX32" fmla="*/ 2361890 w 8393514"/>
                <a:gd name="connsiteY32" fmla="*/ 943747 h 1531236"/>
                <a:gd name="connsiteX33" fmla="*/ 2418393 w 8393514"/>
                <a:gd name="connsiteY33" fmla="*/ 928105 h 1531236"/>
                <a:gd name="connsiteX34" fmla="*/ 3300486 w 8393514"/>
                <a:gd name="connsiteY34" fmla="*/ 719950 h 1531236"/>
                <a:gd name="connsiteX35" fmla="*/ 4213357 w 8393514"/>
                <a:gd name="connsiteY35" fmla="*/ 724105 h 1531236"/>
                <a:gd name="connsiteX36" fmla="*/ 4462699 w 8393514"/>
                <a:gd name="connsiteY36" fmla="*/ 1165995 h 1531236"/>
                <a:gd name="connsiteX37" fmla="*/ 4648321 w 8393514"/>
                <a:gd name="connsiteY37" fmla="*/ 1467976 h 1531236"/>
                <a:gd name="connsiteX38" fmla="*/ 5382034 w 8393514"/>
                <a:gd name="connsiteY38" fmla="*/ 922194 h 1531236"/>
                <a:gd name="connsiteX39" fmla="*/ 5554727 w 8393514"/>
                <a:gd name="connsiteY39" fmla="*/ 739804 h 1531236"/>
                <a:gd name="connsiteX40" fmla="*/ 5681246 w 8393514"/>
                <a:gd name="connsiteY40" fmla="*/ 610516 h 1531236"/>
                <a:gd name="connsiteX41" fmla="*/ 6613510 w 8393514"/>
                <a:gd name="connsiteY41" fmla="*/ 11170 h 1531236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8124 h 1528190"/>
                <a:gd name="connsiteX1" fmla="*/ 6625977 w 8393514"/>
                <a:gd name="connsiteY1" fmla="*/ 8124 h 1528190"/>
                <a:gd name="connsiteX2" fmla="*/ 7062175 w 8393514"/>
                <a:gd name="connsiteY2" fmla="*/ 583418 h 1528190"/>
                <a:gd name="connsiteX3" fmla="*/ 7221629 w 8393514"/>
                <a:gd name="connsiteY3" fmla="*/ 907604 h 1528190"/>
                <a:gd name="connsiteX4" fmla="*/ 8348876 w 8393514"/>
                <a:gd name="connsiteY4" fmla="*/ 673946 h 1528190"/>
                <a:gd name="connsiteX5" fmla="*/ 8393514 w 8393514"/>
                <a:gd name="connsiteY5" fmla="*/ 722536 h 1528190"/>
                <a:gd name="connsiteX6" fmla="*/ 7211471 w 8393514"/>
                <a:gd name="connsiteY6" fmla="*/ 967169 h 1528190"/>
                <a:gd name="connsiteX7" fmla="*/ 7023079 w 8393514"/>
                <a:gd name="connsiteY7" fmla="*/ 607931 h 1528190"/>
                <a:gd name="connsiteX8" fmla="*/ 6625054 w 8393514"/>
                <a:gd name="connsiteY8" fmla="*/ 68613 h 1528190"/>
                <a:gd name="connsiteX9" fmla="*/ 6613972 w 8393514"/>
                <a:gd name="connsiteY9" fmla="*/ 68613 h 1528190"/>
                <a:gd name="connsiteX10" fmla="*/ 5725111 w 8393514"/>
                <a:gd name="connsiteY10" fmla="*/ 649027 h 1528190"/>
                <a:gd name="connsiteX11" fmla="*/ 5596746 w 8393514"/>
                <a:gd name="connsiteY11" fmla="*/ 780624 h 1528190"/>
                <a:gd name="connsiteX12" fmla="*/ 5426824 w 8393514"/>
                <a:gd name="connsiteY12" fmla="*/ 959781 h 1528190"/>
                <a:gd name="connsiteX13" fmla="*/ 5037572 w 8393514"/>
                <a:gd name="connsiteY13" fmla="*/ 1350418 h 1528190"/>
                <a:gd name="connsiteX14" fmla="*/ 4680181 w 8393514"/>
                <a:gd name="connsiteY14" fmla="*/ 1528190 h 1528190"/>
                <a:gd name="connsiteX15" fmla="*/ 4637239 w 8393514"/>
                <a:gd name="connsiteY15" fmla="*/ 1524034 h 1528190"/>
                <a:gd name="connsiteX16" fmla="*/ 4405443 w 8393514"/>
                <a:gd name="connsiteY16" fmla="*/ 1180496 h 1528190"/>
                <a:gd name="connsiteX17" fmla="*/ 4179650 w 8393514"/>
                <a:gd name="connsiteY17" fmla="*/ 770927 h 1528190"/>
                <a:gd name="connsiteX18" fmla="*/ 3311567 w 8393514"/>
                <a:gd name="connsiteY18" fmla="*/ 776007 h 1528190"/>
                <a:gd name="connsiteX19" fmla="*/ 2360834 w 8393514"/>
                <a:gd name="connsiteY19" fmla="*/ 1003185 h 1528190"/>
                <a:gd name="connsiteX20" fmla="*/ 2342497 w 8393514"/>
                <a:gd name="connsiteY20" fmla="*/ 1000957 h 1528190"/>
                <a:gd name="connsiteX21" fmla="*/ 2126238 w 8393514"/>
                <a:gd name="connsiteY21" fmla="*/ 1049055 h 1528190"/>
                <a:gd name="connsiteX22" fmla="*/ 1317343 w 8393514"/>
                <a:gd name="connsiteY22" fmla="*/ 1122188 h 1528190"/>
                <a:gd name="connsiteX23" fmla="*/ 1009685 w 8393514"/>
                <a:gd name="connsiteY23" fmla="*/ 1110758 h 1528190"/>
                <a:gd name="connsiteX24" fmla="*/ 90523 w 8393514"/>
                <a:gd name="connsiteY24" fmla="*/ 750713 h 1528190"/>
                <a:gd name="connsiteX25" fmla="*/ 22895 w 8393514"/>
                <a:gd name="connsiteY25" fmla="*/ 289703 h 1528190"/>
                <a:gd name="connsiteX26" fmla="*/ 33026 w 8393514"/>
                <a:gd name="connsiteY26" fmla="*/ 265803 h 1528190"/>
                <a:gd name="connsiteX27" fmla="*/ 94142 w 8393514"/>
                <a:gd name="connsiteY27" fmla="*/ 265803 h 1528190"/>
                <a:gd name="connsiteX28" fmla="*/ 76235 w 8393514"/>
                <a:gd name="connsiteY28" fmla="*/ 307801 h 1528190"/>
                <a:gd name="connsiteX29" fmla="*/ 140053 w 8393514"/>
                <a:gd name="connsiteY29" fmla="*/ 724043 h 1528190"/>
                <a:gd name="connsiteX30" fmla="*/ 2361283 w 8393514"/>
                <a:gd name="connsiteY30" fmla="*/ 938356 h 1528190"/>
                <a:gd name="connsiteX31" fmla="*/ 2361890 w 8393514"/>
                <a:gd name="connsiteY31" fmla="*/ 940701 h 1528190"/>
                <a:gd name="connsiteX32" fmla="*/ 2418393 w 8393514"/>
                <a:gd name="connsiteY32" fmla="*/ 925059 h 1528190"/>
                <a:gd name="connsiteX33" fmla="*/ 3300486 w 8393514"/>
                <a:gd name="connsiteY33" fmla="*/ 716904 h 1528190"/>
                <a:gd name="connsiteX34" fmla="*/ 4213357 w 8393514"/>
                <a:gd name="connsiteY34" fmla="*/ 721059 h 1528190"/>
                <a:gd name="connsiteX35" fmla="*/ 4462699 w 8393514"/>
                <a:gd name="connsiteY35" fmla="*/ 1162949 h 1528190"/>
                <a:gd name="connsiteX36" fmla="*/ 4648321 w 8393514"/>
                <a:gd name="connsiteY36" fmla="*/ 1464930 h 1528190"/>
                <a:gd name="connsiteX37" fmla="*/ 5382034 w 8393514"/>
                <a:gd name="connsiteY37" fmla="*/ 919148 h 1528190"/>
                <a:gd name="connsiteX38" fmla="*/ 5554727 w 8393514"/>
                <a:gd name="connsiteY38" fmla="*/ 736758 h 1528190"/>
                <a:gd name="connsiteX39" fmla="*/ 5681246 w 8393514"/>
                <a:gd name="connsiteY39" fmla="*/ 607470 h 1528190"/>
                <a:gd name="connsiteX40" fmla="*/ 6613510 w 8393514"/>
                <a:gd name="connsiteY40" fmla="*/ 8124 h 1528190"/>
                <a:gd name="connsiteX0" fmla="*/ 6613510 w 8393514"/>
                <a:gd name="connsiteY0" fmla="*/ 1470 h 1521536"/>
                <a:gd name="connsiteX1" fmla="*/ 6625977 w 8393514"/>
                <a:gd name="connsiteY1" fmla="*/ 1470 h 1521536"/>
                <a:gd name="connsiteX2" fmla="*/ 7062175 w 8393514"/>
                <a:gd name="connsiteY2" fmla="*/ 576764 h 1521536"/>
                <a:gd name="connsiteX3" fmla="*/ 7221629 w 8393514"/>
                <a:gd name="connsiteY3" fmla="*/ 900950 h 1521536"/>
                <a:gd name="connsiteX4" fmla="*/ 8348876 w 8393514"/>
                <a:gd name="connsiteY4" fmla="*/ 667292 h 1521536"/>
                <a:gd name="connsiteX5" fmla="*/ 8393514 w 8393514"/>
                <a:gd name="connsiteY5" fmla="*/ 715882 h 1521536"/>
                <a:gd name="connsiteX6" fmla="*/ 7211471 w 8393514"/>
                <a:gd name="connsiteY6" fmla="*/ 960515 h 1521536"/>
                <a:gd name="connsiteX7" fmla="*/ 7023079 w 8393514"/>
                <a:gd name="connsiteY7" fmla="*/ 601277 h 1521536"/>
                <a:gd name="connsiteX8" fmla="*/ 6625054 w 8393514"/>
                <a:gd name="connsiteY8" fmla="*/ 61959 h 1521536"/>
                <a:gd name="connsiteX9" fmla="*/ 6613972 w 8393514"/>
                <a:gd name="connsiteY9" fmla="*/ 61959 h 1521536"/>
                <a:gd name="connsiteX10" fmla="*/ 5725111 w 8393514"/>
                <a:gd name="connsiteY10" fmla="*/ 642373 h 1521536"/>
                <a:gd name="connsiteX11" fmla="*/ 5596746 w 8393514"/>
                <a:gd name="connsiteY11" fmla="*/ 773970 h 1521536"/>
                <a:gd name="connsiteX12" fmla="*/ 5426824 w 8393514"/>
                <a:gd name="connsiteY12" fmla="*/ 953127 h 1521536"/>
                <a:gd name="connsiteX13" fmla="*/ 5037572 w 8393514"/>
                <a:gd name="connsiteY13" fmla="*/ 1343764 h 1521536"/>
                <a:gd name="connsiteX14" fmla="*/ 4680181 w 8393514"/>
                <a:gd name="connsiteY14" fmla="*/ 1521536 h 1521536"/>
                <a:gd name="connsiteX15" fmla="*/ 4637239 w 8393514"/>
                <a:gd name="connsiteY15" fmla="*/ 1517380 h 1521536"/>
                <a:gd name="connsiteX16" fmla="*/ 4405443 w 8393514"/>
                <a:gd name="connsiteY16" fmla="*/ 1173842 h 1521536"/>
                <a:gd name="connsiteX17" fmla="*/ 4179650 w 8393514"/>
                <a:gd name="connsiteY17" fmla="*/ 764273 h 1521536"/>
                <a:gd name="connsiteX18" fmla="*/ 3311567 w 8393514"/>
                <a:gd name="connsiteY18" fmla="*/ 769353 h 1521536"/>
                <a:gd name="connsiteX19" fmla="*/ 2360834 w 8393514"/>
                <a:gd name="connsiteY19" fmla="*/ 996531 h 1521536"/>
                <a:gd name="connsiteX20" fmla="*/ 2342497 w 8393514"/>
                <a:gd name="connsiteY20" fmla="*/ 994303 h 1521536"/>
                <a:gd name="connsiteX21" fmla="*/ 2126238 w 8393514"/>
                <a:gd name="connsiteY21" fmla="*/ 1042401 h 1521536"/>
                <a:gd name="connsiteX22" fmla="*/ 1317343 w 8393514"/>
                <a:gd name="connsiteY22" fmla="*/ 1115534 h 1521536"/>
                <a:gd name="connsiteX23" fmla="*/ 1009685 w 8393514"/>
                <a:gd name="connsiteY23" fmla="*/ 1104104 h 1521536"/>
                <a:gd name="connsiteX24" fmla="*/ 90523 w 8393514"/>
                <a:gd name="connsiteY24" fmla="*/ 744059 h 1521536"/>
                <a:gd name="connsiteX25" fmla="*/ 22895 w 8393514"/>
                <a:gd name="connsiteY25" fmla="*/ 283049 h 1521536"/>
                <a:gd name="connsiteX26" fmla="*/ 33026 w 8393514"/>
                <a:gd name="connsiteY26" fmla="*/ 259149 h 1521536"/>
                <a:gd name="connsiteX27" fmla="*/ 94142 w 8393514"/>
                <a:gd name="connsiteY27" fmla="*/ 259149 h 1521536"/>
                <a:gd name="connsiteX28" fmla="*/ 76235 w 8393514"/>
                <a:gd name="connsiteY28" fmla="*/ 301147 h 1521536"/>
                <a:gd name="connsiteX29" fmla="*/ 140053 w 8393514"/>
                <a:gd name="connsiteY29" fmla="*/ 717389 h 1521536"/>
                <a:gd name="connsiteX30" fmla="*/ 2361283 w 8393514"/>
                <a:gd name="connsiteY30" fmla="*/ 931702 h 1521536"/>
                <a:gd name="connsiteX31" fmla="*/ 2361890 w 8393514"/>
                <a:gd name="connsiteY31" fmla="*/ 934047 h 1521536"/>
                <a:gd name="connsiteX32" fmla="*/ 2418393 w 8393514"/>
                <a:gd name="connsiteY32" fmla="*/ 918405 h 1521536"/>
                <a:gd name="connsiteX33" fmla="*/ 3300486 w 8393514"/>
                <a:gd name="connsiteY33" fmla="*/ 710250 h 1521536"/>
                <a:gd name="connsiteX34" fmla="*/ 4213357 w 8393514"/>
                <a:gd name="connsiteY34" fmla="*/ 714405 h 1521536"/>
                <a:gd name="connsiteX35" fmla="*/ 4462699 w 8393514"/>
                <a:gd name="connsiteY35" fmla="*/ 1156295 h 1521536"/>
                <a:gd name="connsiteX36" fmla="*/ 4648321 w 8393514"/>
                <a:gd name="connsiteY36" fmla="*/ 1458276 h 1521536"/>
                <a:gd name="connsiteX37" fmla="*/ 5382034 w 8393514"/>
                <a:gd name="connsiteY37" fmla="*/ 912494 h 1521536"/>
                <a:gd name="connsiteX38" fmla="*/ 5554727 w 8393514"/>
                <a:gd name="connsiteY38" fmla="*/ 730104 h 1521536"/>
                <a:gd name="connsiteX39" fmla="*/ 5681246 w 8393514"/>
                <a:gd name="connsiteY39" fmla="*/ 600816 h 1521536"/>
                <a:gd name="connsiteX40" fmla="*/ 6613510 w 8393514"/>
                <a:gd name="connsiteY40" fmla="*/ 1470 h 1521536"/>
                <a:gd name="connsiteX0" fmla="*/ 6613510 w 8393514"/>
                <a:gd name="connsiteY0" fmla="*/ 30305 h 1550371"/>
                <a:gd name="connsiteX1" fmla="*/ 6625977 w 8393514"/>
                <a:gd name="connsiteY1" fmla="*/ 30305 h 1550371"/>
                <a:gd name="connsiteX2" fmla="*/ 7062175 w 8393514"/>
                <a:gd name="connsiteY2" fmla="*/ 605599 h 1550371"/>
                <a:gd name="connsiteX3" fmla="*/ 7221629 w 8393514"/>
                <a:gd name="connsiteY3" fmla="*/ 929785 h 1550371"/>
                <a:gd name="connsiteX4" fmla="*/ 8348876 w 8393514"/>
                <a:gd name="connsiteY4" fmla="*/ 696127 h 1550371"/>
                <a:gd name="connsiteX5" fmla="*/ 8393514 w 8393514"/>
                <a:gd name="connsiteY5" fmla="*/ 744717 h 1550371"/>
                <a:gd name="connsiteX6" fmla="*/ 7211471 w 8393514"/>
                <a:gd name="connsiteY6" fmla="*/ 989350 h 1550371"/>
                <a:gd name="connsiteX7" fmla="*/ 7023079 w 8393514"/>
                <a:gd name="connsiteY7" fmla="*/ 630112 h 1550371"/>
                <a:gd name="connsiteX8" fmla="*/ 6625054 w 8393514"/>
                <a:gd name="connsiteY8" fmla="*/ 90794 h 1550371"/>
                <a:gd name="connsiteX9" fmla="*/ 6613972 w 8393514"/>
                <a:gd name="connsiteY9" fmla="*/ 90794 h 1550371"/>
                <a:gd name="connsiteX10" fmla="*/ 5725111 w 8393514"/>
                <a:gd name="connsiteY10" fmla="*/ 671208 h 1550371"/>
                <a:gd name="connsiteX11" fmla="*/ 5596746 w 8393514"/>
                <a:gd name="connsiteY11" fmla="*/ 802805 h 1550371"/>
                <a:gd name="connsiteX12" fmla="*/ 5426824 w 8393514"/>
                <a:gd name="connsiteY12" fmla="*/ 981962 h 1550371"/>
                <a:gd name="connsiteX13" fmla="*/ 5037572 w 8393514"/>
                <a:gd name="connsiteY13" fmla="*/ 1372599 h 1550371"/>
                <a:gd name="connsiteX14" fmla="*/ 4680181 w 8393514"/>
                <a:gd name="connsiteY14" fmla="*/ 1550371 h 1550371"/>
                <a:gd name="connsiteX15" fmla="*/ 4637239 w 8393514"/>
                <a:gd name="connsiteY15" fmla="*/ 1546215 h 1550371"/>
                <a:gd name="connsiteX16" fmla="*/ 4405443 w 8393514"/>
                <a:gd name="connsiteY16" fmla="*/ 1202677 h 1550371"/>
                <a:gd name="connsiteX17" fmla="*/ 4179650 w 8393514"/>
                <a:gd name="connsiteY17" fmla="*/ 793108 h 1550371"/>
                <a:gd name="connsiteX18" fmla="*/ 3311567 w 8393514"/>
                <a:gd name="connsiteY18" fmla="*/ 798188 h 1550371"/>
                <a:gd name="connsiteX19" fmla="*/ 2360834 w 8393514"/>
                <a:gd name="connsiteY19" fmla="*/ 1025366 h 1550371"/>
                <a:gd name="connsiteX20" fmla="*/ 2342497 w 8393514"/>
                <a:gd name="connsiteY20" fmla="*/ 1023138 h 1550371"/>
                <a:gd name="connsiteX21" fmla="*/ 2126238 w 8393514"/>
                <a:gd name="connsiteY21" fmla="*/ 1071236 h 1550371"/>
                <a:gd name="connsiteX22" fmla="*/ 1317343 w 8393514"/>
                <a:gd name="connsiteY22" fmla="*/ 1144369 h 1550371"/>
                <a:gd name="connsiteX23" fmla="*/ 1009685 w 8393514"/>
                <a:gd name="connsiteY23" fmla="*/ 1132939 h 1550371"/>
                <a:gd name="connsiteX24" fmla="*/ 90523 w 8393514"/>
                <a:gd name="connsiteY24" fmla="*/ 772894 h 1550371"/>
                <a:gd name="connsiteX25" fmla="*/ 22895 w 8393514"/>
                <a:gd name="connsiteY25" fmla="*/ 311884 h 1550371"/>
                <a:gd name="connsiteX26" fmla="*/ 33026 w 8393514"/>
                <a:gd name="connsiteY26" fmla="*/ 287984 h 1550371"/>
                <a:gd name="connsiteX27" fmla="*/ 94142 w 8393514"/>
                <a:gd name="connsiteY27" fmla="*/ 287984 h 1550371"/>
                <a:gd name="connsiteX28" fmla="*/ 76235 w 8393514"/>
                <a:gd name="connsiteY28" fmla="*/ 329982 h 1550371"/>
                <a:gd name="connsiteX29" fmla="*/ 140053 w 8393514"/>
                <a:gd name="connsiteY29" fmla="*/ 746224 h 1550371"/>
                <a:gd name="connsiteX30" fmla="*/ 2361283 w 8393514"/>
                <a:gd name="connsiteY30" fmla="*/ 960537 h 1550371"/>
                <a:gd name="connsiteX31" fmla="*/ 2361890 w 8393514"/>
                <a:gd name="connsiteY31" fmla="*/ 962882 h 1550371"/>
                <a:gd name="connsiteX32" fmla="*/ 2418393 w 8393514"/>
                <a:gd name="connsiteY32" fmla="*/ 947240 h 1550371"/>
                <a:gd name="connsiteX33" fmla="*/ 3300486 w 8393514"/>
                <a:gd name="connsiteY33" fmla="*/ 739085 h 1550371"/>
                <a:gd name="connsiteX34" fmla="*/ 4213357 w 8393514"/>
                <a:gd name="connsiteY34" fmla="*/ 743240 h 1550371"/>
                <a:gd name="connsiteX35" fmla="*/ 4462699 w 8393514"/>
                <a:gd name="connsiteY35" fmla="*/ 1185130 h 1550371"/>
                <a:gd name="connsiteX36" fmla="*/ 4648321 w 8393514"/>
                <a:gd name="connsiteY36" fmla="*/ 1487111 h 1550371"/>
                <a:gd name="connsiteX37" fmla="*/ 5382034 w 8393514"/>
                <a:gd name="connsiteY37" fmla="*/ 941329 h 1550371"/>
                <a:gd name="connsiteX38" fmla="*/ 5554727 w 8393514"/>
                <a:gd name="connsiteY38" fmla="*/ 758939 h 1550371"/>
                <a:gd name="connsiteX39" fmla="*/ 5681246 w 8393514"/>
                <a:gd name="connsiteY39" fmla="*/ 629651 h 1550371"/>
                <a:gd name="connsiteX40" fmla="*/ 6613510 w 8393514"/>
                <a:gd name="connsiteY40" fmla="*/ 30305 h 1550371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62699 w 8393514"/>
                <a:gd name="connsiteY35" fmla="*/ 1156118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56698 w 8393514"/>
                <a:gd name="connsiteY36" fmla="*/ 144002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56698 w 8393514"/>
                <a:gd name="connsiteY36" fmla="*/ 144002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681246 w 8393514"/>
                <a:gd name="connsiteY38" fmla="*/ 600639 h 1521359"/>
                <a:gd name="connsiteX39" fmla="*/ 6613510 w 8393514"/>
                <a:gd name="connsiteY39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681246 w 8393514"/>
                <a:gd name="connsiteY38" fmla="*/ 600639 h 1521359"/>
                <a:gd name="connsiteX39" fmla="*/ 6613510 w 8393514"/>
                <a:gd name="connsiteY39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681246 w 8393514"/>
                <a:gd name="connsiteY38" fmla="*/ 600639 h 1521359"/>
                <a:gd name="connsiteX39" fmla="*/ 6613510 w 8393514"/>
                <a:gd name="connsiteY39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140053 w 8393514"/>
                <a:gd name="connsiteY28" fmla="*/ 717212 h 1521359"/>
                <a:gd name="connsiteX29" fmla="*/ 2361283 w 8393514"/>
                <a:gd name="connsiteY29" fmla="*/ 931525 h 1521359"/>
                <a:gd name="connsiteX30" fmla="*/ 2361890 w 8393514"/>
                <a:gd name="connsiteY30" fmla="*/ 933870 h 1521359"/>
                <a:gd name="connsiteX31" fmla="*/ 2418393 w 8393514"/>
                <a:gd name="connsiteY31" fmla="*/ 918228 h 1521359"/>
                <a:gd name="connsiteX32" fmla="*/ 3300486 w 8393514"/>
                <a:gd name="connsiteY32" fmla="*/ 710073 h 1521359"/>
                <a:gd name="connsiteX33" fmla="*/ 4213357 w 8393514"/>
                <a:gd name="connsiteY33" fmla="*/ 714228 h 1521359"/>
                <a:gd name="connsiteX34" fmla="*/ 4437569 w 8393514"/>
                <a:gd name="connsiteY34" fmla="*/ 1132024 h 1521359"/>
                <a:gd name="connsiteX35" fmla="*/ 4631568 w 8393514"/>
                <a:gd name="connsiteY35" fmla="*/ 1452075 h 1521359"/>
                <a:gd name="connsiteX36" fmla="*/ 5382034 w 8393514"/>
                <a:gd name="connsiteY36" fmla="*/ 912317 h 1521359"/>
                <a:gd name="connsiteX37" fmla="*/ 5681246 w 8393514"/>
                <a:gd name="connsiteY37" fmla="*/ 600639 h 1521359"/>
                <a:gd name="connsiteX38" fmla="*/ 6613510 w 8393514"/>
                <a:gd name="connsiteY38" fmla="*/ 1293 h 1521359"/>
                <a:gd name="connsiteX0" fmla="*/ 6625404 w 8405408"/>
                <a:gd name="connsiteY0" fmla="*/ 311945 h 1832011"/>
                <a:gd name="connsiteX1" fmla="*/ 6637871 w 8405408"/>
                <a:gd name="connsiteY1" fmla="*/ 311945 h 1832011"/>
                <a:gd name="connsiteX2" fmla="*/ 7074069 w 8405408"/>
                <a:gd name="connsiteY2" fmla="*/ 887239 h 1832011"/>
                <a:gd name="connsiteX3" fmla="*/ 7233523 w 8405408"/>
                <a:gd name="connsiteY3" fmla="*/ 1211425 h 1832011"/>
                <a:gd name="connsiteX4" fmla="*/ 8360770 w 8405408"/>
                <a:gd name="connsiteY4" fmla="*/ 977767 h 1832011"/>
                <a:gd name="connsiteX5" fmla="*/ 8405408 w 8405408"/>
                <a:gd name="connsiteY5" fmla="*/ 1026357 h 1832011"/>
                <a:gd name="connsiteX6" fmla="*/ 7223365 w 8405408"/>
                <a:gd name="connsiteY6" fmla="*/ 1270990 h 1832011"/>
                <a:gd name="connsiteX7" fmla="*/ 7034973 w 8405408"/>
                <a:gd name="connsiteY7" fmla="*/ 911752 h 1832011"/>
                <a:gd name="connsiteX8" fmla="*/ 6636948 w 8405408"/>
                <a:gd name="connsiteY8" fmla="*/ 372434 h 1832011"/>
                <a:gd name="connsiteX9" fmla="*/ 6625866 w 8405408"/>
                <a:gd name="connsiteY9" fmla="*/ 372434 h 1832011"/>
                <a:gd name="connsiteX10" fmla="*/ 5737005 w 8405408"/>
                <a:gd name="connsiteY10" fmla="*/ 952848 h 1832011"/>
                <a:gd name="connsiteX11" fmla="*/ 5608640 w 8405408"/>
                <a:gd name="connsiteY11" fmla="*/ 1084445 h 1832011"/>
                <a:gd name="connsiteX12" fmla="*/ 5438718 w 8405408"/>
                <a:gd name="connsiteY12" fmla="*/ 1263602 h 1832011"/>
                <a:gd name="connsiteX13" fmla="*/ 5049466 w 8405408"/>
                <a:gd name="connsiteY13" fmla="*/ 1654239 h 1832011"/>
                <a:gd name="connsiteX14" fmla="*/ 4692075 w 8405408"/>
                <a:gd name="connsiteY14" fmla="*/ 1832011 h 1832011"/>
                <a:gd name="connsiteX15" fmla="*/ 4649133 w 8405408"/>
                <a:gd name="connsiteY15" fmla="*/ 1827855 h 1832011"/>
                <a:gd name="connsiteX16" fmla="*/ 4417337 w 8405408"/>
                <a:gd name="connsiteY16" fmla="*/ 1484317 h 1832011"/>
                <a:gd name="connsiteX17" fmla="*/ 4191544 w 8405408"/>
                <a:gd name="connsiteY17" fmla="*/ 1074748 h 1832011"/>
                <a:gd name="connsiteX18" fmla="*/ 3323461 w 8405408"/>
                <a:gd name="connsiteY18" fmla="*/ 1079828 h 1832011"/>
                <a:gd name="connsiteX19" fmla="*/ 2372728 w 8405408"/>
                <a:gd name="connsiteY19" fmla="*/ 1307006 h 1832011"/>
                <a:gd name="connsiteX20" fmla="*/ 2354391 w 8405408"/>
                <a:gd name="connsiteY20" fmla="*/ 1304778 h 1832011"/>
                <a:gd name="connsiteX21" fmla="*/ 2138132 w 8405408"/>
                <a:gd name="connsiteY21" fmla="*/ 1352876 h 1832011"/>
                <a:gd name="connsiteX22" fmla="*/ 1329237 w 8405408"/>
                <a:gd name="connsiteY22" fmla="*/ 1426009 h 1832011"/>
                <a:gd name="connsiteX23" fmla="*/ 1021579 w 8405408"/>
                <a:gd name="connsiteY23" fmla="*/ 1414579 h 1832011"/>
                <a:gd name="connsiteX24" fmla="*/ 102417 w 8405408"/>
                <a:gd name="connsiteY24" fmla="*/ 1054534 h 1832011"/>
                <a:gd name="connsiteX25" fmla="*/ 34789 w 8405408"/>
                <a:gd name="connsiteY25" fmla="*/ 593524 h 1832011"/>
                <a:gd name="connsiteX26" fmla="*/ 44920 w 8405408"/>
                <a:gd name="connsiteY26" fmla="*/ 569624 h 1832011"/>
                <a:gd name="connsiteX27" fmla="*/ 202638 w 8405408"/>
                <a:gd name="connsiteY27" fmla="*/ 0 h 1832011"/>
                <a:gd name="connsiteX28" fmla="*/ 151947 w 8405408"/>
                <a:gd name="connsiteY28" fmla="*/ 1027864 h 1832011"/>
                <a:gd name="connsiteX29" fmla="*/ 2373177 w 8405408"/>
                <a:gd name="connsiteY29" fmla="*/ 1242177 h 1832011"/>
                <a:gd name="connsiteX30" fmla="*/ 2373784 w 8405408"/>
                <a:gd name="connsiteY30" fmla="*/ 1244522 h 1832011"/>
                <a:gd name="connsiteX31" fmla="*/ 2430287 w 8405408"/>
                <a:gd name="connsiteY31" fmla="*/ 1228880 h 1832011"/>
                <a:gd name="connsiteX32" fmla="*/ 3312380 w 8405408"/>
                <a:gd name="connsiteY32" fmla="*/ 1020725 h 1832011"/>
                <a:gd name="connsiteX33" fmla="*/ 4225251 w 8405408"/>
                <a:gd name="connsiteY33" fmla="*/ 1024880 h 1832011"/>
                <a:gd name="connsiteX34" fmla="*/ 4449463 w 8405408"/>
                <a:gd name="connsiteY34" fmla="*/ 1442676 h 1832011"/>
                <a:gd name="connsiteX35" fmla="*/ 4643462 w 8405408"/>
                <a:gd name="connsiteY35" fmla="*/ 1762727 h 1832011"/>
                <a:gd name="connsiteX36" fmla="*/ 5393928 w 8405408"/>
                <a:gd name="connsiteY36" fmla="*/ 1222969 h 1832011"/>
                <a:gd name="connsiteX37" fmla="*/ 5693140 w 8405408"/>
                <a:gd name="connsiteY37" fmla="*/ 911291 h 1832011"/>
                <a:gd name="connsiteX38" fmla="*/ 6625404 w 8405408"/>
                <a:gd name="connsiteY38" fmla="*/ 311945 h 1832011"/>
                <a:gd name="connsiteX0" fmla="*/ 6625404 w 8405408"/>
                <a:gd name="connsiteY0" fmla="*/ 311945 h 1832011"/>
                <a:gd name="connsiteX1" fmla="*/ 6637871 w 8405408"/>
                <a:gd name="connsiteY1" fmla="*/ 311945 h 1832011"/>
                <a:gd name="connsiteX2" fmla="*/ 7074069 w 8405408"/>
                <a:gd name="connsiteY2" fmla="*/ 887239 h 1832011"/>
                <a:gd name="connsiteX3" fmla="*/ 7233523 w 8405408"/>
                <a:gd name="connsiteY3" fmla="*/ 1211425 h 1832011"/>
                <a:gd name="connsiteX4" fmla="*/ 8360770 w 8405408"/>
                <a:gd name="connsiteY4" fmla="*/ 977767 h 1832011"/>
                <a:gd name="connsiteX5" fmla="*/ 8405408 w 8405408"/>
                <a:gd name="connsiteY5" fmla="*/ 1026357 h 1832011"/>
                <a:gd name="connsiteX6" fmla="*/ 7223365 w 8405408"/>
                <a:gd name="connsiteY6" fmla="*/ 1270990 h 1832011"/>
                <a:gd name="connsiteX7" fmla="*/ 7034973 w 8405408"/>
                <a:gd name="connsiteY7" fmla="*/ 911752 h 1832011"/>
                <a:gd name="connsiteX8" fmla="*/ 6636948 w 8405408"/>
                <a:gd name="connsiteY8" fmla="*/ 372434 h 1832011"/>
                <a:gd name="connsiteX9" fmla="*/ 6625866 w 8405408"/>
                <a:gd name="connsiteY9" fmla="*/ 372434 h 1832011"/>
                <a:gd name="connsiteX10" fmla="*/ 5737005 w 8405408"/>
                <a:gd name="connsiteY10" fmla="*/ 952848 h 1832011"/>
                <a:gd name="connsiteX11" fmla="*/ 5608640 w 8405408"/>
                <a:gd name="connsiteY11" fmla="*/ 1084445 h 1832011"/>
                <a:gd name="connsiteX12" fmla="*/ 5438718 w 8405408"/>
                <a:gd name="connsiteY12" fmla="*/ 1263602 h 1832011"/>
                <a:gd name="connsiteX13" fmla="*/ 5049466 w 8405408"/>
                <a:gd name="connsiteY13" fmla="*/ 1654239 h 1832011"/>
                <a:gd name="connsiteX14" fmla="*/ 4692075 w 8405408"/>
                <a:gd name="connsiteY14" fmla="*/ 1832011 h 1832011"/>
                <a:gd name="connsiteX15" fmla="*/ 4649133 w 8405408"/>
                <a:gd name="connsiteY15" fmla="*/ 1827855 h 1832011"/>
                <a:gd name="connsiteX16" fmla="*/ 4417337 w 8405408"/>
                <a:gd name="connsiteY16" fmla="*/ 1484317 h 1832011"/>
                <a:gd name="connsiteX17" fmla="*/ 4191544 w 8405408"/>
                <a:gd name="connsiteY17" fmla="*/ 1074748 h 1832011"/>
                <a:gd name="connsiteX18" fmla="*/ 3323461 w 8405408"/>
                <a:gd name="connsiteY18" fmla="*/ 1079828 h 1832011"/>
                <a:gd name="connsiteX19" fmla="*/ 2372728 w 8405408"/>
                <a:gd name="connsiteY19" fmla="*/ 1307006 h 1832011"/>
                <a:gd name="connsiteX20" fmla="*/ 2354391 w 8405408"/>
                <a:gd name="connsiteY20" fmla="*/ 1304778 h 1832011"/>
                <a:gd name="connsiteX21" fmla="*/ 2138132 w 8405408"/>
                <a:gd name="connsiteY21" fmla="*/ 1352876 h 1832011"/>
                <a:gd name="connsiteX22" fmla="*/ 1329237 w 8405408"/>
                <a:gd name="connsiteY22" fmla="*/ 1426009 h 1832011"/>
                <a:gd name="connsiteX23" fmla="*/ 1021579 w 8405408"/>
                <a:gd name="connsiteY23" fmla="*/ 1414579 h 1832011"/>
                <a:gd name="connsiteX24" fmla="*/ 102417 w 8405408"/>
                <a:gd name="connsiteY24" fmla="*/ 1054534 h 1832011"/>
                <a:gd name="connsiteX25" fmla="*/ 34789 w 8405408"/>
                <a:gd name="connsiteY25" fmla="*/ 593524 h 1832011"/>
                <a:gd name="connsiteX26" fmla="*/ 102881 w 8405408"/>
                <a:gd name="connsiteY26" fmla="*/ 97254 h 1832011"/>
                <a:gd name="connsiteX27" fmla="*/ 202638 w 8405408"/>
                <a:gd name="connsiteY27" fmla="*/ 0 h 1832011"/>
                <a:gd name="connsiteX28" fmla="*/ 151947 w 8405408"/>
                <a:gd name="connsiteY28" fmla="*/ 1027864 h 1832011"/>
                <a:gd name="connsiteX29" fmla="*/ 2373177 w 8405408"/>
                <a:gd name="connsiteY29" fmla="*/ 1242177 h 1832011"/>
                <a:gd name="connsiteX30" fmla="*/ 2373784 w 8405408"/>
                <a:gd name="connsiteY30" fmla="*/ 1244522 h 1832011"/>
                <a:gd name="connsiteX31" fmla="*/ 2430287 w 8405408"/>
                <a:gd name="connsiteY31" fmla="*/ 1228880 h 1832011"/>
                <a:gd name="connsiteX32" fmla="*/ 3312380 w 8405408"/>
                <a:gd name="connsiteY32" fmla="*/ 1020725 h 1832011"/>
                <a:gd name="connsiteX33" fmla="*/ 4225251 w 8405408"/>
                <a:gd name="connsiteY33" fmla="*/ 1024880 h 1832011"/>
                <a:gd name="connsiteX34" fmla="*/ 4449463 w 8405408"/>
                <a:gd name="connsiteY34" fmla="*/ 1442676 h 1832011"/>
                <a:gd name="connsiteX35" fmla="*/ 4643462 w 8405408"/>
                <a:gd name="connsiteY35" fmla="*/ 1762727 h 1832011"/>
                <a:gd name="connsiteX36" fmla="*/ 5393928 w 8405408"/>
                <a:gd name="connsiteY36" fmla="*/ 1222969 h 1832011"/>
                <a:gd name="connsiteX37" fmla="*/ 5693140 w 8405408"/>
                <a:gd name="connsiteY37" fmla="*/ 911291 h 1832011"/>
                <a:gd name="connsiteX38" fmla="*/ 6625404 w 8405408"/>
                <a:gd name="connsiteY38" fmla="*/ 311945 h 1832011"/>
                <a:gd name="connsiteX0" fmla="*/ 6697297 w 8477301"/>
                <a:gd name="connsiteY0" fmla="*/ 311945 h 1832011"/>
                <a:gd name="connsiteX1" fmla="*/ 6709764 w 8477301"/>
                <a:gd name="connsiteY1" fmla="*/ 311945 h 1832011"/>
                <a:gd name="connsiteX2" fmla="*/ 7145962 w 8477301"/>
                <a:gd name="connsiteY2" fmla="*/ 887239 h 1832011"/>
                <a:gd name="connsiteX3" fmla="*/ 7305416 w 8477301"/>
                <a:gd name="connsiteY3" fmla="*/ 1211425 h 1832011"/>
                <a:gd name="connsiteX4" fmla="*/ 8432663 w 8477301"/>
                <a:gd name="connsiteY4" fmla="*/ 977767 h 1832011"/>
                <a:gd name="connsiteX5" fmla="*/ 8477301 w 8477301"/>
                <a:gd name="connsiteY5" fmla="*/ 1026357 h 1832011"/>
                <a:gd name="connsiteX6" fmla="*/ 7295258 w 8477301"/>
                <a:gd name="connsiteY6" fmla="*/ 1270990 h 1832011"/>
                <a:gd name="connsiteX7" fmla="*/ 7106866 w 8477301"/>
                <a:gd name="connsiteY7" fmla="*/ 911752 h 1832011"/>
                <a:gd name="connsiteX8" fmla="*/ 6708841 w 8477301"/>
                <a:gd name="connsiteY8" fmla="*/ 372434 h 1832011"/>
                <a:gd name="connsiteX9" fmla="*/ 6697759 w 8477301"/>
                <a:gd name="connsiteY9" fmla="*/ 372434 h 1832011"/>
                <a:gd name="connsiteX10" fmla="*/ 5808898 w 8477301"/>
                <a:gd name="connsiteY10" fmla="*/ 952848 h 1832011"/>
                <a:gd name="connsiteX11" fmla="*/ 5680533 w 8477301"/>
                <a:gd name="connsiteY11" fmla="*/ 1084445 h 1832011"/>
                <a:gd name="connsiteX12" fmla="*/ 5510611 w 8477301"/>
                <a:gd name="connsiteY12" fmla="*/ 1263602 h 1832011"/>
                <a:gd name="connsiteX13" fmla="*/ 5121359 w 8477301"/>
                <a:gd name="connsiteY13" fmla="*/ 1654239 h 1832011"/>
                <a:gd name="connsiteX14" fmla="*/ 4763968 w 8477301"/>
                <a:gd name="connsiteY14" fmla="*/ 1832011 h 1832011"/>
                <a:gd name="connsiteX15" fmla="*/ 4721026 w 8477301"/>
                <a:gd name="connsiteY15" fmla="*/ 1827855 h 1832011"/>
                <a:gd name="connsiteX16" fmla="*/ 4489230 w 8477301"/>
                <a:gd name="connsiteY16" fmla="*/ 1484317 h 1832011"/>
                <a:gd name="connsiteX17" fmla="*/ 4263437 w 8477301"/>
                <a:gd name="connsiteY17" fmla="*/ 1074748 h 1832011"/>
                <a:gd name="connsiteX18" fmla="*/ 3395354 w 8477301"/>
                <a:gd name="connsiteY18" fmla="*/ 1079828 h 1832011"/>
                <a:gd name="connsiteX19" fmla="*/ 2444621 w 8477301"/>
                <a:gd name="connsiteY19" fmla="*/ 1307006 h 1832011"/>
                <a:gd name="connsiteX20" fmla="*/ 2426284 w 8477301"/>
                <a:gd name="connsiteY20" fmla="*/ 1304778 h 1832011"/>
                <a:gd name="connsiteX21" fmla="*/ 2210025 w 8477301"/>
                <a:gd name="connsiteY21" fmla="*/ 1352876 h 1832011"/>
                <a:gd name="connsiteX22" fmla="*/ 1401130 w 8477301"/>
                <a:gd name="connsiteY22" fmla="*/ 1426009 h 1832011"/>
                <a:gd name="connsiteX23" fmla="*/ 1093472 w 8477301"/>
                <a:gd name="connsiteY23" fmla="*/ 1414579 h 1832011"/>
                <a:gd name="connsiteX24" fmla="*/ 174310 w 8477301"/>
                <a:gd name="connsiteY24" fmla="*/ 1054534 h 1832011"/>
                <a:gd name="connsiteX25" fmla="*/ 10081 w 8477301"/>
                <a:gd name="connsiteY25" fmla="*/ 593524 h 1832011"/>
                <a:gd name="connsiteX26" fmla="*/ 174774 w 8477301"/>
                <a:gd name="connsiteY26" fmla="*/ 97254 h 1832011"/>
                <a:gd name="connsiteX27" fmla="*/ 274531 w 8477301"/>
                <a:gd name="connsiteY27" fmla="*/ 0 h 1832011"/>
                <a:gd name="connsiteX28" fmla="*/ 223840 w 8477301"/>
                <a:gd name="connsiteY28" fmla="*/ 1027864 h 1832011"/>
                <a:gd name="connsiteX29" fmla="*/ 2445070 w 8477301"/>
                <a:gd name="connsiteY29" fmla="*/ 1242177 h 1832011"/>
                <a:gd name="connsiteX30" fmla="*/ 2445677 w 8477301"/>
                <a:gd name="connsiteY30" fmla="*/ 1244522 h 1832011"/>
                <a:gd name="connsiteX31" fmla="*/ 2502180 w 8477301"/>
                <a:gd name="connsiteY31" fmla="*/ 1228880 h 1832011"/>
                <a:gd name="connsiteX32" fmla="*/ 3384273 w 8477301"/>
                <a:gd name="connsiteY32" fmla="*/ 1020725 h 1832011"/>
                <a:gd name="connsiteX33" fmla="*/ 4297144 w 8477301"/>
                <a:gd name="connsiteY33" fmla="*/ 1024880 h 1832011"/>
                <a:gd name="connsiteX34" fmla="*/ 4521356 w 8477301"/>
                <a:gd name="connsiteY34" fmla="*/ 1442676 h 1832011"/>
                <a:gd name="connsiteX35" fmla="*/ 4715355 w 8477301"/>
                <a:gd name="connsiteY35" fmla="*/ 1762727 h 1832011"/>
                <a:gd name="connsiteX36" fmla="*/ 5465821 w 8477301"/>
                <a:gd name="connsiteY36" fmla="*/ 1222969 h 1832011"/>
                <a:gd name="connsiteX37" fmla="*/ 5765033 w 8477301"/>
                <a:gd name="connsiteY37" fmla="*/ 911291 h 1832011"/>
                <a:gd name="connsiteX38" fmla="*/ 6697297 w 8477301"/>
                <a:gd name="connsiteY38" fmla="*/ 311945 h 1832011"/>
                <a:gd name="connsiteX0" fmla="*/ 6697297 w 8477301"/>
                <a:gd name="connsiteY0" fmla="*/ 311945 h 1832011"/>
                <a:gd name="connsiteX1" fmla="*/ 6709764 w 8477301"/>
                <a:gd name="connsiteY1" fmla="*/ 311945 h 1832011"/>
                <a:gd name="connsiteX2" fmla="*/ 7145962 w 8477301"/>
                <a:gd name="connsiteY2" fmla="*/ 887239 h 1832011"/>
                <a:gd name="connsiteX3" fmla="*/ 7305416 w 8477301"/>
                <a:gd name="connsiteY3" fmla="*/ 1211425 h 1832011"/>
                <a:gd name="connsiteX4" fmla="*/ 8432663 w 8477301"/>
                <a:gd name="connsiteY4" fmla="*/ 977767 h 1832011"/>
                <a:gd name="connsiteX5" fmla="*/ 8477301 w 8477301"/>
                <a:gd name="connsiteY5" fmla="*/ 1026357 h 1832011"/>
                <a:gd name="connsiteX6" fmla="*/ 7295258 w 8477301"/>
                <a:gd name="connsiteY6" fmla="*/ 1270990 h 1832011"/>
                <a:gd name="connsiteX7" fmla="*/ 7106866 w 8477301"/>
                <a:gd name="connsiteY7" fmla="*/ 911752 h 1832011"/>
                <a:gd name="connsiteX8" fmla="*/ 6708841 w 8477301"/>
                <a:gd name="connsiteY8" fmla="*/ 372434 h 1832011"/>
                <a:gd name="connsiteX9" fmla="*/ 6697759 w 8477301"/>
                <a:gd name="connsiteY9" fmla="*/ 372434 h 1832011"/>
                <a:gd name="connsiteX10" fmla="*/ 5808898 w 8477301"/>
                <a:gd name="connsiteY10" fmla="*/ 952848 h 1832011"/>
                <a:gd name="connsiteX11" fmla="*/ 5680533 w 8477301"/>
                <a:gd name="connsiteY11" fmla="*/ 1084445 h 1832011"/>
                <a:gd name="connsiteX12" fmla="*/ 5510611 w 8477301"/>
                <a:gd name="connsiteY12" fmla="*/ 1263602 h 1832011"/>
                <a:gd name="connsiteX13" fmla="*/ 5121359 w 8477301"/>
                <a:gd name="connsiteY13" fmla="*/ 1654239 h 1832011"/>
                <a:gd name="connsiteX14" fmla="*/ 4763968 w 8477301"/>
                <a:gd name="connsiteY14" fmla="*/ 1832011 h 1832011"/>
                <a:gd name="connsiteX15" fmla="*/ 4721026 w 8477301"/>
                <a:gd name="connsiteY15" fmla="*/ 1827855 h 1832011"/>
                <a:gd name="connsiteX16" fmla="*/ 4489230 w 8477301"/>
                <a:gd name="connsiteY16" fmla="*/ 1484317 h 1832011"/>
                <a:gd name="connsiteX17" fmla="*/ 4263437 w 8477301"/>
                <a:gd name="connsiteY17" fmla="*/ 1074748 h 1832011"/>
                <a:gd name="connsiteX18" fmla="*/ 3395354 w 8477301"/>
                <a:gd name="connsiteY18" fmla="*/ 1079828 h 1832011"/>
                <a:gd name="connsiteX19" fmla="*/ 2444621 w 8477301"/>
                <a:gd name="connsiteY19" fmla="*/ 1307006 h 1832011"/>
                <a:gd name="connsiteX20" fmla="*/ 2426284 w 8477301"/>
                <a:gd name="connsiteY20" fmla="*/ 1304778 h 1832011"/>
                <a:gd name="connsiteX21" fmla="*/ 2210025 w 8477301"/>
                <a:gd name="connsiteY21" fmla="*/ 1352876 h 1832011"/>
                <a:gd name="connsiteX22" fmla="*/ 1401130 w 8477301"/>
                <a:gd name="connsiteY22" fmla="*/ 1426009 h 1832011"/>
                <a:gd name="connsiteX23" fmla="*/ 1093472 w 8477301"/>
                <a:gd name="connsiteY23" fmla="*/ 1414579 h 1832011"/>
                <a:gd name="connsiteX24" fmla="*/ 174310 w 8477301"/>
                <a:gd name="connsiteY24" fmla="*/ 1054534 h 1832011"/>
                <a:gd name="connsiteX25" fmla="*/ 10081 w 8477301"/>
                <a:gd name="connsiteY25" fmla="*/ 593524 h 1832011"/>
                <a:gd name="connsiteX26" fmla="*/ 174774 w 8477301"/>
                <a:gd name="connsiteY26" fmla="*/ 97254 h 1832011"/>
                <a:gd name="connsiteX27" fmla="*/ 274531 w 8477301"/>
                <a:gd name="connsiteY27" fmla="*/ 0 h 1832011"/>
                <a:gd name="connsiteX28" fmla="*/ 223840 w 8477301"/>
                <a:gd name="connsiteY28" fmla="*/ 1027864 h 1832011"/>
                <a:gd name="connsiteX29" fmla="*/ 2445070 w 8477301"/>
                <a:gd name="connsiteY29" fmla="*/ 1242177 h 1832011"/>
                <a:gd name="connsiteX30" fmla="*/ 2445677 w 8477301"/>
                <a:gd name="connsiteY30" fmla="*/ 1244522 h 1832011"/>
                <a:gd name="connsiteX31" fmla="*/ 2502180 w 8477301"/>
                <a:gd name="connsiteY31" fmla="*/ 1228880 h 1832011"/>
                <a:gd name="connsiteX32" fmla="*/ 3384273 w 8477301"/>
                <a:gd name="connsiteY32" fmla="*/ 1020725 h 1832011"/>
                <a:gd name="connsiteX33" fmla="*/ 4297144 w 8477301"/>
                <a:gd name="connsiteY33" fmla="*/ 1024880 h 1832011"/>
                <a:gd name="connsiteX34" fmla="*/ 4521356 w 8477301"/>
                <a:gd name="connsiteY34" fmla="*/ 1442676 h 1832011"/>
                <a:gd name="connsiteX35" fmla="*/ 4715355 w 8477301"/>
                <a:gd name="connsiteY35" fmla="*/ 1762727 h 1832011"/>
                <a:gd name="connsiteX36" fmla="*/ 5465821 w 8477301"/>
                <a:gd name="connsiteY36" fmla="*/ 1222969 h 1832011"/>
                <a:gd name="connsiteX37" fmla="*/ 5765033 w 8477301"/>
                <a:gd name="connsiteY37" fmla="*/ 911291 h 1832011"/>
                <a:gd name="connsiteX38" fmla="*/ 6697297 w 8477301"/>
                <a:gd name="connsiteY38" fmla="*/ 311945 h 1832011"/>
                <a:gd name="connsiteX0" fmla="*/ 6702701 w 8482705"/>
                <a:gd name="connsiteY0" fmla="*/ 311945 h 1832011"/>
                <a:gd name="connsiteX1" fmla="*/ 6715168 w 8482705"/>
                <a:gd name="connsiteY1" fmla="*/ 311945 h 1832011"/>
                <a:gd name="connsiteX2" fmla="*/ 7151366 w 8482705"/>
                <a:gd name="connsiteY2" fmla="*/ 887239 h 1832011"/>
                <a:gd name="connsiteX3" fmla="*/ 7310820 w 8482705"/>
                <a:gd name="connsiteY3" fmla="*/ 1211425 h 1832011"/>
                <a:gd name="connsiteX4" fmla="*/ 8438067 w 8482705"/>
                <a:gd name="connsiteY4" fmla="*/ 977767 h 1832011"/>
                <a:gd name="connsiteX5" fmla="*/ 8482705 w 8482705"/>
                <a:gd name="connsiteY5" fmla="*/ 1026357 h 1832011"/>
                <a:gd name="connsiteX6" fmla="*/ 7300662 w 8482705"/>
                <a:gd name="connsiteY6" fmla="*/ 1270990 h 1832011"/>
                <a:gd name="connsiteX7" fmla="*/ 7112270 w 8482705"/>
                <a:gd name="connsiteY7" fmla="*/ 911752 h 1832011"/>
                <a:gd name="connsiteX8" fmla="*/ 6714245 w 8482705"/>
                <a:gd name="connsiteY8" fmla="*/ 372434 h 1832011"/>
                <a:gd name="connsiteX9" fmla="*/ 6703163 w 8482705"/>
                <a:gd name="connsiteY9" fmla="*/ 372434 h 1832011"/>
                <a:gd name="connsiteX10" fmla="*/ 5814302 w 8482705"/>
                <a:gd name="connsiteY10" fmla="*/ 952848 h 1832011"/>
                <a:gd name="connsiteX11" fmla="*/ 5685937 w 8482705"/>
                <a:gd name="connsiteY11" fmla="*/ 1084445 h 1832011"/>
                <a:gd name="connsiteX12" fmla="*/ 5516015 w 8482705"/>
                <a:gd name="connsiteY12" fmla="*/ 1263602 h 1832011"/>
                <a:gd name="connsiteX13" fmla="*/ 5126763 w 8482705"/>
                <a:gd name="connsiteY13" fmla="*/ 1654239 h 1832011"/>
                <a:gd name="connsiteX14" fmla="*/ 4769372 w 8482705"/>
                <a:gd name="connsiteY14" fmla="*/ 1832011 h 1832011"/>
                <a:gd name="connsiteX15" fmla="*/ 4726430 w 8482705"/>
                <a:gd name="connsiteY15" fmla="*/ 1827855 h 1832011"/>
                <a:gd name="connsiteX16" fmla="*/ 4494634 w 8482705"/>
                <a:gd name="connsiteY16" fmla="*/ 1484317 h 1832011"/>
                <a:gd name="connsiteX17" fmla="*/ 4268841 w 8482705"/>
                <a:gd name="connsiteY17" fmla="*/ 1074748 h 1832011"/>
                <a:gd name="connsiteX18" fmla="*/ 3400758 w 8482705"/>
                <a:gd name="connsiteY18" fmla="*/ 1079828 h 1832011"/>
                <a:gd name="connsiteX19" fmla="*/ 2450025 w 8482705"/>
                <a:gd name="connsiteY19" fmla="*/ 1307006 h 1832011"/>
                <a:gd name="connsiteX20" fmla="*/ 2431688 w 8482705"/>
                <a:gd name="connsiteY20" fmla="*/ 1304778 h 1832011"/>
                <a:gd name="connsiteX21" fmla="*/ 2215429 w 8482705"/>
                <a:gd name="connsiteY21" fmla="*/ 1352876 h 1832011"/>
                <a:gd name="connsiteX22" fmla="*/ 1406534 w 8482705"/>
                <a:gd name="connsiteY22" fmla="*/ 1426009 h 1832011"/>
                <a:gd name="connsiteX23" fmla="*/ 1098876 w 8482705"/>
                <a:gd name="connsiteY23" fmla="*/ 1414579 h 1832011"/>
                <a:gd name="connsiteX24" fmla="*/ 121753 w 8482705"/>
                <a:gd name="connsiteY24" fmla="*/ 1068426 h 1832011"/>
                <a:gd name="connsiteX25" fmla="*/ 15485 w 8482705"/>
                <a:gd name="connsiteY25" fmla="*/ 593524 h 1832011"/>
                <a:gd name="connsiteX26" fmla="*/ 180178 w 8482705"/>
                <a:gd name="connsiteY26" fmla="*/ 97254 h 1832011"/>
                <a:gd name="connsiteX27" fmla="*/ 279935 w 8482705"/>
                <a:gd name="connsiteY27" fmla="*/ 0 h 1832011"/>
                <a:gd name="connsiteX28" fmla="*/ 229244 w 8482705"/>
                <a:gd name="connsiteY28" fmla="*/ 1027864 h 1832011"/>
                <a:gd name="connsiteX29" fmla="*/ 2450474 w 8482705"/>
                <a:gd name="connsiteY29" fmla="*/ 1242177 h 1832011"/>
                <a:gd name="connsiteX30" fmla="*/ 2451081 w 8482705"/>
                <a:gd name="connsiteY30" fmla="*/ 1244522 h 1832011"/>
                <a:gd name="connsiteX31" fmla="*/ 2507584 w 8482705"/>
                <a:gd name="connsiteY31" fmla="*/ 1228880 h 1832011"/>
                <a:gd name="connsiteX32" fmla="*/ 3389677 w 8482705"/>
                <a:gd name="connsiteY32" fmla="*/ 1020725 h 1832011"/>
                <a:gd name="connsiteX33" fmla="*/ 4302548 w 8482705"/>
                <a:gd name="connsiteY33" fmla="*/ 1024880 h 1832011"/>
                <a:gd name="connsiteX34" fmla="*/ 4526760 w 8482705"/>
                <a:gd name="connsiteY34" fmla="*/ 1442676 h 1832011"/>
                <a:gd name="connsiteX35" fmla="*/ 4720759 w 8482705"/>
                <a:gd name="connsiteY35" fmla="*/ 1762727 h 1832011"/>
                <a:gd name="connsiteX36" fmla="*/ 5471225 w 8482705"/>
                <a:gd name="connsiteY36" fmla="*/ 1222969 h 1832011"/>
                <a:gd name="connsiteX37" fmla="*/ 5770437 w 8482705"/>
                <a:gd name="connsiteY37" fmla="*/ 911291 h 1832011"/>
                <a:gd name="connsiteX38" fmla="*/ 6702701 w 8482705"/>
                <a:gd name="connsiteY38" fmla="*/ 311945 h 1832011"/>
                <a:gd name="connsiteX0" fmla="*/ 6702701 w 8482705"/>
                <a:gd name="connsiteY0" fmla="*/ 311945 h 1832011"/>
                <a:gd name="connsiteX1" fmla="*/ 6715168 w 8482705"/>
                <a:gd name="connsiteY1" fmla="*/ 311945 h 1832011"/>
                <a:gd name="connsiteX2" fmla="*/ 7151366 w 8482705"/>
                <a:gd name="connsiteY2" fmla="*/ 887239 h 1832011"/>
                <a:gd name="connsiteX3" fmla="*/ 7310820 w 8482705"/>
                <a:gd name="connsiteY3" fmla="*/ 1211425 h 1832011"/>
                <a:gd name="connsiteX4" fmla="*/ 8438067 w 8482705"/>
                <a:gd name="connsiteY4" fmla="*/ 977767 h 1832011"/>
                <a:gd name="connsiteX5" fmla="*/ 8482705 w 8482705"/>
                <a:gd name="connsiteY5" fmla="*/ 1026357 h 1832011"/>
                <a:gd name="connsiteX6" fmla="*/ 7300662 w 8482705"/>
                <a:gd name="connsiteY6" fmla="*/ 1270990 h 1832011"/>
                <a:gd name="connsiteX7" fmla="*/ 7112270 w 8482705"/>
                <a:gd name="connsiteY7" fmla="*/ 911752 h 1832011"/>
                <a:gd name="connsiteX8" fmla="*/ 6714245 w 8482705"/>
                <a:gd name="connsiteY8" fmla="*/ 372434 h 1832011"/>
                <a:gd name="connsiteX9" fmla="*/ 6703163 w 8482705"/>
                <a:gd name="connsiteY9" fmla="*/ 372434 h 1832011"/>
                <a:gd name="connsiteX10" fmla="*/ 5814302 w 8482705"/>
                <a:gd name="connsiteY10" fmla="*/ 952848 h 1832011"/>
                <a:gd name="connsiteX11" fmla="*/ 5685937 w 8482705"/>
                <a:gd name="connsiteY11" fmla="*/ 1084445 h 1832011"/>
                <a:gd name="connsiteX12" fmla="*/ 5516015 w 8482705"/>
                <a:gd name="connsiteY12" fmla="*/ 1263602 h 1832011"/>
                <a:gd name="connsiteX13" fmla="*/ 5126763 w 8482705"/>
                <a:gd name="connsiteY13" fmla="*/ 1654239 h 1832011"/>
                <a:gd name="connsiteX14" fmla="*/ 4769372 w 8482705"/>
                <a:gd name="connsiteY14" fmla="*/ 1832011 h 1832011"/>
                <a:gd name="connsiteX15" fmla="*/ 4726430 w 8482705"/>
                <a:gd name="connsiteY15" fmla="*/ 1827855 h 1832011"/>
                <a:gd name="connsiteX16" fmla="*/ 4494634 w 8482705"/>
                <a:gd name="connsiteY16" fmla="*/ 1484317 h 1832011"/>
                <a:gd name="connsiteX17" fmla="*/ 4268841 w 8482705"/>
                <a:gd name="connsiteY17" fmla="*/ 1074748 h 1832011"/>
                <a:gd name="connsiteX18" fmla="*/ 3400758 w 8482705"/>
                <a:gd name="connsiteY18" fmla="*/ 1079828 h 1832011"/>
                <a:gd name="connsiteX19" fmla="*/ 2450025 w 8482705"/>
                <a:gd name="connsiteY19" fmla="*/ 1307006 h 1832011"/>
                <a:gd name="connsiteX20" fmla="*/ 2431688 w 8482705"/>
                <a:gd name="connsiteY20" fmla="*/ 1304778 h 1832011"/>
                <a:gd name="connsiteX21" fmla="*/ 2215429 w 8482705"/>
                <a:gd name="connsiteY21" fmla="*/ 1352876 h 1832011"/>
                <a:gd name="connsiteX22" fmla="*/ 1406534 w 8482705"/>
                <a:gd name="connsiteY22" fmla="*/ 1426009 h 1832011"/>
                <a:gd name="connsiteX23" fmla="*/ 1098876 w 8482705"/>
                <a:gd name="connsiteY23" fmla="*/ 1414579 h 1832011"/>
                <a:gd name="connsiteX24" fmla="*/ 121753 w 8482705"/>
                <a:gd name="connsiteY24" fmla="*/ 1068426 h 1832011"/>
                <a:gd name="connsiteX25" fmla="*/ 15485 w 8482705"/>
                <a:gd name="connsiteY25" fmla="*/ 593524 h 1832011"/>
                <a:gd name="connsiteX26" fmla="*/ 180178 w 8482705"/>
                <a:gd name="connsiteY26" fmla="*/ 97254 h 1832011"/>
                <a:gd name="connsiteX27" fmla="*/ 279935 w 8482705"/>
                <a:gd name="connsiteY27" fmla="*/ 0 h 1832011"/>
                <a:gd name="connsiteX28" fmla="*/ 229244 w 8482705"/>
                <a:gd name="connsiteY28" fmla="*/ 1027864 h 1832011"/>
                <a:gd name="connsiteX29" fmla="*/ 2450474 w 8482705"/>
                <a:gd name="connsiteY29" fmla="*/ 1242177 h 1832011"/>
                <a:gd name="connsiteX30" fmla="*/ 2451081 w 8482705"/>
                <a:gd name="connsiteY30" fmla="*/ 1244522 h 1832011"/>
                <a:gd name="connsiteX31" fmla="*/ 2507584 w 8482705"/>
                <a:gd name="connsiteY31" fmla="*/ 1228880 h 1832011"/>
                <a:gd name="connsiteX32" fmla="*/ 3389677 w 8482705"/>
                <a:gd name="connsiteY32" fmla="*/ 1020725 h 1832011"/>
                <a:gd name="connsiteX33" fmla="*/ 4302548 w 8482705"/>
                <a:gd name="connsiteY33" fmla="*/ 1024880 h 1832011"/>
                <a:gd name="connsiteX34" fmla="*/ 4526760 w 8482705"/>
                <a:gd name="connsiteY34" fmla="*/ 1442676 h 1832011"/>
                <a:gd name="connsiteX35" fmla="*/ 4720759 w 8482705"/>
                <a:gd name="connsiteY35" fmla="*/ 1762727 h 1832011"/>
                <a:gd name="connsiteX36" fmla="*/ 5471225 w 8482705"/>
                <a:gd name="connsiteY36" fmla="*/ 1222969 h 1832011"/>
                <a:gd name="connsiteX37" fmla="*/ 5770437 w 8482705"/>
                <a:gd name="connsiteY37" fmla="*/ 911291 h 1832011"/>
                <a:gd name="connsiteX38" fmla="*/ 6702701 w 8482705"/>
                <a:gd name="connsiteY38" fmla="*/ 311945 h 1832011"/>
                <a:gd name="connsiteX0" fmla="*/ 6702701 w 8482705"/>
                <a:gd name="connsiteY0" fmla="*/ 311945 h 1832011"/>
                <a:gd name="connsiteX1" fmla="*/ 6715168 w 8482705"/>
                <a:gd name="connsiteY1" fmla="*/ 311945 h 1832011"/>
                <a:gd name="connsiteX2" fmla="*/ 7151366 w 8482705"/>
                <a:gd name="connsiteY2" fmla="*/ 887239 h 1832011"/>
                <a:gd name="connsiteX3" fmla="*/ 7310820 w 8482705"/>
                <a:gd name="connsiteY3" fmla="*/ 1211425 h 1832011"/>
                <a:gd name="connsiteX4" fmla="*/ 8438067 w 8482705"/>
                <a:gd name="connsiteY4" fmla="*/ 977767 h 1832011"/>
                <a:gd name="connsiteX5" fmla="*/ 8482705 w 8482705"/>
                <a:gd name="connsiteY5" fmla="*/ 1026357 h 1832011"/>
                <a:gd name="connsiteX6" fmla="*/ 7300662 w 8482705"/>
                <a:gd name="connsiteY6" fmla="*/ 1270990 h 1832011"/>
                <a:gd name="connsiteX7" fmla="*/ 7112270 w 8482705"/>
                <a:gd name="connsiteY7" fmla="*/ 911752 h 1832011"/>
                <a:gd name="connsiteX8" fmla="*/ 6714245 w 8482705"/>
                <a:gd name="connsiteY8" fmla="*/ 372434 h 1832011"/>
                <a:gd name="connsiteX9" fmla="*/ 6703163 w 8482705"/>
                <a:gd name="connsiteY9" fmla="*/ 372434 h 1832011"/>
                <a:gd name="connsiteX10" fmla="*/ 5814302 w 8482705"/>
                <a:gd name="connsiteY10" fmla="*/ 952848 h 1832011"/>
                <a:gd name="connsiteX11" fmla="*/ 5685937 w 8482705"/>
                <a:gd name="connsiteY11" fmla="*/ 1084445 h 1832011"/>
                <a:gd name="connsiteX12" fmla="*/ 5516015 w 8482705"/>
                <a:gd name="connsiteY12" fmla="*/ 1263602 h 1832011"/>
                <a:gd name="connsiteX13" fmla="*/ 5126763 w 8482705"/>
                <a:gd name="connsiteY13" fmla="*/ 1654239 h 1832011"/>
                <a:gd name="connsiteX14" fmla="*/ 4769372 w 8482705"/>
                <a:gd name="connsiteY14" fmla="*/ 1832011 h 1832011"/>
                <a:gd name="connsiteX15" fmla="*/ 4726430 w 8482705"/>
                <a:gd name="connsiteY15" fmla="*/ 1827855 h 1832011"/>
                <a:gd name="connsiteX16" fmla="*/ 4494634 w 8482705"/>
                <a:gd name="connsiteY16" fmla="*/ 1484317 h 1832011"/>
                <a:gd name="connsiteX17" fmla="*/ 4268841 w 8482705"/>
                <a:gd name="connsiteY17" fmla="*/ 1074748 h 1832011"/>
                <a:gd name="connsiteX18" fmla="*/ 3400758 w 8482705"/>
                <a:gd name="connsiteY18" fmla="*/ 1079828 h 1832011"/>
                <a:gd name="connsiteX19" fmla="*/ 2450025 w 8482705"/>
                <a:gd name="connsiteY19" fmla="*/ 1307006 h 1832011"/>
                <a:gd name="connsiteX20" fmla="*/ 2431688 w 8482705"/>
                <a:gd name="connsiteY20" fmla="*/ 1304778 h 1832011"/>
                <a:gd name="connsiteX21" fmla="*/ 2215429 w 8482705"/>
                <a:gd name="connsiteY21" fmla="*/ 1352876 h 1832011"/>
                <a:gd name="connsiteX22" fmla="*/ 1406534 w 8482705"/>
                <a:gd name="connsiteY22" fmla="*/ 1426009 h 1832011"/>
                <a:gd name="connsiteX23" fmla="*/ 1098876 w 8482705"/>
                <a:gd name="connsiteY23" fmla="*/ 1414579 h 1832011"/>
                <a:gd name="connsiteX24" fmla="*/ 121753 w 8482705"/>
                <a:gd name="connsiteY24" fmla="*/ 1068426 h 1832011"/>
                <a:gd name="connsiteX25" fmla="*/ 15485 w 8482705"/>
                <a:gd name="connsiteY25" fmla="*/ 593524 h 1832011"/>
                <a:gd name="connsiteX26" fmla="*/ 180178 w 8482705"/>
                <a:gd name="connsiteY26" fmla="*/ 97254 h 1832011"/>
                <a:gd name="connsiteX27" fmla="*/ 279935 w 8482705"/>
                <a:gd name="connsiteY27" fmla="*/ 0 h 1832011"/>
                <a:gd name="connsiteX28" fmla="*/ 229244 w 8482705"/>
                <a:gd name="connsiteY28" fmla="*/ 1027864 h 1832011"/>
                <a:gd name="connsiteX29" fmla="*/ 2450474 w 8482705"/>
                <a:gd name="connsiteY29" fmla="*/ 1242177 h 1832011"/>
                <a:gd name="connsiteX30" fmla="*/ 2451081 w 8482705"/>
                <a:gd name="connsiteY30" fmla="*/ 1244522 h 1832011"/>
                <a:gd name="connsiteX31" fmla="*/ 2507584 w 8482705"/>
                <a:gd name="connsiteY31" fmla="*/ 1228880 h 1832011"/>
                <a:gd name="connsiteX32" fmla="*/ 3389677 w 8482705"/>
                <a:gd name="connsiteY32" fmla="*/ 1020725 h 1832011"/>
                <a:gd name="connsiteX33" fmla="*/ 4302548 w 8482705"/>
                <a:gd name="connsiteY33" fmla="*/ 1024880 h 1832011"/>
                <a:gd name="connsiteX34" fmla="*/ 4526760 w 8482705"/>
                <a:gd name="connsiteY34" fmla="*/ 1442676 h 1832011"/>
                <a:gd name="connsiteX35" fmla="*/ 4720759 w 8482705"/>
                <a:gd name="connsiteY35" fmla="*/ 1762727 h 1832011"/>
                <a:gd name="connsiteX36" fmla="*/ 5471225 w 8482705"/>
                <a:gd name="connsiteY36" fmla="*/ 1222969 h 1832011"/>
                <a:gd name="connsiteX37" fmla="*/ 5770437 w 8482705"/>
                <a:gd name="connsiteY37" fmla="*/ 911291 h 1832011"/>
                <a:gd name="connsiteX38" fmla="*/ 6702701 w 8482705"/>
                <a:gd name="connsiteY38" fmla="*/ 311945 h 1832011"/>
                <a:gd name="connsiteX0" fmla="*/ 6702701 w 8482705"/>
                <a:gd name="connsiteY0" fmla="*/ 214691 h 1734757"/>
                <a:gd name="connsiteX1" fmla="*/ 6715168 w 8482705"/>
                <a:gd name="connsiteY1" fmla="*/ 214691 h 1734757"/>
                <a:gd name="connsiteX2" fmla="*/ 7151366 w 8482705"/>
                <a:gd name="connsiteY2" fmla="*/ 789985 h 1734757"/>
                <a:gd name="connsiteX3" fmla="*/ 7310820 w 8482705"/>
                <a:gd name="connsiteY3" fmla="*/ 1114171 h 1734757"/>
                <a:gd name="connsiteX4" fmla="*/ 8438067 w 8482705"/>
                <a:gd name="connsiteY4" fmla="*/ 880513 h 1734757"/>
                <a:gd name="connsiteX5" fmla="*/ 8482705 w 8482705"/>
                <a:gd name="connsiteY5" fmla="*/ 929103 h 1734757"/>
                <a:gd name="connsiteX6" fmla="*/ 7300662 w 8482705"/>
                <a:gd name="connsiteY6" fmla="*/ 1173736 h 1734757"/>
                <a:gd name="connsiteX7" fmla="*/ 7112270 w 8482705"/>
                <a:gd name="connsiteY7" fmla="*/ 814498 h 1734757"/>
                <a:gd name="connsiteX8" fmla="*/ 6714245 w 8482705"/>
                <a:gd name="connsiteY8" fmla="*/ 275180 h 1734757"/>
                <a:gd name="connsiteX9" fmla="*/ 6703163 w 8482705"/>
                <a:gd name="connsiteY9" fmla="*/ 275180 h 1734757"/>
                <a:gd name="connsiteX10" fmla="*/ 5814302 w 8482705"/>
                <a:gd name="connsiteY10" fmla="*/ 855594 h 1734757"/>
                <a:gd name="connsiteX11" fmla="*/ 5685937 w 8482705"/>
                <a:gd name="connsiteY11" fmla="*/ 987191 h 1734757"/>
                <a:gd name="connsiteX12" fmla="*/ 5516015 w 8482705"/>
                <a:gd name="connsiteY12" fmla="*/ 1166348 h 1734757"/>
                <a:gd name="connsiteX13" fmla="*/ 5126763 w 8482705"/>
                <a:gd name="connsiteY13" fmla="*/ 1556985 h 1734757"/>
                <a:gd name="connsiteX14" fmla="*/ 4769372 w 8482705"/>
                <a:gd name="connsiteY14" fmla="*/ 1734757 h 1734757"/>
                <a:gd name="connsiteX15" fmla="*/ 4726430 w 8482705"/>
                <a:gd name="connsiteY15" fmla="*/ 1730601 h 1734757"/>
                <a:gd name="connsiteX16" fmla="*/ 4494634 w 8482705"/>
                <a:gd name="connsiteY16" fmla="*/ 1387063 h 1734757"/>
                <a:gd name="connsiteX17" fmla="*/ 4268841 w 8482705"/>
                <a:gd name="connsiteY17" fmla="*/ 977494 h 1734757"/>
                <a:gd name="connsiteX18" fmla="*/ 3400758 w 8482705"/>
                <a:gd name="connsiteY18" fmla="*/ 982574 h 1734757"/>
                <a:gd name="connsiteX19" fmla="*/ 2450025 w 8482705"/>
                <a:gd name="connsiteY19" fmla="*/ 1209752 h 1734757"/>
                <a:gd name="connsiteX20" fmla="*/ 2431688 w 8482705"/>
                <a:gd name="connsiteY20" fmla="*/ 1207524 h 1734757"/>
                <a:gd name="connsiteX21" fmla="*/ 2215429 w 8482705"/>
                <a:gd name="connsiteY21" fmla="*/ 1255622 h 1734757"/>
                <a:gd name="connsiteX22" fmla="*/ 1406534 w 8482705"/>
                <a:gd name="connsiteY22" fmla="*/ 1328755 h 1734757"/>
                <a:gd name="connsiteX23" fmla="*/ 1098876 w 8482705"/>
                <a:gd name="connsiteY23" fmla="*/ 1317325 h 1734757"/>
                <a:gd name="connsiteX24" fmla="*/ 121753 w 8482705"/>
                <a:gd name="connsiteY24" fmla="*/ 971172 h 1734757"/>
                <a:gd name="connsiteX25" fmla="*/ 15485 w 8482705"/>
                <a:gd name="connsiteY25" fmla="*/ 496270 h 1734757"/>
                <a:gd name="connsiteX26" fmla="*/ 180178 w 8482705"/>
                <a:gd name="connsiteY26" fmla="*/ 0 h 1734757"/>
                <a:gd name="connsiteX27" fmla="*/ 254175 w 8482705"/>
                <a:gd name="connsiteY27" fmla="*/ 55572 h 1734757"/>
                <a:gd name="connsiteX28" fmla="*/ 229244 w 8482705"/>
                <a:gd name="connsiteY28" fmla="*/ 930610 h 1734757"/>
                <a:gd name="connsiteX29" fmla="*/ 2450474 w 8482705"/>
                <a:gd name="connsiteY29" fmla="*/ 1144923 h 1734757"/>
                <a:gd name="connsiteX30" fmla="*/ 2451081 w 8482705"/>
                <a:gd name="connsiteY30" fmla="*/ 1147268 h 1734757"/>
                <a:gd name="connsiteX31" fmla="*/ 2507584 w 8482705"/>
                <a:gd name="connsiteY31" fmla="*/ 1131626 h 1734757"/>
                <a:gd name="connsiteX32" fmla="*/ 3389677 w 8482705"/>
                <a:gd name="connsiteY32" fmla="*/ 923471 h 1734757"/>
                <a:gd name="connsiteX33" fmla="*/ 4302548 w 8482705"/>
                <a:gd name="connsiteY33" fmla="*/ 927626 h 1734757"/>
                <a:gd name="connsiteX34" fmla="*/ 4526760 w 8482705"/>
                <a:gd name="connsiteY34" fmla="*/ 1345422 h 1734757"/>
                <a:gd name="connsiteX35" fmla="*/ 4720759 w 8482705"/>
                <a:gd name="connsiteY35" fmla="*/ 1665473 h 1734757"/>
                <a:gd name="connsiteX36" fmla="*/ 5471225 w 8482705"/>
                <a:gd name="connsiteY36" fmla="*/ 1125715 h 1734757"/>
                <a:gd name="connsiteX37" fmla="*/ 5770437 w 8482705"/>
                <a:gd name="connsiteY37" fmla="*/ 814037 h 1734757"/>
                <a:gd name="connsiteX38" fmla="*/ 6702701 w 8482705"/>
                <a:gd name="connsiteY38" fmla="*/ 214691 h 1734757"/>
                <a:gd name="connsiteX0" fmla="*/ 6702701 w 8482705"/>
                <a:gd name="connsiteY0" fmla="*/ 214691 h 1734757"/>
                <a:gd name="connsiteX1" fmla="*/ 6715168 w 8482705"/>
                <a:gd name="connsiteY1" fmla="*/ 214691 h 1734757"/>
                <a:gd name="connsiteX2" fmla="*/ 7151366 w 8482705"/>
                <a:gd name="connsiteY2" fmla="*/ 789985 h 1734757"/>
                <a:gd name="connsiteX3" fmla="*/ 7310820 w 8482705"/>
                <a:gd name="connsiteY3" fmla="*/ 1114171 h 1734757"/>
                <a:gd name="connsiteX4" fmla="*/ 8438067 w 8482705"/>
                <a:gd name="connsiteY4" fmla="*/ 880513 h 1734757"/>
                <a:gd name="connsiteX5" fmla="*/ 8482705 w 8482705"/>
                <a:gd name="connsiteY5" fmla="*/ 929103 h 1734757"/>
                <a:gd name="connsiteX6" fmla="*/ 7300662 w 8482705"/>
                <a:gd name="connsiteY6" fmla="*/ 1173736 h 1734757"/>
                <a:gd name="connsiteX7" fmla="*/ 7112270 w 8482705"/>
                <a:gd name="connsiteY7" fmla="*/ 814498 h 1734757"/>
                <a:gd name="connsiteX8" fmla="*/ 6714245 w 8482705"/>
                <a:gd name="connsiteY8" fmla="*/ 275180 h 1734757"/>
                <a:gd name="connsiteX9" fmla="*/ 6703163 w 8482705"/>
                <a:gd name="connsiteY9" fmla="*/ 275180 h 1734757"/>
                <a:gd name="connsiteX10" fmla="*/ 5814302 w 8482705"/>
                <a:gd name="connsiteY10" fmla="*/ 855594 h 1734757"/>
                <a:gd name="connsiteX11" fmla="*/ 5685937 w 8482705"/>
                <a:gd name="connsiteY11" fmla="*/ 987191 h 1734757"/>
                <a:gd name="connsiteX12" fmla="*/ 5516015 w 8482705"/>
                <a:gd name="connsiteY12" fmla="*/ 1166348 h 1734757"/>
                <a:gd name="connsiteX13" fmla="*/ 5126763 w 8482705"/>
                <a:gd name="connsiteY13" fmla="*/ 1556985 h 1734757"/>
                <a:gd name="connsiteX14" fmla="*/ 4769372 w 8482705"/>
                <a:gd name="connsiteY14" fmla="*/ 1734757 h 1734757"/>
                <a:gd name="connsiteX15" fmla="*/ 4726430 w 8482705"/>
                <a:gd name="connsiteY15" fmla="*/ 1730601 h 1734757"/>
                <a:gd name="connsiteX16" fmla="*/ 4494634 w 8482705"/>
                <a:gd name="connsiteY16" fmla="*/ 1387063 h 1734757"/>
                <a:gd name="connsiteX17" fmla="*/ 4268841 w 8482705"/>
                <a:gd name="connsiteY17" fmla="*/ 977494 h 1734757"/>
                <a:gd name="connsiteX18" fmla="*/ 3400758 w 8482705"/>
                <a:gd name="connsiteY18" fmla="*/ 982574 h 1734757"/>
                <a:gd name="connsiteX19" fmla="*/ 2450025 w 8482705"/>
                <a:gd name="connsiteY19" fmla="*/ 1209752 h 1734757"/>
                <a:gd name="connsiteX20" fmla="*/ 2431688 w 8482705"/>
                <a:gd name="connsiteY20" fmla="*/ 1207524 h 1734757"/>
                <a:gd name="connsiteX21" fmla="*/ 2215429 w 8482705"/>
                <a:gd name="connsiteY21" fmla="*/ 1255622 h 1734757"/>
                <a:gd name="connsiteX22" fmla="*/ 1406534 w 8482705"/>
                <a:gd name="connsiteY22" fmla="*/ 1328755 h 1734757"/>
                <a:gd name="connsiteX23" fmla="*/ 1098876 w 8482705"/>
                <a:gd name="connsiteY23" fmla="*/ 1317325 h 1734757"/>
                <a:gd name="connsiteX24" fmla="*/ 121753 w 8482705"/>
                <a:gd name="connsiteY24" fmla="*/ 971172 h 1734757"/>
                <a:gd name="connsiteX25" fmla="*/ 15485 w 8482705"/>
                <a:gd name="connsiteY25" fmla="*/ 496270 h 1734757"/>
                <a:gd name="connsiteX26" fmla="*/ 180178 w 8482705"/>
                <a:gd name="connsiteY26" fmla="*/ 0 h 1734757"/>
                <a:gd name="connsiteX27" fmla="*/ 254175 w 8482705"/>
                <a:gd name="connsiteY27" fmla="*/ 55572 h 1734757"/>
                <a:gd name="connsiteX28" fmla="*/ 229244 w 8482705"/>
                <a:gd name="connsiteY28" fmla="*/ 930610 h 1734757"/>
                <a:gd name="connsiteX29" fmla="*/ 2450474 w 8482705"/>
                <a:gd name="connsiteY29" fmla="*/ 1144923 h 1734757"/>
                <a:gd name="connsiteX30" fmla="*/ 2451081 w 8482705"/>
                <a:gd name="connsiteY30" fmla="*/ 1147268 h 1734757"/>
                <a:gd name="connsiteX31" fmla="*/ 2507584 w 8482705"/>
                <a:gd name="connsiteY31" fmla="*/ 1131626 h 1734757"/>
                <a:gd name="connsiteX32" fmla="*/ 3389677 w 8482705"/>
                <a:gd name="connsiteY32" fmla="*/ 923471 h 1734757"/>
                <a:gd name="connsiteX33" fmla="*/ 4302548 w 8482705"/>
                <a:gd name="connsiteY33" fmla="*/ 927626 h 1734757"/>
                <a:gd name="connsiteX34" fmla="*/ 4526760 w 8482705"/>
                <a:gd name="connsiteY34" fmla="*/ 1345422 h 1734757"/>
                <a:gd name="connsiteX35" fmla="*/ 4720759 w 8482705"/>
                <a:gd name="connsiteY35" fmla="*/ 1665473 h 1734757"/>
                <a:gd name="connsiteX36" fmla="*/ 5471225 w 8482705"/>
                <a:gd name="connsiteY36" fmla="*/ 1125715 h 1734757"/>
                <a:gd name="connsiteX37" fmla="*/ 5770437 w 8482705"/>
                <a:gd name="connsiteY37" fmla="*/ 814037 h 1734757"/>
                <a:gd name="connsiteX38" fmla="*/ 6702701 w 8482705"/>
                <a:gd name="connsiteY38" fmla="*/ 214691 h 1734757"/>
                <a:gd name="connsiteX0" fmla="*/ 6702701 w 8482705"/>
                <a:gd name="connsiteY0" fmla="*/ 214691 h 1734757"/>
                <a:gd name="connsiteX1" fmla="*/ 6715168 w 8482705"/>
                <a:gd name="connsiteY1" fmla="*/ 214691 h 1734757"/>
                <a:gd name="connsiteX2" fmla="*/ 7151366 w 8482705"/>
                <a:gd name="connsiteY2" fmla="*/ 789985 h 1734757"/>
                <a:gd name="connsiteX3" fmla="*/ 7310820 w 8482705"/>
                <a:gd name="connsiteY3" fmla="*/ 1114171 h 1734757"/>
                <a:gd name="connsiteX4" fmla="*/ 8438067 w 8482705"/>
                <a:gd name="connsiteY4" fmla="*/ 880513 h 1734757"/>
                <a:gd name="connsiteX5" fmla="*/ 8482705 w 8482705"/>
                <a:gd name="connsiteY5" fmla="*/ 929103 h 1734757"/>
                <a:gd name="connsiteX6" fmla="*/ 7300662 w 8482705"/>
                <a:gd name="connsiteY6" fmla="*/ 1173736 h 1734757"/>
                <a:gd name="connsiteX7" fmla="*/ 7112270 w 8482705"/>
                <a:gd name="connsiteY7" fmla="*/ 814498 h 1734757"/>
                <a:gd name="connsiteX8" fmla="*/ 6714245 w 8482705"/>
                <a:gd name="connsiteY8" fmla="*/ 275180 h 1734757"/>
                <a:gd name="connsiteX9" fmla="*/ 6703163 w 8482705"/>
                <a:gd name="connsiteY9" fmla="*/ 275180 h 1734757"/>
                <a:gd name="connsiteX10" fmla="*/ 5814302 w 8482705"/>
                <a:gd name="connsiteY10" fmla="*/ 855594 h 1734757"/>
                <a:gd name="connsiteX11" fmla="*/ 5685937 w 8482705"/>
                <a:gd name="connsiteY11" fmla="*/ 987191 h 1734757"/>
                <a:gd name="connsiteX12" fmla="*/ 5516015 w 8482705"/>
                <a:gd name="connsiteY12" fmla="*/ 1166348 h 1734757"/>
                <a:gd name="connsiteX13" fmla="*/ 5126763 w 8482705"/>
                <a:gd name="connsiteY13" fmla="*/ 1556985 h 1734757"/>
                <a:gd name="connsiteX14" fmla="*/ 4769372 w 8482705"/>
                <a:gd name="connsiteY14" fmla="*/ 1734757 h 1734757"/>
                <a:gd name="connsiteX15" fmla="*/ 4726430 w 8482705"/>
                <a:gd name="connsiteY15" fmla="*/ 1730601 h 1734757"/>
                <a:gd name="connsiteX16" fmla="*/ 4494634 w 8482705"/>
                <a:gd name="connsiteY16" fmla="*/ 1387063 h 1734757"/>
                <a:gd name="connsiteX17" fmla="*/ 4268841 w 8482705"/>
                <a:gd name="connsiteY17" fmla="*/ 977494 h 1734757"/>
                <a:gd name="connsiteX18" fmla="*/ 3400758 w 8482705"/>
                <a:gd name="connsiteY18" fmla="*/ 982574 h 1734757"/>
                <a:gd name="connsiteX19" fmla="*/ 2450025 w 8482705"/>
                <a:gd name="connsiteY19" fmla="*/ 1209752 h 1734757"/>
                <a:gd name="connsiteX20" fmla="*/ 2431688 w 8482705"/>
                <a:gd name="connsiteY20" fmla="*/ 1207524 h 1734757"/>
                <a:gd name="connsiteX21" fmla="*/ 2215429 w 8482705"/>
                <a:gd name="connsiteY21" fmla="*/ 1255622 h 1734757"/>
                <a:gd name="connsiteX22" fmla="*/ 1406534 w 8482705"/>
                <a:gd name="connsiteY22" fmla="*/ 1328755 h 1734757"/>
                <a:gd name="connsiteX23" fmla="*/ 1098876 w 8482705"/>
                <a:gd name="connsiteY23" fmla="*/ 1317325 h 1734757"/>
                <a:gd name="connsiteX24" fmla="*/ 121753 w 8482705"/>
                <a:gd name="connsiteY24" fmla="*/ 971172 h 1734757"/>
                <a:gd name="connsiteX25" fmla="*/ 15485 w 8482705"/>
                <a:gd name="connsiteY25" fmla="*/ 496270 h 1734757"/>
                <a:gd name="connsiteX26" fmla="*/ 180178 w 8482705"/>
                <a:gd name="connsiteY26" fmla="*/ 0 h 1734757"/>
                <a:gd name="connsiteX27" fmla="*/ 254175 w 8482705"/>
                <a:gd name="connsiteY27" fmla="*/ 55572 h 1734757"/>
                <a:gd name="connsiteX28" fmla="*/ 229244 w 8482705"/>
                <a:gd name="connsiteY28" fmla="*/ 930610 h 1734757"/>
                <a:gd name="connsiteX29" fmla="*/ 2450474 w 8482705"/>
                <a:gd name="connsiteY29" fmla="*/ 1144923 h 1734757"/>
                <a:gd name="connsiteX30" fmla="*/ 2451081 w 8482705"/>
                <a:gd name="connsiteY30" fmla="*/ 1147268 h 1734757"/>
                <a:gd name="connsiteX31" fmla="*/ 2507584 w 8482705"/>
                <a:gd name="connsiteY31" fmla="*/ 1131626 h 1734757"/>
                <a:gd name="connsiteX32" fmla="*/ 3389677 w 8482705"/>
                <a:gd name="connsiteY32" fmla="*/ 923471 h 1734757"/>
                <a:gd name="connsiteX33" fmla="*/ 4302548 w 8482705"/>
                <a:gd name="connsiteY33" fmla="*/ 927626 h 1734757"/>
                <a:gd name="connsiteX34" fmla="*/ 4526760 w 8482705"/>
                <a:gd name="connsiteY34" fmla="*/ 1345422 h 1734757"/>
                <a:gd name="connsiteX35" fmla="*/ 4720759 w 8482705"/>
                <a:gd name="connsiteY35" fmla="*/ 1665473 h 1734757"/>
                <a:gd name="connsiteX36" fmla="*/ 5471225 w 8482705"/>
                <a:gd name="connsiteY36" fmla="*/ 1125715 h 1734757"/>
                <a:gd name="connsiteX37" fmla="*/ 5770437 w 8482705"/>
                <a:gd name="connsiteY37" fmla="*/ 814037 h 1734757"/>
                <a:gd name="connsiteX38" fmla="*/ 6702701 w 8482705"/>
                <a:gd name="connsiteY38" fmla="*/ 214691 h 1734757"/>
                <a:gd name="connsiteX0" fmla="*/ 6702701 w 8482705"/>
                <a:gd name="connsiteY0" fmla="*/ 214691 h 1734757"/>
                <a:gd name="connsiteX1" fmla="*/ 6715168 w 8482705"/>
                <a:gd name="connsiteY1" fmla="*/ 214691 h 1734757"/>
                <a:gd name="connsiteX2" fmla="*/ 7151366 w 8482705"/>
                <a:gd name="connsiteY2" fmla="*/ 789985 h 1734757"/>
                <a:gd name="connsiteX3" fmla="*/ 7310820 w 8482705"/>
                <a:gd name="connsiteY3" fmla="*/ 1114171 h 1734757"/>
                <a:gd name="connsiteX4" fmla="*/ 8438067 w 8482705"/>
                <a:gd name="connsiteY4" fmla="*/ 880513 h 1734757"/>
                <a:gd name="connsiteX5" fmla="*/ 8482705 w 8482705"/>
                <a:gd name="connsiteY5" fmla="*/ 929103 h 1734757"/>
                <a:gd name="connsiteX6" fmla="*/ 7300662 w 8482705"/>
                <a:gd name="connsiteY6" fmla="*/ 1173736 h 1734757"/>
                <a:gd name="connsiteX7" fmla="*/ 7112270 w 8482705"/>
                <a:gd name="connsiteY7" fmla="*/ 814498 h 1734757"/>
                <a:gd name="connsiteX8" fmla="*/ 6714245 w 8482705"/>
                <a:gd name="connsiteY8" fmla="*/ 275180 h 1734757"/>
                <a:gd name="connsiteX9" fmla="*/ 6703163 w 8482705"/>
                <a:gd name="connsiteY9" fmla="*/ 275180 h 1734757"/>
                <a:gd name="connsiteX10" fmla="*/ 5814302 w 8482705"/>
                <a:gd name="connsiteY10" fmla="*/ 855594 h 1734757"/>
                <a:gd name="connsiteX11" fmla="*/ 5685937 w 8482705"/>
                <a:gd name="connsiteY11" fmla="*/ 987191 h 1734757"/>
                <a:gd name="connsiteX12" fmla="*/ 5516015 w 8482705"/>
                <a:gd name="connsiteY12" fmla="*/ 1166348 h 1734757"/>
                <a:gd name="connsiteX13" fmla="*/ 5126763 w 8482705"/>
                <a:gd name="connsiteY13" fmla="*/ 1556985 h 1734757"/>
                <a:gd name="connsiteX14" fmla="*/ 4769372 w 8482705"/>
                <a:gd name="connsiteY14" fmla="*/ 1734757 h 1734757"/>
                <a:gd name="connsiteX15" fmla="*/ 4726430 w 8482705"/>
                <a:gd name="connsiteY15" fmla="*/ 1730601 h 1734757"/>
                <a:gd name="connsiteX16" fmla="*/ 4494634 w 8482705"/>
                <a:gd name="connsiteY16" fmla="*/ 1387063 h 1734757"/>
                <a:gd name="connsiteX17" fmla="*/ 4268841 w 8482705"/>
                <a:gd name="connsiteY17" fmla="*/ 977494 h 1734757"/>
                <a:gd name="connsiteX18" fmla="*/ 3400758 w 8482705"/>
                <a:gd name="connsiteY18" fmla="*/ 982574 h 1734757"/>
                <a:gd name="connsiteX19" fmla="*/ 2450025 w 8482705"/>
                <a:gd name="connsiteY19" fmla="*/ 1209752 h 1734757"/>
                <a:gd name="connsiteX20" fmla="*/ 2431688 w 8482705"/>
                <a:gd name="connsiteY20" fmla="*/ 1207524 h 1734757"/>
                <a:gd name="connsiteX21" fmla="*/ 2215429 w 8482705"/>
                <a:gd name="connsiteY21" fmla="*/ 1255622 h 1734757"/>
                <a:gd name="connsiteX22" fmla="*/ 1406534 w 8482705"/>
                <a:gd name="connsiteY22" fmla="*/ 1328755 h 1734757"/>
                <a:gd name="connsiteX23" fmla="*/ 1098876 w 8482705"/>
                <a:gd name="connsiteY23" fmla="*/ 1317325 h 1734757"/>
                <a:gd name="connsiteX24" fmla="*/ 121753 w 8482705"/>
                <a:gd name="connsiteY24" fmla="*/ 971172 h 1734757"/>
                <a:gd name="connsiteX25" fmla="*/ 15485 w 8482705"/>
                <a:gd name="connsiteY25" fmla="*/ 496270 h 1734757"/>
                <a:gd name="connsiteX26" fmla="*/ 180178 w 8482705"/>
                <a:gd name="connsiteY26" fmla="*/ 0 h 1734757"/>
                <a:gd name="connsiteX27" fmla="*/ 254175 w 8482705"/>
                <a:gd name="connsiteY27" fmla="*/ 55572 h 1734757"/>
                <a:gd name="connsiteX28" fmla="*/ 229244 w 8482705"/>
                <a:gd name="connsiteY28" fmla="*/ 930610 h 1734757"/>
                <a:gd name="connsiteX29" fmla="*/ 2450474 w 8482705"/>
                <a:gd name="connsiteY29" fmla="*/ 1144923 h 1734757"/>
                <a:gd name="connsiteX30" fmla="*/ 2451081 w 8482705"/>
                <a:gd name="connsiteY30" fmla="*/ 1147268 h 1734757"/>
                <a:gd name="connsiteX31" fmla="*/ 2507584 w 8482705"/>
                <a:gd name="connsiteY31" fmla="*/ 1131626 h 1734757"/>
                <a:gd name="connsiteX32" fmla="*/ 3389677 w 8482705"/>
                <a:gd name="connsiteY32" fmla="*/ 923471 h 1734757"/>
                <a:gd name="connsiteX33" fmla="*/ 4302548 w 8482705"/>
                <a:gd name="connsiteY33" fmla="*/ 927626 h 1734757"/>
                <a:gd name="connsiteX34" fmla="*/ 4526760 w 8482705"/>
                <a:gd name="connsiteY34" fmla="*/ 1345422 h 1734757"/>
                <a:gd name="connsiteX35" fmla="*/ 4720759 w 8482705"/>
                <a:gd name="connsiteY35" fmla="*/ 1665473 h 1734757"/>
                <a:gd name="connsiteX36" fmla="*/ 5471225 w 8482705"/>
                <a:gd name="connsiteY36" fmla="*/ 1125715 h 1734757"/>
                <a:gd name="connsiteX37" fmla="*/ 5770437 w 8482705"/>
                <a:gd name="connsiteY37" fmla="*/ 814037 h 1734757"/>
                <a:gd name="connsiteX38" fmla="*/ 6702701 w 8482705"/>
                <a:gd name="connsiteY38" fmla="*/ 214691 h 1734757"/>
                <a:gd name="connsiteX0" fmla="*/ 6702701 w 8482705"/>
                <a:gd name="connsiteY0" fmla="*/ 214691 h 1734757"/>
                <a:gd name="connsiteX1" fmla="*/ 6715168 w 8482705"/>
                <a:gd name="connsiteY1" fmla="*/ 214691 h 1734757"/>
                <a:gd name="connsiteX2" fmla="*/ 7151366 w 8482705"/>
                <a:gd name="connsiteY2" fmla="*/ 789985 h 1734757"/>
                <a:gd name="connsiteX3" fmla="*/ 7310820 w 8482705"/>
                <a:gd name="connsiteY3" fmla="*/ 1114171 h 1734757"/>
                <a:gd name="connsiteX4" fmla="*/ 8438067 w 8482705"/>
                <a:gd name="connsiteY4" fmla="*/ 880513 h 1734757"/>
                <a:gd name="connsiteX5" fmla="*/ 8482705 w 8482705"/>
                <a:gd name="connsiteY5" fmla="*/ 929103 h 1734757"/>
                <a:gd name="connsiteX6" fmla="*/ 7300662 w 8482705"/>
                <a:gd name="connsiteY6" fmla="*/ 1173736 h 1734757"/>
                <a:gd name="connsiteX7" fmla="*/ 7112270 w 8482705"/>
                <a:gd name="connsiteY7" fmla="*/ 814498 h 1734757"/>
                <a:gd name="connsiteX8" fmla="*/ 6714245 w 8482705"/>
                <a:gd name="connsiteY8" fmla="*/ 275180 h 1734757"/>
                <a:gd name="connsiteX9" fmla="*/ 6703163 w 8482705"/>
                <a:gd name="connsiteY9" fmla="*/ 275180 h 1734757"/>
                <a:gd name="connsiteX10" fmla="*/ 5814302 w 8482705"/>
                <a:gd name="connsiteY10" fmla="*/ 855594 h 1734757"/>
                <a:gd name="connsiteX11" fmla="*/ 5685937 w 8482705"/>
                <a:gd name="connsiteY11" fmla="*/ 987191 h 1734757"/>
                <a:gd name="connsiteX12" fmla="*/ 5516015 w 8482705"/>
                <a:gd name="connsiteY12" fmla="*/ 1166348 h 1734757"/>
                <a:gd name="connsiteX13" fmla="*/ 5126763 w 8482705"/>
                <a:gd name="connsiteY13" fmla="*/ 1556985 h 1734757"/>
                <a:gd name="connsiteX14" fmla="*/ 4769372 w 8482705"/>
                <a:gd name="connsiteY14" fmla="*/ 1734757 h 1734757"/>
                <a:gd name="connsiteX15" fmla="*/ 4726430 w 8482705"/>
                <a:gd name="connsiteY15" fmla="*/ 1730601 h 1734757"/>
                <a:gd name="connsiteX16" fmla="*/ 4494634 w 8482705"/>
                <a:gd name="connsiteY16" fmla="*/ 1387063 h 1734757"/>
                <a:gd name="connsiteX17" fmla="*/ 4268841 w 8482705"/>
                <a:gd name="connsiteY17" fmla="*/ 977494 h 1734757"/>
                <a:gd name="connsiteX18" fmla="*/ 3400758 w 8482705"/>
                <a:gd name="connsiteY18" fmla="*/ 982574 h 1734757"/>
                <a:gd name="connsiteX19" fmla="*/ 2450025 w 8482705"/>
                <a:gd name="connsiteY19" fmla="*/ 1209752 h 1734757"/>
                <a:gd name="connsiteX20" fmla="*/ 2431688 w 8482705"/>
                <a:gd name="connsiteY20" fmla="*/ 1207524 h 1734757"/>
                <a:gd name="connsiteX21" fmla="*/ 2215429 w 8482705"/>
                <a:gd name="connsiteY21" fmla="*/ 1255622 h 1734757"/>
                <a:gd name="connsiteX22" fmla="*/ 1406534 w 8482705"/>
                <a:gd name="connsiteY22" fmla="*/ 1328755 h 1734757"/>
                <a:gd name="connsiteX23" fmla="*/ 1098876 w 8482705"/>
                <a:gd name="connsiteY23" fmla="*/ 1317325 h 1734757"/>
                <a:gd name="connsiteX24" fmla="*/ 121753 w 8482705"/>
                <a:gd name="connsiteY24" fmla="*/ 971172 h 1734757"/>
                <a:gd name="connsiteX25" fmla="*/ 15485 w 8482705"/>
                <a:gd name="connsiteY25" fmla="*/ 496270 h 1734757"/>
                <a:gd name="connsiteX26" fmla="*/ 180178 w 8482705"/>
                <a:gd name="connsiteY26" fmla="*/ 0 h 1734757"/>
                <a:gd name="connsiteX27" fmla="*/ 254175 w 8482705"/>
                <a:gd name="connsiteY27" fmla="*/ 55572 h 1734757"/>
                <a:gd name="connsiteX28" fmla="*/ 229244 w 8482705"/>
                <a:gd name="connsiteY28" fmla="*/ 930610 h 1734757"/>
                <a:gd name="connsiteX29" fmla="*/ 2450474 w 8482705"/>
                <a:gd name="connsiteY29" fmla="*/ 1144923 h 1734757"/>
                <a:gd name="connsiteX30" fmla="*/ 2451081 w 8482705"/>
                <a:gd name="connsiteY30" fmla="*/ 1147268 h 1734757"/>
                <a:gd name="connsiteX31" fmla="*/ 2507584 w 8482705"/>
                <a:gd name="connsiteY31" fmla="*/ 1131626 h 1734757"/>
                <a:gd name="connsiteX32" fmla="*/ 3389677 w 8482705"/>
                <a:gd name="connsiteY32" fmla="*/ 923471 h 1734757"/>
                <a:gd name="connsiteX33" fmla="*/ 4302548 w 8482705"/>
                <a:gd name="connsiteY33" fmla="*/ 927626 h 1734757"/>
                <a:gd name="connsiteX34" fmla="*/ 4526760 w 8482705"/>
                <a:gd name="connsiteY34" fmla="*/ 1345422 h 1734757"/>
                <a:gd name="connsiteX35" fmla="*/ 4720759 w 8482705"/>
                <a:gd name="connsiteY35" fmla="*/ 1665473 h 1734757"/>
                <a:gd name="connsiteX36" fmla="*/ 5471225 w 8482705"/>
                <a:gd name="connsiteY36" fmla="*/ 1125715 h 1734757"/>
                <a:gd name="connsiteX37" fmla="*/ 5770437 w 8482705"/>
                <a:gd name="connsiteY37" fmla="*/ 814037 h 1734757"/>
                <a:gd name="connsiteX38" fmla="*/ 6702701 w 8482705"/>
                <a:gd name="connsiteY38" fmla="*/ 214691 h 1734757"/>
                <a:gd name="connsiteX0" fmla="*/ 6694989 w 8474993"/>
                <a:gd name="connsiteY0" fmla="*/ 214691 h 1734757"/>
                <a:gd name="connsiteX1" fmla="*/ 6707456 w 8474993"/>
                <a:gd name="connsiteY1" fmla="*/ 214691 h 1734757"/>
                <a:gd name="connsiteX2" fmla="*/ 7143654 w 8474993"/>
                <a:gd name="connsiteY2" fmla="*/ 789985 h 1734757"/>
                <a:gd name="connsiteX3" fmla="*/ 7303108 w 8474993"/>
                <a:gd name="connsiteY3" fmla="*/ 1114171 h 1734757"/>
                <a:gd name="connsiteX4" fmla="*/ 8430355 w 8474993"/>
                <a:gd name="connsiteY4" fmla="*/ 880513 h 1734757"/>
                <a:gd name="connsiteX5" fmla="*/ 8474993 w 8474993"/>
                <a:gd name="connsiteY5" fmla="*/ 929103 h 1734757"/>
                <a:gd name="connsiteX6" fmla="*/ 7292950 w 8474993"/>
                <a:gd name="connsiteY6" fmla="*/ 1173736 h 1734757"/>
                <a:gd name="connsiteX7" fmla="*/ 7104558 w 8474993"/>
                <a:gd name="connsiteY7" fmla="*/ 814498 h 1734757"/>
                <a:gd name="connsiteX8" fmla="*/ 6706533 w 8474993"/>
                <a:gd name="connsiteY8" fmla="*/ 275180 h 1734757"/>
                <a:gd name="connsiteX9" fmla="*/ 6695451 w 8474993"/>
                <a:gd name="connsiteY9" fmla="*/ 275180 h 1734757"/>
                <a:gd name="connsiteX10" fmla="*/ 5806590 w 8474993"/>
                <a:gd name="connsiteY10" fmla="*/ 855594 h 1734757"/>
                <a:gd name="connsiteX11" fmla="*/ 5678225 w 8474993"/>
                <a:gd name="connsiteY11" fmla="*/ 987191 h 1734757"/>
                <a:gd name="connsiteX12" fmla="*/ 5508303 w 8474993"/>
                <a:gd name="connsiteY12" fmla="*/ 1166348 h 1734757"/>
                <a:gd name="connsiteX13" fmla="*/ 5119051 w 8474993"/>
                <a:gd name="connsiteY13" fmla="*/ 1556985 h 1734757"/>
                <a:gd name="connsiteX14" fmla="*/ 4761660 w 8474993"/>
                <a:gd name="connsiteY14" fmla="*/ 1734757 h 1734757"/>
                <a:gd name="connsiteX15" fmla="*/ 4718718 w 8474993"/>
                <a:gd name="connsiteY15" fmla="*/ 1730601 h 1734757"/>
                <a:gd name="connsiteX16" fmla="*/ 4486922 w 8474993"/>
                <a:gd name="connsiteY16" fmla="*/ 1387063 h 1734757"/>
                <a:gd name="connsiteX17" fmla="*/ 4261129 w 8474993"/>
                <a:gd name="connsiteY17" fmla="*/ 977494 h 1734757"/>
                <a:gd name="connsiteX18" fmla="*/ 3393046 w 8474993"/>
                <a:gd name="connsiteY18" fmla="*/ 982574 h 1734757"/>
                <a:gd name="connsiteX19" fmla="*/ 2442313 w 8474993"/>
                <a:gd name="connsiteY19" fmla="*/ 1209752 h 1734757"/>
                <a:gd name="connsiteX20" fmla="*/ 2423976 w 8474993"/>
                <a:gd name="connsiteY20" fmla="*/ 1207524 h 1734757"/>
                <a:gd name="connsiteX21" fmla="*/ 2207717 w 8474993"/>
                <a:gd name="connsiteY21" fmla="*/ 1255622 h 1734757"/>
                <a:gd name="connsiteX22" fmla="*/ 1398822 w 8474993"/>
                <a:gd name="connsiteY22" fmla="*/ 1328755 h 1734757"/>
                <a:gd name="connsiteX23" fmla="*/ 1091164 w 8474993"/>
                <a:gd name="connsiteY23" fmla="*/ 1317325 h 1734757"/>
                <a:gd name="connsiteX24" fmla="*/ 114041 w 8474993"/>
                <a:gd name="connsiteY24" fmla="*/ 971172 h 1734757"/>
                <a:gd name="connsiteX25" fmla="*/ 7773 w 8474993"/>
                <a:gd name="connsiteY25" fmla="*/ 496270 h 1734757"/>
                <a:gd name="connsiteX26" fmla="*/ 172466 w 8474993"/>
                <a:gd name="connsiteY26" fmla="*/ 0 h 1734757"/>
                <a:gd name="connsiteX27" fmla="*/ 246463 w 8474993"/>
                <a:gd name="connsiteY27" fmla="*/ 55572 h 1734757"/>
                <a:gd name="connsiteX28" fmla="*/ 221532 w 8474993"/>
                <a:gd name="connsiteY28" fmla="*/ 930610 h 1734757"/>
                <a:gd name="connsiteX29" fmla="*/ 2442762 w 8474993"/>
                <a:gd name="connsiteY29" fmla="*/ 1144923 h 1734757"/>
                <a:gd name="connsiteX30" fmla="*/ 2443369 w 8474993"/>
                <a:gd name="connsiteY30" fmla="*/ 1147268 h 1734757"/>
                <a:gd name="connsiteX31" fmla="*/ 2499872 w 8474993"/>
                <a:gd name="connsiteY31" fmla="*/ 1131626 h 1734757"/>
                <a:gd name="connsiteX32" fmla="*/ 3381965 w 8474993"/>
                <a:gd name="connsiteY32" fmla="*/ 923471 h 1734757"/>
                <a:gd name="connsiteX33" fmla="*/ 4294836 w 8474993"/>
                <a:gd name="connsiteY33" fmla="*/ 927626 h 1734757"/>
                <a:gd name="connsiteX34" fmla="*/ 4519048 w 8474993"/>
                <a:gd name="connsiteY34" fmla="*/ 1345422 h 1734757"/>
                <a:gd name="connsiteX35" fmla="*/ 4713047 w 8474993"/>
                <a:gd name="connsiteY35" fmla="*/ 1665473 h 1734757"/>
                <a:gd name="connsiteX36" fmla="*/ 5463513 w 8474993"/>
                <a:gd name="connsiteY36" fmla="*/ 1125715 h 1734757"/>
                <a:gd name="connsiteX37" fmla="*/ 5762725 w 8474993"/>
                <a:gd name="connsiteY37" fmla="*/ 814037 h 1734757"/>
                <a:gd name="connsiteX38" fmla="*/ 6694989 w 8474993"/>
                <a:gd name="connsiteY38" fmla="*/ 214691 h 1734757"/>
                <a:gd name="connsiteX0" fmla="*/ 6697194 w 8477198"/>
                <a:gd name="connsiteY0" fmla="*/ 214691 h 1734757"/>
                <a:gd name="connsiteX1" fmla="*/ 6709661 w 8477198"/>
                <a:gd name="connsiteY1" fmla="*/ 214691 h 1734757"/>
                <a:gd name="connsiteX2" fmla="*/ 7145859 w 8477198"/>
                <a:gd name="connsiteY2" fmla="*/ 789985 h 1734757"/>
                <a:gd name="connsiteX3" fmla="*/ 7305313 w 8477198"/>
                <a:gd name="connsiteY3" fmla="*/ 1114171 h 1734757"/>
                <a:gd name="connsiteX4" fmla="*/ 8432560 w 8477198"/>
                <a:gd name="connsiteY4" fmla="*/ 880513 h 1734757"/>
                <a:gd name="connsiteX5" fmla="*/ 8477198 w 8477198"/>
                <a:gd name="connsiteY5" fmla="*/ 929103 h 1734757"/>
                <a:gd name="connsiteX6" fmla="*/ 7295155 w 8477198"/>
                <a:gd name="connsiteY6" fmla="*/ 1173736 h 1734757"/>
                <a:gd name="connsiteX7" fmla="*/ 7106763 w 8477198"/>
                <a:gd name="connsiteY7" fmla="*/ 814498 h 1734757"/>
                <a:gd name="connsiteX8" fmla="*/ 6708738 w 8477198"/>
                <a:gd name="connsiteY8" fmla="*/ 275180 h 1734757"/>
                <a:gd name="connsiteX9" fmla="*/ 6697656 w 8477198"/>
                <a:gd name="connsiteY9" fmla="*/ 275180 h 1734757"/>
                <a:gd name="connsiteX10" fmla="*/ 5808795 w 8477198"/>
                <a:gd name="connsiteY10" fmla="*/ 855594 h 1734757"/>
                <a:gd name="connsiteX11" fmla="*/ 5680430 w 8477198"/>
                <a:gd name="connsiteY11" fmla="*/ 987191 h 1734757"/>
                <a:gd name="connsiteX12" fmla="*/ 5510508 w 8477198"/>
                <a:gd name="connsiteY12" fmla="*/ 1166348 h 1734757"/>
                <a:gd name="connsiteX13" fmla="*/ 5121256 w 8477198"/>
                <a:gd name="connsiteY13" fmla="*/ 1556985 h 1734757"/>
                <a:gd name="connsiteX14" fmla="*/ 4763865 w 8477198"/>
                <a:gd name="connsiteY14" fmla="*/ 1734757 h 1734757"/>
                <a:gd name="connsiteX15" fmla="*/ 4720923 w 8477198"/>
                <a:gd name="connsiteY15" fmla="*/ 1730601 h 1734757"/>
                <a:gd name="connsiteX16" fmla="*/ 4489127 w 8477198"/>
                <a:gd name="connsiteY16" fmla="*/ 1387063 h 1734757"/>
                <a:gd name="connsiteX17" fmla="*/ 4263334 w 8477198"/>
                <a:gd name="connsiteY17" fmla="*/ 977494 h 1734757"/>
                <a:gd name="connsiteX18" fmla="*/ 3395251 w 8477198"/>
                <a:gd name="connsiteY18" fmla="*/ 982574 h 1734757"/>
                <a:gd name="connsiteX19" fmla="*/ 2444518 w 8477198"/>
                <a:gd name="connsiteY19" fmla="*/ 1209752 h 1734757"/>
                <a:gd name="connsiteX20" fmla="*/ 2426181 w 8477198"/>
                <a:gd name="connsiteY20" fmla="*/ 1207524 h 1734757"/>
                <a:gd name="connsiteX21" fmla="*/ 2209922 w 8477198"/>
                <a:gd name="connsiteY21" fmla="*/ 1255622 h 1734757"/>
                <a:gd name="connsiteX22" fmla="*/ 1401027 w 8477198"/>
                <a:gd name="connsiteY22" fmla="*/ 1328755 h 1734757"/>
                <a:gd name="connsiteX23" fmla="*/ 1093369 w 8477198"/>
                <a:gd name="connsiteY23" fmla="*/ 1317325 h 1734757"/>
                <a:gd name="connsiteX24" fmla="*/ 116246 w 8477198"/>
                <a:gd name="connsiteY24" fmla="*/ 971172 h 1734757"/>
                <a:gd name="connsiteX25" fmla="*/ 9978 w 8477198"/>
                <a:gd name="connsiteY25" fmla="*/ 496270 h 1734757"/>
                <a:gd name="connsiteX26" fmla="*/ 174671 w 8477198"/>
                <a:gd name="connsiteY26" fmla="*/ 0 h 1734757"/>
                <a:gd name="connsiteX27" fmla="*/ 248668 w 8477198"/>
                <a:gd name="connsiteY27" fmla="*/ 55572 h 1734757"/>
                <a:gd name="connsiteX28" fmla="*/ 223737 w 8477198"/>
                <a:gd name="connsiteY28" fmla="*/ 930610 h 1734757"/>
                <a:gd name="connsiteX29" fmla="*/ 2444967 w 8477198"/>
                <a:gd name="connsiteY29" fmla="*/ 1144923 h 1734757"/>
                <a:gd name="connsiteX30" fmla="*/ 2445574 w 8477198"/>
                <a:gd name="connsiteY30" fmla="*/ 1147268 h 1734757"/>
                <a:gd name="connsiteX31" fmla="*/ 2502077 w 8477198"/>
                <a:gd name="connsiteY31" fmla="*/ 1131626 h 1734757"/>
                <a:gd name="connsiteX32" fmla="*/ 3384170 w 8477198"/>
                <a:gd name="connsiteY32" fmla="*/ 923471 h 1734757"/>
                <a:gd name="connsiteX33" fmla="*/ 4297041 w 8477198"/>
                <a:gd name="connsiteY33" fmla="*/ 927626 h 1734757"/>
                <a:gd name="connsiteX34" fmla="*/ 4521253 w 8477198"/>
                <a:gd name="connsiteY34" fmla="*/ 1345422 h 1734757"/>
                <a:gd name="connsiteX35" fmla="*/ 4715252 w 8477198"/>
                <a:gd name="connsiteY35" fmla="*/ 1665473 h 1734757"/>
                <a:gd name="connsiteX36" fmla="*/ 5465718 w 8477198"/>
                <a:gd name="connsiteY36" fmla="*/ 1125715 h 1734757"/>
                <a:gd name="connsiteX37" fmla="*/ 5764930 w 8477198"/>
                <a:gd name="connsiteY37" fmla="*/ 814037 h 1734757"/>
                <a:gd name="connsiteX38" fmla="*/ 6697194 w 8477198"/>
                <a:gd name="connsiteY38" fmla="*/ 214691 h 1734757"/>
                <a:gd name="connsiteX0" fmla="*/ 6697194 w 8477198"/>
                <a:gd name="connsiteY0" fmla="*/ 214691 h 1734757"/>
                <a:gd name="connsiteX1" fmla="*/ 6709661 w 8477198"/>
                <a:gd name="connsiteY1" fmla="*/ 214691 h 1734757"/>
                <a:gd name="connsiteX2" fmla="*/ 7145859 w 8477198"/>
                <a:gd name="connsiteY2" fmla="*/ 789985 h 1734757"/>
                <a:gd name="connsiteX3" fmla="*/ 7305313 w 8477198"/>
                <a:gd name="connsiteY3" fmla="*/ 1114171 h 1734757"/>
                <a:gd name="connsiteX4" fmla="*/ 8432560 w 8477198"/>
                <a:gd name="connsiteY4" fmla="*/ 880513 h 1734757"/>
                <a:gd name="connsiteX5" fmla="*/ 8477198 w 8477198"/>
                <a:gd name="connsiteY5" fmla="*/ 929103 h 1734757"/>
                <a:gd name="connsiteX6" fmla="*/ 7295155 w 8477198"/>
                <a:gd name="connsiteY6" fmla="*/ 1173736 h 1734757"/>
                <a:gd name="connsiteX7" fmla="*/ 7106763 w 8477198"/>
                <a:gd name="connsiteY7" fmla="*/ 814498 h 1734757"/>
                <a:gd name="connsiteX8" fmla="*/ 6708738 w 8477198"/>
                <a:gd name="connsiteY8" fmla="*/ 275180 h 1734757"/>
                <a:gd name="connsiteX9" fmla="*/ 6697656 w 8477198"/>
                <a:gd name="connsiteY9" fmla="*/ 275180 h 1734757"/>
                <a:gd name="connsiteX10" fmla="*/ 5808795 w 8477198"/>
                <a:gd name="connsiteY10" fmla="*/ 855594 h 1734757"/>
                <a:gd name="connsiteX11" fmla="*/ 5680430 w 8477198"/>
                <a:gd name="connsiteY11" fmla="*/ 987191 h 1734757"/>
                <a:gd name="connsiteX12" fmla="*/ 5510508 w 8477198"/>
                <a:gd name="connsiteY12" fmla="*/ 1166348 h 1734757"/>
                <a:gd name="connsiteX13" fmla="*/ 5121256 w 8477198"/>
                <a:gd name="connsiteY13" fmla="*/ 1556985 h 1734757"/>
                <a:gd name="connsiteX14" fmla="*/ 4763865 w 8477198"/>
                <a:gd name="connsiteY14" fmla="*/ 1734757 h 1734757"/>
                <a:gd name="connsiteX15" fmla="*/ 4720923 w 8477198"/>
                <a:gd name="connsiteY15" fmla="*/ 1730601 h 1734757"/>
                <a:gd name="connsiteX16" fmla="*/ 4489127 w 8477198"/>
                <a:gd name="connsiteY16" fmla="*/ 1387063 h 1734757"/>
                <a:gd name="connsiteX17" fmla="*/ 4263334 w 8477198"/>
                <a:gd name="connsiteY17" fmla="*/ 977494 h 1734757"/>
                <a:gd name="connsiteX18" fmla="*/ 3395251 w 8477198"/>
                <a:gd name="connsiteY18" fmla="*/ 982574 h 1734757"/>
                <a:gd name="connsiteX19" fmla="*/ 2444518 w 8477198"/>
                <a:gd name="connsiteY19" fmla="*/ 1209752 h 1734757"/>
                <a:gd name="connsiteX20" fmla="*/ 2426181 w 8477198"/>
                <a:gd name="connsiteY20" fmla="*/ 1207524 h 1734757"/>
                <a:gd name="connsiteX21" fmla="*/ 2209922 w 8477198"/>
                <a:gd name="connsiteY21" fmla="*/ 1255622 h 1734757"/>
                <a:gd name="connsiteX22" fmla="*/ 1401027 w 8477198"/>
                <a:gd name="connsiteY22" fmla="*/ 1328755 h 1734757"/>
                <a:gd name="connsiteX23" fmla="*/ 1093369 w 8477198"/>
                <a:gd name="connsiteY23" fmla="*/ 1317325 h 1734757"/>
                <a:gd name="connsiteX24" fmla="*/ 116246 w 8477198"/>
                <a:gd name="connsiteY24" fmla="*/ 971172 h 1734757"/>
                <a:gd name="connsiteX25" fmla="*/ 9978 w 8477198"/>
                <a:gd name="connsiteY25" fmla="*/ 496270 h 1734757"/>
                <a:gd name="connsiteX26" fmla="*/ 174671 w 8477198"/>
                <a:gd name="connsiteY26" fmla="*/ 0 h 1734757"/>
                <a:gd name="connsiteX27" fmla="*/ 248668 w 8477198"/>
                <a:gd name="connsiteY27" fmla="*/ 55572 h 1734757"/>
                <a:gd name="connsiteX28" fmla="*/ 223737 w 8477198"/>
                <a:gd name="connsiteY28" fmla="*/ 930610 h 1734757"/>
                <a:gd name="connsiteX29" fmla="*/ 2444967 w 8477198"/>
                <a:gd name="connsiteY29" fmla="*/ 1144923 h 1734757"/>
                <a:gd name="connsiteX30" fmla="*/ 2413374 w 8477198"/>
                <a:gd name="connsiteY30" fmla="*/ 938870 h 1734757"/>
                <a:gd name="connsiteX31" fmla="*/ 2502077 w 8477198"/>
                <a:gd name="connsiteY31" fmla="*/ 1131626 h 1734757"/>
                <a:gd name="connsiteX32" fmla="*/ 3384170 w 8477198"/>
                <a:gd name="connsiteY32" fmla="*/ 923471 h 1734757"/>
                <a:gd name="connsiteX33" fmla="*/ 4297041 w 8477198"/>
                <a:gd name="connsiteY33" fmla="*/ 927626 h 1734757"/>
                <a:gd name="connsiteX34" fmla="*/ 4521253 w 8477198"/>
                <a:gd name="connsiteY34" fmla="*/ 1345422 h 1734757"/>
                <a:gd name="connsiteX35" fmla="*/ 4715252 w 8477198"/>
                <a:gd name="connsiteY35" fmla="*/ 1665473 h 1734757"/>
                <a:gd name="connsiteX36" fmla="*/ 5465718 w 8477198"/>
                <a:gd name="connsiteY36" fmla="*/ 1125715 h 1734757"/>
                <a:gd name="connsiteX37" fmla="*/ 5764930 w 8477198"/>
                <a:gd name="connsiteY37" fmla="*/ 814037 h 1734757"/>
                <a:gd name="connsiteX38" fmla="*/ 6697194 w 8477198"/>
                <a:gd name="connsiteY38" fmla="*/ 214691 h 1734757"/>
                <a:gd name="connsiteX0" fmla="*/ 6697194 w 8477198"/>
                <a:gd name="connsiteY0" fmla="*/ 214691 h 1734757"/>
                <a:gd name="connsiteX1" fmla="*/ 6709661 w 8477198"/>
                <a:gd name="connsiteY1" fmla="*/ 214691 h 1734757"/>
                <a:gd name="connsiteX2" fmla="*/ 7145859 w 8477198"/>
                <a:gd name="connsiteY2" fmla="*/ 789985 h 1734757"/>
                <a:gd name="connsiteX3" fmla="*/ 7305313 w 8477198"/>
                <a:gd name="connsiteY3" fmla="*/ 1114171 h 1734757"/>
                <a:gd name="connsiteX4" fmla="*/ 8432560 w 8477198"/>
                <a:gd name="connsiteY4" fmla="*/ 880513 h 1734757"/>
                <a:gd name="connsiteX5" fmla="*/ 8477198 w 8477198"/>
                <a:gd name="connsiteY5" fmla="*/ 929103 h 1734757"/>
                <a:gd name="connsiteX6" fmla="*/ 7295155 w 8477198"/>
                <a:gd name="connsiteY6" fmla="*/ 1173736 h 1734757"/>
                <a:gd name="connsiteX7" fmla="*/ 7106763 w 8477198"/>
                <a:gd name="connsiteY7" fmla="*/ 814498 h 1734757"/>
                <a:gd name="connsiteX8" fmla="*/ 6708738 w 8477198"/>
                <a:gd name="connsiteY8" fmla="*/ 275180 h 1734757"/>
                <a:gd name="connsiteX9" fmla="*/ 6697656 w 8477198"/>
                <a:gd name="connsiteY9" fmla="*/ 275180 h 1734757"/>
                <a:gd name="connsiteX10" fmla="*/ 5808795 w 8477198"/>
                <a:gd name="connsiteY10" fmla="*/ 855594 h 1734757"/>
                <a:gd name="connsiteX11" fmla="*/ 5680430 w 8477198"/>
                <a:gd name="connsiteY11" fmla="*/ 987191 h 1734757"/>
                <a:gd name="connsiteX12" fmla="*/ 5510508 w 8477198"/>
                <a:gd name="connsiteY12" fmla="*/ 1166348 h 1734757"/>
                <a:gd name="connsiteX13" fmla="*/ 5121256 w 8477198"/>
                <a:gd name="connsiteY13" fmla="*/ 1556985 h 1734757"/>
                <a:gd name="connsiteX14" fmla="*/ 4763865 w 8477198"/>
                <a:gd name="connsiteY14" fmla="*/ 1734757 h 1734757"/>
                <a:gd name="connsiteX15" fmla="*/ 4720923 w 8477198"/>
                <a:gd name="connsiteY15" fmla="*/ 1730601 h 1734757"/>
                <a:gd name="connsiteX16" fmla="*/ 4489127 w 8477198"/>
                <a:gd name="connsiteY16" fmla="*/ 1387063 h 1734757"/>
                <a:gd name="connsiteX17" fmla="*/ 4263334 w 8477198"/>
                <a:gd name="connsiteY17" fmla="*/ 977494 h 1734757"/>
                <a:gd name="connsiteX18" fmla="*/ 3395251 w 8477198"/>
                <a:gd name="connsiteY18" fmla="*/ 982574 h 1734757"/>
                <a:gd name="connsiteX19" fmla="*/ 2444518 w 8477198"/>
                <a:gd name="connsiteY19" fmla="*/ 1209752 h 1734757"/>
                <a:gd name="connsiteX20" fmla="*/ 2426181 w 8477198"/>
                <a:gd name="connsiteY20" fmla="*/ 1207524 h 1734757"/>
                <a:gd name="connsiteX21" fmla="*/ 2209922 w 8477198"/>
                <a:gd name="connsiteY21" fmla="*/ 1255622 h 1734757"/>
                <a:gd name="connsiteX22" fmla="*/ 1401027 w 8477198"/>
                <a:gd name="connsiteY22" fmla="*/ 1328755 h 1734757"/>
                <a:gd name="connsiteX23" fmla="*/ 1093369 w 8477198"/>
                <a:gd name="connsiteY23" fmla="*/ 1317325 h 1734757"/>
                <a:gd name="connsiteX24" fmla="*/ 116246 w 8477198"/>
                <a:gd name="connsiteY24" fmla="*/ 971172 h 1734757"/>
                <a:gd name="connsiteX25" fmla="*/ 9978 w 8477198"/>
                <a:gd name="connsiteY25" fmla="*/ 496270 h 1734757"/>
                <a:gd name="connsiteX26" fmla="*/ 174671 w 8477198"/>
                <a:gd name="connsiteY26" fmla="*/ 0 h 1734757"/>
                <a:gd name="connsiteX27" fmla="*/ 248668 w 8477198"/>
                <a:gd name="connsiteY27" fmla="*/ 55572 h 1734757"/>
                <a:gd name="connsiteX28" fmla="*/ 223737 w 8477198"/>
                <a:gd name="connsiteY28" fmla="*/ 930610 h 1734757"/>
                <a:gd name="connsiteX29" fmla="*/ 2444967 w 8477198"/>
                <a:gd name="connsiteY29" fmla="*/ 1144923 h 1734757"/>
                <a:gd name="connsiteX30" fmla="*/ 2502077 w 8477198"/>
                <a:gd name="connsiteY30" fmla="*/ 1131626 h 1734757"/>
                <a:gd name="connsiteX31" fmla="*/ 3384170 w 8477198"/>
                <a:gd name="connsiteY31" fmla="*/ 923471 h 1734757"/>
                <a:gd name="connsiteX32" fmla="*/ 4297041 w 8477198"/>
                <a:gd name="connsiteY32" fmla="*/ 927626 h 1734757"/>
                <a:gd name="connsiteX33" fmla="*/ 4521253 w 8477198"/>
                <a:gd name="connsiteY33" fmla="*/ 1345422 h 1734757"/>
                <a:gd name="connsiteX34" fmla="*/ 4715252 w 8477198"/>
                <a:gd name="connsiteY34" fmla="*/ 1665473 h 1734757"/>
                <a:gd name="connsiteX35" fmla="*/ 5465718 w 8477198"/>
                <a:gd name="connsiteY35" fmla="*/ 1125715 h 1734757"/>
                <a:gd name="connsiteX36" fmla="*/ 5764930 w 8477198"/>
                <a:gd name="connsiteY36" fmla="*/ 814037 h 1734757"/>
                <a:gd name="connsiteX37" fmla="*/ 6697194 w 8477198"/>
                <a:gd name="connsiteY37" fmla="*/ 214691 h 1734757"/>
                <a:gd name="connsiteX0" fmla="*/ 6697194 w 8477198"/>
                <a:gd name="connsiteY0" fmla="*/ 214691 h 1734757"/>
                <a:gd name="connsiteX1" fmla="*/ 6709661 w 8477198"/>
                <a:gd name="connsiteY1" fmla="*/ 214691 h 1734757"/>
                <a:gd name="connsiteX2" fmla="*/ 7145859 w 8477198"/>
                <a:gd name="connsiteY2" fmla="*/ 789985 h 1734757"/>
                <a:gd name="connsiteX3" fmla="*/ 7305313 w 8477198"/>
                <a:gd name="connsiteY3" fmla="*/ 1114171 h 1734757"/>
                <a:gd name="connsiteX4" fmla="*/ 8432560 w 8477198"/>
                <a:gd name="connsiteY4" fmla="*/ 880513 h 1734757"/>
                <a:gd name="connsiteX5" fmla="*/ 8477198 w 8477198"/>
                <a:gd name="connsiteY5" fmla="*/ 929103 h 1734757"/>
                <a:gd name="connsiteX6" fmla="*/ 7295155 w 8477198"/>
                <a:gd name="connsiteY6" fmla="*/ 1173736 h 1734757"/>
                <a:gd name="connsiteX7" fmla="*/ 7106763 w 8477198"/>
                <a:gd name="connsiteY7" fmla="*/ 814498 h 1734757"/>
                <a:gd name="connsiteX8" fmla="*/ 6708738 w 8477198"/>
                <a:gd name="connsiteY8" fmla="*/ 275180 h 1734757"/>
                <a:gd name="connsiteX9" fmla="*/ 6697656 w 8477198"/>
                <a:gd name="connsiteY9" fmla="*/ 275180 h 1734757"/>
                <a:gd name="connsiteX10" fmla="*/ 5808795 w 8477198"/>
                <a:gd name="connsiteY10" fmla="*/ 855594 h 1734757"/>
                <a:gd name="connsiteX11" fmla="*/ 5680430 w 8477198"/>
                <a:gd name="connsiteY11" fmla="*/ 987191 h 1734757"/>
                <a:gd name="connsiteX12" fmla="*/ 5510508 w 8477198"/>
                <a:gd name="connsiteY12" fmla="*/ 1166348 h 1734757"/>
                <a:gd name="connsiteX13" fmla="*/ 5121256 w 8477198"/>
                <a:gd name="connsiteY13" fmla="*/ 1556985 h 1734757"/>
                <a:gd name="connsiteX14" fmla="*/ 4763865 w 8477198"/>
                <a:gd name="connsiteY14" fmla="*/ 1734757 h 1734757"/>
                <a:gd name="connsiteX15" fmla="*/ 4720923 w 8477198"/>
                <a:gd name="connsiteY15" fmla="*/ 1730601 h 1734757"/>
                <a:gd name="connsiteX16" fmla="*/ 4489127 w 8477198"/>
                <a:gd name="connsiteY16" fmla="*/ 1387063 h 1734757"/>
                <a:gd name="connsiteX17" fmla="*/ 4263334 w 8477198"/>
                <a:gd name="connsiteY17" fmla="*/ 977494 h 1734757"/>
                <a:gd name="connsiteX18" fmla="*/ 3395251 w 8477198"/>
                <a:gd name="connsiteY18" fmla="*/ 982574 h 1734757"/>
                <a:gd name="connsiteX19" fmla="*/ 2444518 w 8477198"/>
                <a:gd name="connsiteY19" fmla="*/ 1209752 h 1734757"/>
                <a:gd name="connsiteX20" fmla="*/ 2426181 w 8477198"/>
                <a:gd name="connsiteY20" fmla="*/ 1207524 h 1734757"/>
                <a:gd name="connsiteX21" fmla="*/ 2209922 w 8477198"/>
                <a:gd name="connsiteY21" fmla="*/ 1255622 h 1734757"/>
                <a:gd name="connsiteX22" fmla="*/ 1401027 w 8477198"/>
                <a:gd name="connsiteY22" fmla="*/ 1328755 h 1734757"/>
                <a:gd name="connsiteX23" fmla="*/ 1093369 w 8477198"/>
                <a:gd name="connsiteY23" fmla="*/ 1317325 h 1734757"/>
                <a:gd name="connsiteX24" fmla="*/ 116246 w 8477198"/>
                <a:gd name="connsiteY24" fmla="*/ 971172 h 1734757"/>
                <a:gd name="connsiteX25" fmla="*/ 9978 w 8477198"/>
                <a:gd name="connsiteY25" fmla="*/ 496270 h 1734757"/>
                <a:gd name="connsiteX26" fmla="*/ 174671 w 8477198"/>
                <a:gd name="connsiteY26" fmla="*/ 0 h 1734757"/>
                <a:gd name="connsiteX27" fmla="*/ 248668 w 8477198"/>
                <a:gd name="connsiteY27" fmla="*/ 55572 h 1734757"/>
                <a:gd name="connsiteX28" fmla="*/ 223737 w 8477198"/>
                <a:gd name="connsiteY28" fmla="*/ 930610 h 1734757"/>
                <a:gd name="connsiteX29" fmla="*/ 2502077 w 8477198"/>
                <a:gd name="connsiteY29" fmla="*/ 1131626 h 1734757"/>
                <a:gd name="connsiteX30" fmla="*/ 3384170 w 8477198"/>
                <a:gd name="connsiteY30" fmla="*/ 923471 h 1734757"/>
                <a:gd name="connsiteX31" fmla="*/ 4297041 w 8477198"/>
                <a:gd name="connsiteY31" fmla="*/ 927626 h 1734757"/>
                <a:gd name="connsiteX32" fmla="*/ 4521253 w 8477198"/>
                <a:gd name="connsiteY32" fmla="*/ 1345422 h 1734757"/>
                <a:gd name="connsiteX33" fmla="*/ 4715252 w 8477198"/>
                <a:gd name="connsiteY33" fmla="*/ 1665473 h 1734757"/>
                <a:gd name="connsiteX34" fmla="*/ 5465718 w 8477198"/>
                <a:gd name="connsiteY34" fmla="*/ 1125715 h 1734757"/>
                <a:gd name="connsiteX35" fmla="*/ 5764930 w 8477198"/>
                <a:gd name="connsiteY35" fmla="*/ 814037 h 1734757"/>
                <a:gd name="connsiteX36" fmla="*/ 6697194 w 8477198"/>
                <a:gd name="connsiteY36" fmla="*/ 214691 h 1734757"/>
                <a:gd name="connsiteX0" fmla="*/ 6714652 w 8494656"/>
                <a:gd name="connsiteY0" fmla="*/ 214691 h 1734757"/>
                <a:gd name="connsiteX1" fmla="*/ 6727119 w 8494656"/>
                <a:gd name="connsiteY1" fmla="*/ 214691 h 1734757"/>
                <a:gd name="connsiteX2" fmla="*/ 7163317 w 8494656"/>
                <a:gd name="connsiteY2" fmla="*/ 789985 h 1734757"/>
                <a:gd name="connsiteX3" fmla="*/ 7322771 w 8494656"/>
                <a:gd name="connsiteY3" fmla="*/ 1114171 h 1734757"/>
                <a:gd name="connsiteX4" fmla="*/ 8450018 w 8494656"/>
                <a:gd name="connsiteY4" fmla="*/ 880513 h 1734757"/>
                <a:gd name="connsiteX5" fmla="*/ 8494656 w 8494656"/>
                <a:gd name="connsiteY5" fmla="*/ 929103 h 1734757"/>
                <a:gd name="connsiteX6" fmla="*/ 7312613 w 8494656"/>
                <a:gd name="connsiteY6" fmla="*/ 1173736 h 1734757"/>
                <a:gd name="connsiteX7" fmla="*/ 7124221 w 8494656"/>
                <a:gd name="connsiteY7" fmla="*/ 814498 h 1734757"/>
                <a:gd name="connsiteX8" fmla="*/ 6726196 w 8494656"/>
                <a:gd name="connsiteY8" fmla="*/ 275180 h 1734757"/>
                <a:gd name="connsiteX9" fmla="*/ 6715114 w 8494656"/>
                <a:gd name="connsiteY9" fmla="*/ 275180 h 1734757"/>
                <a:gd name="connsiteX10" fmla="*/ 5826253 w 8494656"/>
                <a:gd name="connsiteY10" fmla="*/ 855594 h 1734757"/>
                <a:gd name="connsiteX11" fmla="*/ 5697888 w 8494656"/>
                <a:gd name="connsiteY11" fmla="*/ 987191 h 1734757"/>
                <a:gd name="connsiteX12" fmla="*/ 5527966 w 8494656"/>
                <a:gd name="connsiteY12" fmla="*/ 1166348 h 1734757"/>
                <a:gd name="connsiteX13" fmla="*/ 5138714 w 8494656"/>
                <a:gd name="connsiteY13" fmla="*/ 1556985 h 1734757"/>
                <a:gd name="connsiteX14" fmla="*/ 4781323 w 8494656"/>
                <a:gd name="connsiteY14" fmla="*/ 1734757 h 1734757"/>
                <a:gd name="connsiteX15" fmla="*/ 4738381 w 8494656"/>
                <a:gd name="connsiteY15" fmla="*/ 1730601 h 1734757"/>
                <a:gd name="connsiteX16" fmla="*/ 4506585 w 8494656"/>
                <a:gd name="connsiteY16" fmla="*/ 1387063 h 1734757"/>
                <a:gd name="connsiteX17" fmla="*/ 4280792 w 8494656"/>
                <a:gd name="connsiteY17" fmla="*/ 977494 h 1734757"/>
                <a:gd name="connsiteX18" fmla="*/ 3412709 w 8494656"/>
                <a:gd name="connsiteY18" fmla="*/ 982574 h 1734757"/>
                <a:gd name="connsiteX19" fmla="*/ 2461976 w 8494656"/>
                <a:gd name="connsiteY19" fmla="*/ 1209752 h 1734757"/>
                <a:gd name="connsiteX20" fmla="*/ 2443639 w 8494656"/>
                <a:gd name="connsiteY20" fmla="*/ 1207524 h 1734757"/>
                <a:gd name="connsiteX21" fmla="*/ 2227380 w 8494656"/>
                <a:gd name="connsiteY21" fmla="*/ 1255622 h 1734757"/>
                <a:gd name="connsiteX22" fmla="*/ 1418485 w 8494656"/>
                <a:gd name="connsiteY22" fmla="*/ 1328755 h 1734757"/>
                <a:gd name="connsiteX23" fmla="*/ 1110827 w 8494656"/>
                <a:gd name="connsiteY23" fmla="*/ 1317325 h 1734757"/>
                <a:gd name="connsiteX24" fmla="*/ 133704 w 8494656"/>
                <a:gd name="connsiteY24" fmla="*/ 971172 h 1734757"/>
                <a:gd name="connsiteX25" fmla="*/ 27436 w 8494656"/>
                <a:gd name="connsiteY25" fmla="*/ 496270 h 1734757"/>
                <a:gd name="connsiteX26" fmla="*/ 192129 w 8494656"/>
                <a:gd name="connsiteY26" fmla="*/ 0 h 1734757"/>
                <a:gd name="connsiteX27" fmla="*/ 266126 w 8494656"/>
                <a:gd name="connsiteY27" fmla="*/ 55572 h 1734757"/>
                <a:gd name="connsiteX28" fmla="*/ 241195 w 8494656"/>
                <a:gd name="connsiteY28" fmla="*/ 930610 h 1734757"/>
                <a:gd name="connsiteX29" fmla="*/ 3401628 w 8494656"/>
                <a:gd name="connsiteY29" fmla="*/ 923471 h 1734757"/>
                <a:gd name="connsiteX30" fmla="*/ 4314499 w 8494656"/>
                <a:gd name="connsiteY30" fmla="*/ 927626 h 1734757"/>
                <a:gd name="connsiteX31" fmla="*/ 4538711 w 8494656"/>
                <a:gd name="connsiteY31" fmla="*/ 1345422 h 1734757"/>
                <a:gd name="connsiteX32" fmla="*/ 4732710 w 8494656"/>
                <a:gd name="connsiteY32" fmla="*/ 1665473 h 1734757"/>
                <a:gd name="connsiteX33" fmla="*/ 5483176 w 8494656"/>
                <a:gd name="connsiteY33" fmla="*/ 1125715 h 1734757"/>
                <a:gd name="connsiteX34" fmla="*/ 5782388 w 8494656"/>
                <a:gd name="connsiteY34" fmla="*/ 814037 h 1734757"/>
                <a:gd name="connsiteX35" fmla="*/ 6714652 w 849465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323079 w 8503236"/>
                <a:gd name="connsiteY30" fmla="*/ 927626 h 1734757"/>
                <a:gd name="connsiteX31" fmla="*/ 4547291 w 8503236"/>
                <a:gd name="connsiteY31" fmla="*/ 1345422 h 1734757"/>
                <a:gd name="connsiteX32" fmla="*/ 4741290 w 8503236"/>
                <a:gd name="connsiteY32" fmla="*/ 1665473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323079 w 8503236"/>
                <a:gd name="connsiteY30" fmla="*/ 927626 h 1734757"/>
                <a:gd name="connsiteX31" fmla="*/ 4547291 w 8503236"/>
                <a:gd name="connsiteY31" fmla="*/ 1345422 h 1734757"/>
                <a:gd name="connsiteX32" fmla="*/ 4741290 w 8503236"/>
                <a:gd name="connsiteY32" fmla="*/ 1665473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323079 w 8503236"/>
                <a:gd name="connsiteY30" fmla="*/ 927626 h 1734757"/>
                <a:gd name="connsiteX31" fmla="*/ 4547291 w 8503236"/>
                <a:gd name="connsiteY31" fmla="*/ 1345422 h 1734757"/>
                <a:gd name="connsiteX32" fmla="*/ 4741290 w 8503236"/>
                <a:gd name="connsiteY32" fmla="*/ 1665473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47291 w 8503236"/>
                <a:gd name="connsiteY31" fmla="*/ 1345422 h 1734757"/>
                <a:gd name="connsiteX32" fmla="*/ 4741290 w 8503236"/>
                <a:gd name="connsiteY32" fmla="*/ 1665473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41290 w 8503236"/>
                <a:gd name="connsiteY32" fmla="*/ 1665473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491756 w 8503236"/>
                <a:gd name="connsiteY33" fmla="*/ 1070143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491756 w 8503236"/>
                <a:gd name="connsiteY33" fmla="*/ 1070143 h 1734757"/>
                <a:gd name="connsiteX34" fmla="*/ 5829609 w 8503236"/>
                <a:gd name="connsiteY34" fmla="*/ 744571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356514 w 8503236"/>
                <a:gd name="connsiteY33" fmla="*/ 1209076 h 1734757"/>
                <a:gd name="connsiteX34" fmla="*/ 5829609 w 8503236"/>
                <a:gd name="connsiteY34" fmla="*/ 744571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882973 w 8503236"/>
                <a:gd name="connsiteY32" fmla="*/ 1596007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850773 w 8503236"/>
                <a:gd name="connsiteY32" fmla="*/ 1596007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303743 h 1734757"/>
                <a:gd name="connsiteX32" fmla="*/ 4850773 w 8503236"/>
                <a:gd name="connsiteY32" fmla="*/ 1596007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303743 h 1734757"/>
                <a:gd name="connsiteX32" fmla="*/ 4850773 w 8503236"/>
                <a:gd name="connsiteY32" fmla="*/ 1596007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66370 w 8503236"/>
                <a:gd name="connsiteY18" fmla="*/ 1010362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303743 h 1734757"/>
                <a:gd name="connsiteX32" fmla="*/ 4850773 w 8503236"/>
                <a:gd name="connsiteY32" fmla="*/ 1596007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19897 w 8499901"/>
                <a:gd name="connsiteY0" fmla="*/ 214691 h 1734757"/>
                <a:gd name="connsiteX1" fmla="*/ 6732364 w 8499901"/>
                <a:gd name="connsiteY1" fmla="*/ 214691 h 1734757"/>
                <a:gd name="connsiteX2" fmla="*/ 7168562 w 8499901"/>
                <a:gd name="connsiteY2" fmla="*/ 789985 h 1734757"/>
                <a:gd name="connsiteX3" fmla="*/ 7328016 w 8499901"/>
                <a:gd name="connsiteY3" fmla="*/ 1114171 h 1734757"/>
                <a:gd name="connsiteX4" fmla="*/ 8455263 w 8499901"/>
                <a:gd name="connsiteY4" fmla="*/ 880513 h 1734757"/>
                <a:gd name="connsiteX5" fmla="*/ 8499901 w 8499901"/>
                <a:gd name="connsiteY5" fmla="*/ 929103 h 1734757"/>
                <a:gd name="connsiteX6" fmla="*/ 7317858 w 8499901"/>
                <a:gd name="connsiteY6" fmla="*/ 1173736 h 1734757"/>
                <a:gd name="connsiteX7" fmla="*/ 7129466 w 8499901"/>
                <a:gd name="connsiteY7" fmla="*/ 814498 h 1734757"/>
                <a:gd name="connsiteX8" fmla="*/ 6731441 w 8499901"/>
                <a:gd name="connsiteY8" fmla="*/ 275180 h 1734757"/>
                <a:gd name="connsiteX9" fmla="*/ 6720359 w 8499901"/>
                <a:gd name="connsiteY9" fmla="*/ 275180 h 1734757"/>
                <a:gd name="connsiteX10" fmla="*/ 5831498 w 8499901"/>
                <a:gd name="connsiteY10" fmla="*/ 855594 h 1734757"/>
                <a:gd name="connsiteX11" fmla="*/ 5703133 w 8499901"/>
                <a:gd name="connsiteY11" fmla="*/ 987191 h 1734757"/>
                <a:gd name="connsiteX12" fmla="*/ 5533211 w 8499901"/>
                <a:gd name="connsiteY12" fmla="*/ 1166348 h 1734757"/>
                <a:gd name="connsiteX13" fmla="*/ 5143959 w 8499901"/>
                <a:gd name="connsiteY13" fmla="*/ 1556985 h 1734757"/>
                <a:gd name="connsiteX14" fmla="*/ 4786568 w 8499901"/>
                <a:gd name="connsiteY14" fmla="*/ 1734757 h 1734757"/>
                <a:gd name="connsiteX15" fmla="*/ 4743626 w 8499901"/>
                <a:gd name="connsiteY15" fmla="*/ 1730601 h 1734757"/>
                <a:gd name="connsiteX16" fmla="*/ 4511830 w 8499901"/>
                <a:gd name="connsiteY16" fmla="*/ 1387063 h 1734757"/>
                <a:gd name="connsiteX17" fmla="*/ 4286037 w 8499901"/>
                <a:gd name="connsiteY17" fmla="*/ 977494 h 1734757"/>
                <a:gd name="connsiteX18" fmla="*/ 3463035 w 8499901"/>
                <a:gd name="connsiteY18" fmla="*/ 1010362 h 1734757"/>
                <a:gd name="connsiteX19" fmla="*/ 2467221 w 8499901"/>
                <a:gd name="connsiteY19" fmla="*/ 1209752 h 1734757"/>
                <a:gd name="connsiteX20" fmla="*/ 2448884 w 8499901"/>
                <a:gd name="connsiteY20" fmla="*/ 1207524 h 1734757"/>
                <a:gd name="connsiteX21" fmla="*/ 2232625 w 8499901"/>
                <a:gd name="connsiteY21" fmla="*/ 1255622 h 1734757"/>
                <a:gd name="connsiteX22" fmla="*/ 1423730 w 8499901"/>
                <a:gd name="connsiteY22" fmla="*/ 1328755 h 1734757"/>
                <a:gd name="connsiteX23" fmla="*/ 1116072 w 8499901"/>
                <a:gd name="connsiteY23" fmla="*/ 1317325 h 1734757"/>
                <a:gd name="connsiteX24" fmla="*/ 138949 w 8499901"/>
                <a:gd name="connsiteY24" fmla="*/ 971172 h 1734757"/>
                <a:gd name="connsiteX25" fmla="*/ 32681 w 8499901"/>
                <a:gd name="connsiteY25" fmla="*/ 496270 h 1734757"/>
                <a:gd name="connsiteX26" fmla="*/ 197374 w 8499901"/>
                <a:gd name="connsiteY26" fmla="*/ 0 h 1734757"/>
                <a:gd name="connsiteX27" fmla="*/ 271371 w 8499901"/>
                <a:gd name="connsiteY27" fmla="*/ 55572 h 1734757"/>
                <a:gd name="connsiteX28" fmla="*/ 246440 w 8499901"/>
                <a:gd name="connsiteY28" fmla="*/ 930610 h 1734757"/>
                <a:gd name="connsiteX29" fmla="*/ 3477714 w 8499901"/>
                <a:gd name="connsiteY29" fmla="*/ 840111 h 1734757"/>
                <a:gd name="connsiteX30" fmla="*/ 4293984 w 8499901"/>
                <a:gd name="connsiteY30" fmla="*/ 872053 h 1734757"/>
                <a:gd name="connsiteX31" fmla="*/ 4556837 w 8499901"/>
                <a:gd name="connsiteY31" fmla="*/ 1303743 h 1734757"/>
                <a:gd name="connsiteX32" fmla="*/ 4847438 w 8499901"/>
                <a:gd name="connsiteY32" fmla="*/ 1596007 h 1734757"/>
                <a:gd name="connsiteX33" fmla="*/ 5826274 w 8499901"/>
                <a:gd name="connsiteY33" fmla="*/ 744571 h 1734757"/>
                <a:gd name="connsiteX34" fmla="*/ 6719897 w 8499901"/>
                <a:gd name="connsiteY34" fmla="*/ 214691 h 1734757"/>
                <a:gd name="connsiteX0" fmla="*/ 6719897 w 8499901"/>
                <a:gd name="connsiteY0" fmla="*/ 214691 h 1734757"/>
                <a:gd name="connsiteX1" fmla="*/ 6732364 w 8499901"/>
                <a:gd name="connsiteY1" fmla="*/ 214691 h 1734757"/>
                <a:gd name="connsiteX2" fmla="*/ 7168562 w 8499901"/>
                <a:gd name="connsiteY2" fmla="*/ 789985 h 1734757"/>
                <a:gd name="connsiteX3" fmla="*/ 7328016 w 8499901"/>
                <a:gd name="connsiteY3" fmla="*/ 1114171 h 1734757"/>
                <a:gd name="connsiteX4" fmla="*/ 8455263 w 8499901"/>
                <a:gd name="connsiteY4" fmla="*/ 880513 h 1734757"/>
                <a:gd name="connsiteX5" fmla="*/ 8499901 w 8499901"/>
                <a:gd name="connsiteY5" fmla="*/ 929103 h 1734757"/>
                <a:gd name="connsiteX6" fmla="*/ 7317858 w 8499901"/>
                <a:gd name="connsiteY6" fmla="*/ 1173736 h 1734757"/>
                <a:gd name="connsiteX7" fmla="*/ 7129466 w 8499901"/>
                <a:gd name="connsiteY7" fmla="*/ 814498 h 1734757"/>
                <a:gd name="connsiteX8" fmla="*/ 6731441 w 8499901"/>
                <a:gd name="connsiteY8" fmla="*/ 275180 h 1734757"/>
                <a:gd name="connsiteX9" fmla="*/ 6720359 w 8499901"/>
                <a:gd name="connsiteY9" fmla="*/ 275180 h 1734757"/>
                <a:gd name="connsiteX10" fmla="*/ 5831498 w 8499901"/>
                <a:gd name="connsiteY10" fmla="*/ 855594 h 1734757"/>
                <a:gd name="connsiteX11" fmla="*/ 5703133 w 8499901"/>
                <a:gd name="connsiteY11" fmla="*/ 987191 h 1734757"/>
                <a:gd name="connsiteX12" fmla="*/ 5533211 w 8499901"/>
                <a:gd name="connsiteY12" fmla="*/ 1166348 h 1734757"/>
                <a:gd name="connsiteX13" fmla="*/ 5143959 w 8499901"/>
                <a:gd name="connsiteY13" fmla="*/ 1556985 h 1734757"/>
                <a:gd name="connsiteX14" fmla="*/ 4786568 w 8499901"/>
                <a:gd name="connsiteY14" fmla="*/ 1734757 h 1734757"/>
                <a:gd name="connsiteX15" fmla="*/ 4743626 w 8499901"/>
                <a:gd name="connsiteY15" fmla="*/ 1730601 h 1734757"/>
                <a:gd name="connsiteX16" fmla="*/ 4511830 w 8499901"/>
                <a:gd name="connsiteY16" fmla="*/ 1387063 h 1734757"/>
                <a:gd name="connsiteX17" fmla="*/ 4286037 w 8499901"/>
                <a:gd name="connsiteY17" fmla="*/ 977494 h 1734757"/>
                <a:gd name="connsiteX18" fmla="*/ 3463035 w 8499901"/>
                <a:gd name="connsiteY18" fmla="*/ 1010362 h 1734757"/>
                <a:gd name="connsiteX19" fmla="*/ 2467221 w 8499901"/>
                <a:gd name="connsiteY19" fmla="*/ 1209752 h 1734757"/>
                <a:gd name="connsiteX20" fmla="*/ 2448884 w 8499901"/>
                <a:gd name="connsiteY20" fmla="*/ 1207524 h 1734757"/>
                <a:gd name="connsiteX21" fmla="*/ 2232625 w 8499901"/>
                <a:gd name="connsiteY21" fmla="*/ 1255622 h 1734757"/>
                <a:gd name="connsiteX22" fmla="*/ 1423730 w 8499901"/>
                <a:gd name="connsiteY22" fmla="*/ 1328755 h 1734757"/>
                <a:gd name="connsiteX23" fmla="*/ 1116072 w 8499901"/>
                <a:gd name="connsiteY23" fmla="*/ 1317325 h 1734757"/>
                <a:gd name="connsiteX24" fmla="*/ 138949 w 8499901"/>
                <a:gd name="connsiteY24" fmla="*/ 971172 h 1734757"/>
                <a:gd name="connsiteX25" fmla="*/ 32681 w 8499901"/>
                <a:gd name="connsiteY25" fmla="*/ 496270 h 1734757"/>
                <a:gd name="connsiteX26" fmla="*/ 197374 w 8499901"/>
                <a:gd name="connsiteY26" fmla="*/ 0 h 1734757"/>
                <a:gd name="connsiteX27" fmla="*/ 271371 w 8499901"/>
                <a:gd name="connsiteY27" fmla="*/ 55572 h 1734757"/>
                <a:gd name="connsiteX28" fmla="*/ 246440 w 8499901"/>
                <a:gd name="connsiteY28" fmla="*/ 930610 h 1734757"/>
                <a:gd name="connsiteX29" fmla="*/ 3477714 w 8499901"/>
                <a:gd name="connsiteY29" fmla="*/ 840111 h 1734757"/>
                <a:gd name="connsiteX30" fmla="*/ 4293984 w 8499901"/>
                <a:gd name="connsiteY30" fmla="*/ 872053 h 1734757"/>
                <a:gd name="connsiteX31" fmla="*/ 4556837 w 8499901"/>
                <a:gd name="connsiteY31" fmla="*/ 1303743 h 1734757"/>
                <a:gd name="connsiteX32" fmla="*/ 4847438 w 8499901"/>
                <a:gd name="connsiteY32" fmla="*/ 1596007 h 1734757"/>
                <a:gd name="connsiteX33" fmla="*/ 5826274 w 8499901"/>
                <a:gd name="connsiteY33" fmla="*/ 744571 h 1734757"/>
                <a:gd name="connsiteX34" fmla="*/ 6719897 w 8499901"/>
                <a:gd name="connsiteY34" fmla="*/ 214691 h 1734757"/>
                <a:gd name="connsiteX0" fmla="*/ 6702261 w 8482265"/>
                <a:gd name="connsiteY0" fmla="*/ 214691 h 1734757"/>
                <a:gd name="connsiteX1" fmla="*/ 6714728 w 8482265"/>
                <a:gd name="connsiteY1" fmla="*/ 214691 h 1734757"/>
                <a:gd name="connsiteX2" fmla="*/ 7150926 w 8482265"/>
                <a:gd name="connsiteY2" fmla="*/ 789985 h 1734757"/>
                <a:gd name="connsiteX3" fmla="*/ 7310380 w 8482265"/>
                <a:gd name="connsiteY3" fmla="*/ 1114171 h 1734757"/>
                <a:gd name="connsiteX4" fmla="*/ 8437627 w 8482265"/>
                <a:gd name="connsiteY4" fmla="*/ 880513 h 1734757"/>
                <a:gd name="connsiteX5" fmla="*/ 8482265 w 8482265"/>
                <a:gd name="connsiteY5" fmla="*/ 929103 h 1734757"/>
                <a:gd name="connsiteX6" fmla="*/ 7300222 w 8482265"/>
                <a:gd name="connsiteY6" fmla="*/ 1173736 h 1734757"/>
                <a:gd name="connsiteX7" fmla="*/ 7111830 w 8482265"/>
                <a:gd name="connsiteY7" fmla="*/ 814498 h 1734757"/>
                <a:gd name="connsiteX8" fmla="*/ 6713805 w 8482265"/>
                <a:gd name="connsiteY8" fmla="*/ 275180 h 1734757"/>
                <a:gd name="connsiteX9" fmla="*/ 6702723 w 8482265"/>
                <a:gd name="connsiteY9" fmla="*/ 275180 h 1734757"/>
                <a:gd name="connsiteX10" fmla="*/ 5813862 w 8482265"/>
                <a:gd name="connsiteY10" fmla="*/ 855594 h 1734757"/>
                <a:gd name="connsiteX11" fmla="*/ 5685497 w 8482265"/>
                <a:gd name="connsiteY11" fmla="*/ 987191 h 1734757"/>
                <a:gd name="connsiteX12" fmla="*/ 5515575 w 8482265"/>
                <a:gd name="connsiteY12" fmla="*/ 1166348 h 1734757"/>
                <a:gd name="connsiteX13" fmla="*/ 5126323 w 8482265"/>
                <a:gd name="connsiteY13" fmla="*/ 1556985 h 1734757"/>
                <a:gd name="connsiteX14" fmla="*/ 4768932 w 8482265"/>
                <a:gd name="connsiteY14" fmla="*/ 1734757 h 1734757"/>
                <a:gd name="connsiteX15" fmla="*/ 4725990 w 8482265"/>
                <a:gd name="connsiteY15" fmla="*/ 1730601 h 1734757"/>
                <a:gd name="connsiteX16" fmla="*/ 4494194 w 8482265"/>
                <a:gd name="connsiteY16" fmla="*/ 1387063 h 1734757"/>
                <a:gd name="connsiteX17" fmla="*/ 4268401 w 8482265"/>
                <a:gd name="connsiteY17" fmla="*/ 977494 h 1734757"/>
                <a:gd name="connsiteX18" fmla="*/ 3445399 w 8482265"/>
                <a:gd name="connsiteY18" fmla="*/ 1010362 h 1734757"/>
                <a:gd name="connsiteX19" fmla="*/ 2449585 w 8482265"/>
                <a:gd name="connsiteY19" fmla="*/ 1209752 h 1734757"/>
                <a:gd name="connsiteX20" fmla="*/ 2431248 w 8482265"/>
                <a:gd name="connsiteY20" fmla="*/ 1207524 h 1734757"/>
                <a:gd name="connsiteX21" fmla="*/ 2214989 w 8482265"/>
                <a:gd name="connsiteY21" fmla="*/ 1255622 h 1734757"/>
                <a:gd name="connsiteX22" fmla="*/ 1406094 w 8482265"/>
                <a:gd name="connsiteY22" fmla="*/ 1328755 h 1734757"/>
                <a:gd name="connsiteX23" fmla="*/ 1098436 w 8482265"/>
                <a:gd name="connsiteY23" fmla="*/ 1317325 h 1734757"/>
                <a:gd name="connsiteX24" fmla="*/ 121313 w 8482265"/>
                <a:gd name="connsiteY24" fmla="*/ 971172 h 1734757"/>
                <a:gd name="connsiteX25" fmla="*/ 15045 w 8482265"/>
                <a:gd name="connsiteY25" fmla="*/ 496270 h 1734757"/>
                <a:gd name="connsiteX26" fmla="*/ 179738 w 8482265"/>
                <a:gd name="connsiteY26" fmla="*/ 0 h 1734757"/>
                <a:gd name="connsiteX27" fmla="*/ 253735 w 8482265"/>
                <a:gd name="connsiteY27" fmla="*/ 55572 h 1734757"/>
                <a:gd name="connsiteX28" fmla="*/ 228804 w 8482265"/>
                <a:gd name="connsiteY28" fmla="*/ 930610 h 1734757"/>
                <a:gd name="connsiteX29" fmla="*/ 3221793 w 8482265"/>
                <a:gd name="connsiteY29" fmla="*/ 923472 h 1734757"/>
                <a:gd name="connsiteX30" fmla="*/ 4276348 w 8482265"/>
                <a:gd name="connsiteY30" fmla="*/ 872053 h 1734757"/>
                <a:gd name="connsiteX31" fmla="*/ 4539201 w 8482265"/>
                <a:gd name="connsiteY31" fmla="*/ 1303743 h 1734757"/>
                <a:gd name="connsiteX32" fmla="*/ 4829802 w 8482265"/>
                <a:gd name="connsiteY32" fmla="*/ 1596007 h 1734757"/>
                <a:gd name="connsiteX33" fmla="*/ 5808638 w 8482265"/>
                <a:gd name="connsiteY33" fmla="*/ 744571 h 1734757"/>
                <a:gd name="connsiteX34" fmla="*/ 6702261 w 8482265"/>
                <a:gd name="connsiteY34" fmla="*/ 214691 h 1734757"/>
                <a:gd name="connsiteX0" fmla="*/ 6702261 w 8482265"/>
                <a:gd name="connsiteY0" fmla="*/ 214691 h 1734757"/>
                <a:gd name="connsiteX1" fmla="*/ 6714728 w 8482265"/>
                <a:gd name="connsiteY1" fmla="*/ 214691 h 1734757"/>
                <a:gd name="connsiteX2" fmla="*/ 7150926 w 8482265"/>
                <a:gd name="connsiteY2" fmla="*/ 789985 h 1734757"/>
                <a:gd name="connsiteX3" fmla="*/ 7310380 w 8482265"/>
                <a:gd name="connsiteY3" fmla="*/ 1114171 h 1734757"/>
                <a:gd name="connsiteX4" fmla="*/ 8437627 w 8482265"/>
                <a:gd name="connsiteY4" fmla="*/ 880513 h 1734757"/>
                <a:gd name="connsiteX5" fmla="*/ 8482265 w 8482265"/>
                <a:gd name="connsiteY5" fmla="*/ 929103 h 1734757"/>
                <a:gd name="connsiteX6" fmla="*/ 7300222 w 8482265"/>
                <a:gd name="connsiteY6" fmla="*/ 1173736 h 1734757"/>
                <a:gd name="connsiteX7" fmla="*/ 7111830 w 8482265"/>
                <a:gd name="connsiteY7" fmla="*/ 814498 h 1734757"/>
                <a:gd name="connsiteX8" fmla="*/ 6713805 w 8482265"/>
                <a:gd name="connsiteY8" fmla="*/ 275180 h 1734757"/>
                <a:gd name="connsiteX9" fmla="*/ 6702723 w 8482265"/>
                <a:gd name="connsiteY9" fmla="*/ 275180 h 1734757"/>
                <a:gd name="connsiteX10" fmla="*/ 5813862 w 8482265"/>
                <a:gd name="connsiteY10" fmla="*/ 855594 h 1734757"/>
                <a:gd name="connsiteX11" fmla="*/ 5685497 w 8482265"/>
                <a:gd name="connsiteY11" fmla="*/ 987191 h 1734757"/>
                <a:gd name="connsiteX12" fmla="*/ 5515575 w 8482265"/>
                <a:gd name="connsiteY12" fmla="*/ 1166348 h 1734757"/>
                <a:gd name="connsiteX13" fmla="*/ 5126323 w 8482265"/>
                <a:gd name="connsiteY13" fmla="*/ 1556985 h 1734757"/>
                <a:gd name="connsiteX14" fmla="*/ 4768932 w 8482265"/>
                <a:gd name="connsiteY14" fmla="*/ 1734757 h 1734757"/>
                <a:gd name="connsiteX15" fmla="*/ 4725990 w 8482265"/>
                <a:gd name="connsiteY15" fmla="*/ 1730601 h 1734757"/>
                <a:gd name="connsiteX16" fmla="*/ 4494194 w 8482265"/>
                <a:gd name="connsiteY16" fmla="*/ 1387063 h 1734757"/>
                <a:gd name="connsiteX17" fmla="*/ 4268401 w 8482265"/>
                <a:gd name="connsiteY17" fmla="*/ 977494 h 1734757"/>
                <a:gd name="connsiteX18" fmla="*/ 3445399 w 8482265"/>
                <a:gd name="connsiteY18" fmla="*/ 1010362 h 1734757"/>
                <a:gd name="connsiteX19" fmla="*/ 2449585 w 8482265"/>
                <a:gd name="connsiteY19" fmla="*/ 1209752 h 1734757"/>
                <a:gd name="connsiteX20" fmla="*/ 2431248 w 8482265"/>
                <a:gd name="connsiteY20" fmla="*/ 1207524 h 1734757"/>
                <a:gd name="connsiteX21" fmla="*/ 2214989 w 8482265"/>
                <a:gd name="connsiteY21" fmla="*/ 1255622 h 1734757"/>
                <a:gd name="connsiteX22" fmla="*/ 1406094 w 8482265"/>
                <a:gd name="connsiteY22" fmla="*/ 1328755 h 1734757"/>
                <a:gd name="connsiteX23" fmla="*/ 1098436 w 8482265"/>
                <a:gd name="connsiteY23" fmla="*/ 1317325 h 1734757"/>
                <a:gd name="connsiteX24" fmla="*/ 121313 w 8482265"/>
                <a:gd name="connsiteY24" fmla="*/ 971172 h 1734757"/>
                <a:gd name="connsiteX25" fmla="*/ 15045 w 8482265"/>
                <a:gd name="connsiteY25" fmla="*/ 496270 h 1734757"/>
                <a:gd name="connsiteX26" fmla="*/ 179738 w 8482265"/>
                <a:gd name="connsiteY26" fmla="*/ 0 h 1734757"/>
                <a:gd name="connsiteX27" fmla="*/ 253735 w 8482265"/>
                <a:gd name="connsiteY27" fmla="*/ 55572 h 1734757"/>
                <a:gd name="connsiteX28" fmla="*/ 228804 w 8482265"/>
                <a:gd name="connsiteY28" fmla="*/ 930610 h 1734757"/>
                <a:gd name="connsiteX29" fmla="*/ 3221793 w 8482265"/>
                <a:gd name="connsiteY29" fmla="*/ 923472 h 1734757"/>
                <a:gd name="connsiteX30" fmla="*/ 4276348 w 8482265"/>
                <a:gd name="connsiteY30" fmla="*/ 872053 h 1734757"/>
                <a:gd name="connsiteX31" fmla="*/ 4539201 w 8482265"/>
                <a:gd name="connsiteY31" fmla="*/ 1303743 h 1734757"/>
                <a:gd name="connsiteX32" fmla="*/ 4829802 w 8482265"/>
                <a:gd name="connsiteY32" fmla="*/ 1596007 h 1734757"/>
                <a:gd name="connsiteX33" fmla="*/ 5808638 w 8482265"/>
                <a:gd name="connsiteY33" fmla="*/ 744571 h 1734757"/>
                <a:gd name="connsiteX34" fmla="*/ 6702261 w 8482265"/>
                <a:gd name="connsiteY34" fmla="*/ 214691 h 1734757"/>
                <a:gd name="connsiteX0" fmla="*/ 6702261 w 8482265"/>
                <a:gd name="connsiteY0" fmla="*/ 214691 h 1734757"/>
                <a:gd name="connsiteX1" fmla="*/ 6714728 w 8482265"/>
                <a:gd name="connsiteY1" fmla="*/ 214691 h 1734757"/>
                <a:gd name="connsiteX2" fmla="*/ 7150926 w 8482265"/>
                <a:gd name="connsiteY2" fmla="*/ 789985 h 1734757"/>
                <a:gd name="connsiteX3" fmla="*/ 7310380 w 8482265"/>
                <a:gd name="connsiteY3" fmla="*/ 1114171 h 1734757"/>
                <a:gd name="connsiteX4" fmla="*/ 8437627 w 8482265"/>
                <a:gd name="connsiteY4" fmla="*/ 880513 h 1734757"/>
                <a:gd name="connsiteX5" fmla="*/ 8482265 w 8482265"/>
                <a:gd name="connsiteY5" fmla="*/ 929103 h 1734757"/>
                <a:gd name="connsiteX6" fmla="*/ 7300222 w 8482265"/>
                <a:gd name="connsiteY6" fmla="*/ 1173736 h 1734757"/>
                <a:gd name="connsiteX7" fmla="*/ 7111830 w 8482265"/>
                <a:gd name="connsiteY7" fmla="*/ 814498 h 1734757"/>
                <a:gd name="connsiteX8" fmla="*/ 6713805 w 8482265"/>
                <a:gd name="connsiteY8" fmla="*/ 275180 h 1734757"/>
                <a:gd name="connsiteX9" fmla="*/ 6702723 w 8482265"/>
                <a:gd name="connsiteY9" fmla="*/ 275180 h 1734757"/>
                <a:gd name="connsiteX10" fmla="*/ 5813862 w 8482265"/>
                <a:gd name="connsiteY10" fmla="*/ 855594 h 1734757"/>
                <a:gd name="connsiteX11" fmla="*/ 5685497 w 8482265"/>
                <a:gd name="connsiteY11" fmla="*/ 987191 h 1734757"/>
                <a:gd name="connsiteX12" fmla="*/ 5515575 w 8482265"/>
                <a:gd name="connsiteY12" fmla="*/ 1166348 h 1734757"/>
                <a:gd name="connsiteX13" fmla="*/ 5126323 w 8482265"/>
                <a:gd name="connsiteY13" fmla="*/ 1556985 h 1734757"/>
                <a:gd name="connsiteX14" fmla="*/ 4768932 w 8482265"/>
                <a:gd name="connsiteY14" fmla="*/ 1734757 h 1734757"/>
                <a:gd name="connsiteX15" fmla="*/ 4725990 w 8482265"/>
                <a:gd name="connsiteY15" fmla="*/ 1730601 h 1734757"/>
                <a:gd name="connsiteX16" fmla="*/ 4494194 w 8482265"/>
                <a:gd name="connsiteY16" fmla="*/ 1387063 h 1734757"/>
                <a:gd name="connsiteX17" fmla="*/ 4268401 w 8482265"/>
                <a:gd name="connsiteY17" fmla="*/ 977494 h 1734757"/>
                <a:gd name="connsiteX18" fmla="*/ 3445399 w 8482265"/>
                <a:gd name="connsiteY18" fmla="*/ 1010362 h 1734757"/>
                <a:gd name="connsiteX19" fmla="*/ 2449585 w 8482265"/>
                <a:gd name="connsiteY19" fmla="*/ 1209752 h 1734757"/>
                <a:gd name="connsiteX20" fmla="*/ 2431248 w 8482265"/>
                <a:gd name="connsiteY20" fmla="*/ 1207524 h 1734757"/>
                <a:gd name="connsiteX21" fmla="*/ 2214989 w 8482265"/>
                <a:gd name="connsiteY21" fmla="*/ 1255622 h 1734757"/>
                <a:gd name="connsiteX22" fmla="*/ 1406094 w 8482265"/>
                <a:gd name="connsiteY22" fmla="*/ 1328755 h 1734757"/>
                <a:gd name="connsiteX23" fmla="*/ 1098436 w 8482265"/>
                <a:gd name="connsiteY23" fmla="*/ 1317325 h 1734757"/>
                <a:gd name="connsiteX24" fmla="*/ 121313 w 8482265"/>
                <a:gd name="connsiteY24" fmla="*/ 971172 h 1734757"/>
                <a:gd name="connsiteX25" fmla="*/ 15045 w 8482265"/>
                <a:gd name="connsiteY25" fmla="*/ 496270 h 1734757"/>
                <a:gd name="connsiteX26" fmla="*/ 179738 w 8482265"/>
                <a:gd name="connsiteY26" fmla="*/ 0 h 1734757"/>
                <a:gd name="connsiteX27" fmla="*/ 253735 w 8482265"/>
                <a:gd name="connsiteY27" fmla="*/ 55572 h 1734757"/>
                <a:gd name="connsiteX28" fmla="*/ 228804 w 8482265"/>
                <a:gd name="connsiteY28" fmla="*/ 930610 h 1734757"/>
                <a:gd name="connsiteX29" fmla="*/ 3221793 w 8482265"/>
                <a:gd name="connsiteY29" fmla="*/ 923472 h 1734757"/>
                <a:gd name="connsiteX30" fmla="*/ 4276348 w 8482265"/>
                <a:gd name="connsiteY30" fmla="*/ 872053 h 1734757"/>
                <a:gd name="connsiteX31" fmla="*/ 4539201 w 8482265"/>
                <a:gd name="connsiteY31" fmla="*/ 1303743 h 1734757"/>
                <a:gd name="connsiteX32" fmla="*/ 4829802 w 8482265"/>
                <a:gd name="connsiteY32" fmla="*/ 1596007 h 1734757"/>
                <a:gd name="connsiteX33" fmla="*/ 5808638 w 8482265"/>
                <a:gd name="connsiteY33" fmla="*/ 744571 h 1734757"/>
                <a:gd name="connsiteX34" fmla="*/ 6702261 w 8482265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944504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944504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944504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944504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1000075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1000075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1000075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209923 w 8477199"/>
                <a:gd name="connsiteY20" fmla="*/ 1255622 h 1734757"/>
                <a:gd name="connsiteX21" fmla="*/ 1401028 w 8477199"/>
                <a:gd name="connsiteY21" fmla="*/ 1328755 h 1734757"/>
                <a:gd name="connsiteX22" fmla="*/ 1093370 w 8477199"/>
                <a:gd name="connsiteY22" fmla="*/ 1317325 h 1734757"/>
                <a:gd name="connsiteX23" fmla="*/ 116247 w 8477199"/>
                <a:gd name="connsiteY23" fmla="*/ 971172 h 1734757"/>
                <a:gd name="connsiteX24" fmla="*/ 9979 w 8477199"/>
                <a:gd name="connsiteY24" fmla="*/ 496270 h 1734757"/>
                <a:gd name="connsiteX25" fmla="*/ 174672 w 8477199"/>
                <a:gd name="connsiteY25" fmla="*/ 0 h 1734757"/>
                <a:gd name="connsiteX26" fmla="*/ 248669 w 8477199"/>
                <a:gd name="connsiteY26" fmla="*/ 55572 h 1734757"/>
                <a:gd name="connsiteX27" fmla="*/ 307460 w 8477199"/>
                <a:gd name="connsiteY27" fmla="*/ 1000075 h 1734757"/>
                <a:gd name="connsiteX28" fmla="*/ 3216727 w 8477199"/>
                <a:gd name="connsiteY28" fmla="*/ 923472 h 1734757"/>
                <a:gd name="connsiteX29" fmla="*/ 4271282 w 8477199"/>
                <a:gd name="connsiteY29" fmla="*/ 872053 h 1734757"/>
                <a:gd name="connsiteX30" fmla="*/ 4534135 w 8477199"/>
                <a:gd name="connsiteY30" fmla="*/ 1303743 h 1734757"/>
                <a:gd name="connsiteX31" fmla="*/ 4824736 w 8477199"/>
                <a:gd name="connsiteY31" fmla="*/ 1596007 h 1734757"/>
                <a:gd name="connsiteX32" fmla="*/ 5803572 w 8477199"/>
                <a:gd name="connsiteY32" fmla="*/ 744571 h 1734757"/>
                <a:gd name="connsiteX33" fmla="*/ 6697195 w 8477199"/>
                <a:gd name="connsiteY33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09923 w 8477199"/>
                <a:gd name="connsiteY19" fmla="*/ 1255622 h 1734757"/>
                <a:gd name="connsiteX20" fmla="*/ 1401028 w 8477199"/>
                <a:gd name="connsiteY20" fmla="*/ 1328755 h 1734757"/>
                <a:gd name="connsiteX21" fmla="*/ 1093370 w 8477199"/>
                <a:gd name="connsiteY21" fmla="*/ 1317325 h 1734757"/>
                <a:gd name="connsiteX22" fmla="*/ 116247 w 8477199"/>
                <a:gd name="connsiteY22" fmla="*/ 971172 h 1734757"/>
                <a:gd name="connsiteX23" fmla="*/ 9979 w 8477199"/>
                <a:gd name="connsiteY23" fmla="*/ 496270 h 1734757"/>
                <a:gd name="connsiteX24" fmla="*/ 174672 w 8477199"/>
                <a:gd name="connsiteY24" fmla="*/ 0 h 1734757"/>
                <a:gd name="connsiteX25" fmla="*/ 248669 w 8477199"/>
                <a:gd name="connsiteY25" fmla="*/ 55572 h 1734757"/>
                <a:gd name="connsiteX26" fmla="*/ 307460 w 8477199"/>
                <a:gd name="connsiteY26" fmla="*/ 1000075 h 1734757"/>
                <a:gd name="connsiteX27" fmla="*/ 3216727 w 8477199"/>
                <a:gd name="connsiteY27" fmla="*/ 923472 h 1734757"/>
                <a:gd name="connsiteX28" fmla="*/ 4271282 w 8477199"/>
                <a:gd name="connsiteY28" fmla="*/ 872053 h 1734757"/>
                <a:gd name="connsiteX29" fmla="*/ 4534135 w 8477199"/>
                <a:gd name="connsiteY29" fmla="*/ 1303743 h 1734757"/>
                <a:gd name="connsiteX30" fmla="*/ 4824736 w 8477199"/>
                <a:gd name="connsiteY30" fmla="*/ 1596007 h 1734757"/>
                <a:gd name="connsiteX31" fmla="*/ 5803572 w 8477199"/>
                <a:gd name="connsiteY31" fmla="*/ 744571 h 1734757"/>
                <a:gd name="connsiteX32" fmla="*/ 6697195 w 8477199"/>
                <a:gd name="connsiteY32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401028 w 8477199"/>
                <a:gd name="connsiteY20" fmla="*/ 1328755 h 1734757"/>
                <a:gd name="connsiteX21" fmla="*/ 1093370 w 8477199"/>
                <a:gd name="connsiteY21" fmla="*/ 1317325 h 1734757"/>
                <a:gd name="connsiteX22" fmla="*/ 116247 w 8477199"/>
                <a:gd name="connsiteY22" fmla="*/ 971172 h 1734757"/>
                <a:gd name="connsiteX23" fmla="*/ 9979 w 8477199"/>
                <a:gd name="connsiteY23" fmla="*/ 496270 h 1734757"/>
                <a:gd name="connsiteX24" fmla="*/ 174672 w 8477199"/>
                <a:gd name="connsiteY24" fmla="*/ 0 h 1734757"/>
                <a:gd name="connsiteX25" fmla="*/ 248669 w 8477199"/>
                <a:gd name="connsiteY25" fmla="*/ 55572 h 1734757"/>
                <a:gd name="connsiteX26" fmla="*/ 307460 w 8477199"/>
                <a:gd name="connsiteY26" fmla="*/ 1000075 h 1734757"/>
                <a:gd name="connsiteX27" fmla="*/ 3216727 w 8477199"/>
                <a:gd name="connsiteY27" fmla="*/ 923472 h 1734757"/>
                <a:gd name="connsiteX28" fmla="*/ 4271282 w 8477199"/>
                <a:gd name="connsiteY28" fmla="*/ 872053 h 1734757"/>
                <a:gd name="connsiteX29" fmla="*/ 4534135 w 8477199"/>
                <a:gd name="connsiteY29" fmla="*/ 1303743 h 1734757"/>
                <a:gd name="connsiteX30" fmla="*/ 4824736 w 8477199"/>
                <a:gd name="connsiteY30" fmla="*/ 1596007 h 1734757"/>
                <a:gd name="connsiteX31" fmla="*/ 5803572 w 8477199"/>
                <a:gd name="connsiteY31" fmla="*/ 744571 h 1734757"/>
                <a:gd name="connsiteX32" fmla="*/ 6697195 w 8477199"/>
                <a:gd name="connsiteY32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3255368 w 8477199"/>
                <a:gd name="connsiteY25" fmla="*/ 867898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3255368 w 8477199"/>
                <a:gd name="connsiteY25" fmla="*/ 867898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2901161 w 8477199"/>
                <a:gd name="connsiteY25" fmla="*/ 992937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2901161 w 8477199"/>
                <a:gd name="connsiteY25" fmla="*/ 992937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2901161 w 8477199"/>
                <a:gd name="connsiteY25" fmla="*/ 992937 h 1734757"/>
                <a:gd name="connsiteX26" fmla="*/ 4251961 w 8477199"/>
                <a:gd name="connsiteY26" fmla="*/ 816481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2901161 w 8477199"/>
                <a:gd name="connsiteY25" fmla="*/ 992937 h 1734757"/>
                <a:gd name="connsiteX26" fmla="*/ 4206880 w 8477199"/>
                <a:gd name="connsiteY26" fmla="*/ 816481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2901161 w 8477199"/>
                <a:gd name="connsiteY25" fmla="*/ 992937 h 1734757"/>
                <a:gd name="connsiteX26" fmla="*/ 4206880 w 8477199"/>
                <a:gd name="connsiteY26" fmla="*/ 816481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206880 w 8477199"/>
                <a:gd name="connsiteY26" fmla="*/ 816481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206880 w 8477199"/>
                <a:gd name="connsiteY26" fmla="*/ 816481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071638 w 8477199"/>
                <a:gd name="connsiteY26" fmla="*/ 78869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052317 w 8477199"/>
                <a:gd name="connsiteY26" fmla="*/ 760908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052317 w 8477199"/>
                <a:gd name="connsiteY26" fmla="*/ 760908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052317 w 8477199"/>
                <a:gd name="connsiteY26" fmla="*/ 760908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8477199" h="1734757">
                  <a:moveTo>
                    <a:pt x="6697195" y="214691"/>
                  </a:moveTo>
                  <a:cubicBezTo>
                    <a:pt x="6701351" y="214691"/>
                    <a:pt x="6696569" y="216176"/>
                    <a:pt x="6709662" y="214691"/>
                  </a:cubicBezTo>
                  <a:cubicBezTo>
                    <a:pt x="6889701" y="194272"/>
                    <a:pt x="7085675" y="417196"/>
                    <a:pt x="7145860" y="789985"/>
                  </a:cubicBezTo>
                  <a:cubicBezTo>
                    <a:pt x="7164162" y="921824"/>
                    <a:pt x="7090864" y="1099083"/>
                    <a:pt x="7305314" y="1114171"/>
                  </a:cubicBezTo>
                  <a:cubicBezTo>
                    <a:pt x="7519764" y="1129259"/>
                    <a:pt x="8426559" y="886055"/>
                    <a:pt x="8432561" y="880513"/>
                  </a:cubicBezTo>
                  <a:cubicBezTo>
                    <a:pt x="8444518" y="893841"/>
                    <a:pt x="8462935" y="874208"/>
                    <a:pt x="8477199" y="929103"/>
                  </a:cubicBezTo>
                  <a:cubicBezTo>
                    <a:pt x="8287631" y="977974"/>
                    <a:pt x="7523562" y="1192837"/>
                    <a:pt x="7295156" y="1173736"/>
                  </a:cubicBezTo>
                  <a:cubicBezTo>
                    <a:pt x="7066750" y="1154635"/>
                    <a:pt x="7142780" y="995964"/>
                    <a:pt x="7106764" y="814498"/>
                  </a:cubicBezTo>
                  <a:cubicBezTo>
                    <a:pt x="7056895" y="565156"/>
                    <a:pt x="6955887" y="282106"/>
                    <a:pt x="6708739" y="275180"/>
                  </a:cubicBezTo>
                  <a:lnTo>
                    <a:pt x="6697657" y="275180"/>
                  </a:lnTo>
                  <a:cubicBezTo>
                    <a:pt x="6361044" y="275180"/>
                    <a:pt x="6029511" y="624259"/>
                    <a:pt x="5808796" y="855594"/>
                  </a:cubicBezTo>
                  <a:cubicBezTo>
                    <a:pt x="5759852" y="906848"/>
                    <a:pt x="5717832" y="951175"/>
                    <a:pt x="5680431" y="987191"/>
                  </a:cubicBezTo>
                  <a:cubicBezTo>
                    <a:pt x="5633795" y="1031519"/>
                    <a:pt x="5577001" y="1094316"/>
                    <a:pt x="5510509" y="1166348"/>
                  </a:cubicBezTo>
                  <a:cubicBezTo>
                    <a:pt x="5397843" y="1289634"/>
                    <a:pt x="5257472" y="1442934"/>
                    <a:pt x="5121257" y="1556985"/>
                  </a:cubicBezTo>
                  <a:cubicBezTo>
                    <a:pt x="4978116" y="1676115"/>
                    <a:pt x="4860833" y="1734757"/>
                    <a:pt x="4763866" y="1734757"/>
                  </a:cubicBezTo>
                  <a:cubicBezTo>
                    <a:pt x="4749090" y="1734757"/>
                    <a:pt x="4734776" y="1733371"/>
                    <a:pt x="4720924" y="1730601"/>
                  </a:cubicBezTo>
                  <a:cubicBezTo>
                    <a:pt x="4585633" y="1703820"/>
                    <a:pt x="4538997" y="1550059"/>
                    <a:pt x="4489128" y="1387063"/>
                  </a:cubicBezTo>
                  <a:cubicBezTo>
                    <a:pt x="4442954" y="1236072"/>
                    <a:pt x="4418813" y="1081958"/>
                    <a:pt x="4263335" y="977494"/>
                  </a:cubicBezTo>
                  <a:cubicBezTo>
                    <a:pt x="4109169" y="873912"/>
                    <a:pt x="3780422" y="954745"/>
                    <a:pt x="3440333" y="1010362"/>
                  </a:cubicBezTo>
                  <a:cubicBezTo>
                    <a:pt x="3100245" y="1065979"/>
                    <a:pt x="2562688" y="1258131"/>
                    <a:pt x="2222804" y="1311196"/>
                  </a:cubicBezTo>
                  <a:cubicBezTo>
                    <a:pt x="979697" y="1513066"/>
                    <a:pt x="626734" y="1273713"/>
                    <a:pt x="116247" y="971172"/>
                  </a:cubicBezTo>
                  <a:cubicBezTo>
                    <a:pt x="6439" y="799723"/>
                    <a:pt x="-16420" y="690908"/>
                    <a:pt x="9979" y="496270"/>
                  </a:cubicBezTo>
                  <a:cubicBezTo>
                    <a:pt x="45556" y="289166"/>
                    <a:pt x="119774" y="165423"/>
                    <a:pt x="174672" y="0"/>
                  </a:cubicBezTo>
                  <a:lnTo>
                    <a:pt x="248669" y="55572"/>
                  </a:lnTo>
                  <a:cubicBezTo>
                    <a:pt x="180252" y="231475"/>
                    <a:pt x="-152870" y="651658"/>
                    <a:pt x="313900" y="944502"/>
                  </a:cubicBezTo>
                  <a:cubicBezTo>
                    <a:pt x="581322" y="1112278"/>
                    <a:pt x="1112430" y="1259723"/>
                    <a:pt x="1735499" y="1229124"/>
                  </a:cubicBezTo>
                  <a:cubicBezTo>
                    <a:pt x="2358568" y="1198525"/>
                    <a:pt x="3585878" y="748472"/>
                    <a:pt x="4052317" y="760908"/>
                  </a:cubicBezTo>
                  <a:cubicBezTo>
                    <a:pt x="4518756" y="773344"/>
                    <a:pt x="4444040" y="1108986"/>
                    <a:pt x="4534135" y="1303743"/>
                  </a:cubicBezTo>
                  <a:cubicBezTo>
                    <a:pt x="4613736" y="1475815"/>
                    <a:pt x="4613163" y="1689202"/>
                    <a:pt x="4824736" y="1596007"/>
                  </a:cubicBezTo>
                  <a:cubicBezTo>
                    <a:pt x="5036309" y="1502812"/>
                    <a:pt x="5331566" y="1213294"/>
                    <a:pt x="5803572" y="744571"/>
                  </a:cubicBezTo>
                  <a:cubicBezTo>
                    <a:pt x="6030751" y="505386"/>
                    <a:pt x="6334725" y="214691"/>
                    <a:pt x="6697195" y="214691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7072" cap="flat">
              <a:noFill/>
              <a:prstDash val="solid"/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F22A7F03-F3AA-46A2-8427-67785E38DD35}"/>
              </a:ext>
            </a:extLst>
          </p:cNvPr>
          <p:cNvSpPr/>
          <p:nvPr userDrawn="1"/>
        </p:nvSpPr>
        <p:spPr>
          <a:xfrm>
            <a:off x="1536717" y="586353"/>
            <a:ext cx="7697818" cy="4694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9B5A12-9FE3-4BF4-BCA3-DE13349AE2A7}"/>
              </a:ext>
            </a:extLst>
          </p:cNvPr>
          <p:cNvSpPr/>
          <p:nvPr userDrawn="1"/>
        </p:nvSpPr>
        <p:spPr>
          <a:xfrm>
            <a:off x="1536717" y="586353"/>
            <a:ext cx="7697818" cy="4694206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50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0C451DF-5190-4AD2-901C-E5455FA7F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D5C09903-F51A-4840-A3A3-669756F2C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636E613A-157B-43B3-B0B1-840B98CFB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D9965-4705-4E58-960B-A011FA04DDD3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4961388D-5A8C-46C7-A41E-0662B283E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CEFBD80F-A4F5-47F8-9723-FB2FBE91C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45401-0FE2-431A-A598-B2150C122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35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7E3579A-7BF3-4154-9D32-FFCF6B227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72E5DF97-6E2F-40FF-A0C3-328DD1FAA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2B0D2EC9-70D8-4476-BD0E-69820BCD7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D9965-4705-4E58-960B-A011FA04DDD3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C57C80C7-10C4-46C9-9A72-483C85D98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EC31219B-E23D-4A45-93A2-C3AC20EAE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45401-0FE2-431A-A598-B2150C122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68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BD5CD80-9E85-4C6D-B97B-BABC51FC9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50590B88-4AB8-453E-800A-EAFB7763ED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160BD4CB-85C7-4DE2-B958-B1F43B3A51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7E7E6CE5-D2F7-4A55-8518-F39D68558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D9965-4705-4E58-960B-A011FA04DDD3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C87A71CB-DA2A-4298-B146-16F74088E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061FBC23-A295-4DF9-904D-8D135E7CB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45401-0FE2-431A-A598-B2150C122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178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C6F3C87-E542-4CBC-8133-700249667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7C769BFC-66AD-4CA8-AC4C-178E7C48B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CCD31834-B9CD-4DFE-9296-668F7732B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F8DA7555-CBB9-49E8-A943-89D027C00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F6443A19-C019-483E-A4C9-56BB36D649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796DE3A4-631C-4228-A512-938EFA1A4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D9965-4705-4E58-960B-A011FA04DDD3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4F26C22E-9B7C-4F59-A52D-52AF4A6BF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9758202A-409C-4410-96EF-0F6FEC7FA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45401-0FE2-431A-A598-B2150C122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78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565B108-086A-4360-9B41-7AFF68066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9B3474FE-4B51-4EAD-93F3-21E57AFDF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D9965-4705-4E58-960B-A011FA04DDD3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6E172F43-C37D-4B71-9870-7686E3742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0C8C3B4A-DD7A-4F9F-9162-315A1CD95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45401-0FE2-431A-A598-B2150C122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47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231272B2-B13F-478C-B441-3DAD77C56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D9965-4705-4E58-960B-A011FA04DDD3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A70DF41D-A0DF-44B3-8E2B-8B43FD605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6BE32136-841A-4C40-BF8C-1BB8995D0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45401-0FE2-431A-A598-B2150C122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06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20825F7-DDFA-4D61-B3C1-8A7F328AE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3D6BCB7B-49BC-4A2D-99C4-FD4DE6439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E7F06D7F-C758-4D11-8E10-5B708A590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22190DA4-B32E-49F5-8D90-03D98DA0F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D9965-4705-4E58-960B-A011FA04DDD3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2EF388C8-7D43-471D-9179-80DB096BF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2F59FF89-68C2-4F6C-9DB8-64B678647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45401-0FE2-431A-A598-B2150C122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579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D19EB9C-7CDF-475F-A93A-59151900B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510F2EBB-0524-4BEB-BA4B-95332EC6EA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F934E78F-946D-4CCF-8C8E-9D76D4CB7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A9F5C583-9E59-4B07-8719-A2BFA6C98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D9965-4705-4E58-960B-A011FA04DDD3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56BB21AA-A012-479F-813B-F0D403ADD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57537086-B515-480D-AB97-178DC6B1E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45401-0FE2-431A-A598-B2150C122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13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44485949-B9BA-4301-AE10-10108D35A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6D57A7FB-FDD9-4EDD-92E7-3660EE01A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809CC546-E3FC-4A3F-A278-89D1983CAC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D9965-4705-4E58-960B-A011FA04DDD3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87E6676A-B7E3-4E08-8F66-3A81E6572B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AE1FD338-F1BC-45EA-8FA5-2DB503FA4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45401-0FE2-431A-A598-B2150C122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47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D9F1090D-049E-469C-8DD0-BE25A458A218}"/>
              </a:ext>
            </a:extLst>
          </p:cNvPr>
          <p:cNvSpPr txBox="1"/>
          <p:nvPr/>
        </p:nvSpPr>
        <p:spPr>
          <a:xfrm>
            <a:off x="6213930" y="4364564"/>
            <a:ext cx="4882641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5400" b="1" dirty="0">
                <a:solidFill>
                  <a:schemeClr val="bg2">
                    <a:lumMod val="50000"/>
                  </a:schemeClr>
                </a:solidFill>
                <a:latin typeface="Comic Sans MS" panose="030F0702030302020204" pitchFamily="66" charset="0"/>
                <a:cs typeface="Arial" pitchFamily="34" charset="0"/>
              </a:rPr>
              <a:t>What’s you choose? </a:t>
            </a:r>
            <a:endParaRPr lang="ko-KR" altLang="en-US" sz="5400" dirty="0">
              <a:solidFill>
                <a:schemeClr val="bg2">
                  <a:lumMod val="50000"/>
                </a:schemeClr>
              </a:solidFill>
              <a:latin typeface="Comic Sans MS" panose="030F0702030302020204" pitchFamily="66" charset="0"/>
              <a:cs typeface="Arial" pitchFamily="34" charset="0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DB279B7-2CDA-4537-B456-53305755D9DD}"/>
              </a:ext>
            </a:extLst>
          </p:cNvPr>
          <p:cNvGrpSpPr/>
          <p:nvPr/>
        </p:nvGrpSpPr>
        <p:grpSpPr>
          <a:xfrm>
            <a:off x="2478150" y="3160816"/>
            <a:ext cx="3967208" cy="826849"/>
            <a:chOff x="2484242" y="2000441"/>
            <a:chExt cx="3967208" cy="826849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221B973D-BCB4-425E-8341-99F9CC0CA77B}"/>
                </a:ext>
              </a:extLst>
            </p:cNvPr>
            <p:cNvGrpSpPr/>
            <p:nvPr/>
          </p:nvGrpSpPr>
          <p:grpSpPr>
            <a:xfrm>
              <a:off x="3503145" y="2064239"/>
              <a:ext cx="2948305" cy="763051"/>
              <a:chOff x="6751979" y="1666120"/>
              <a:chExt cx="4526164" cy="763051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35AB2BF-1805-4F0A-AC15-F806D4A94684}"/>
                  </a:ext>
                </a:extLst>
              </p:cNvPr>
              <p:cNvSpPr txBox="1"/>
              <p:nvPr/>
            </p:nvSpPr>
            <p:spPr>
              <a:xfrm>
                <a:off x="6770452" y="2090617"/>
                <a:ext cx="45076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h-TH" altLang="ko-KR" sz="1600" dirty="0">
                    <a:solidFill>
                      <a:schemeClr val="bg1"/>
                    </a:solidFill>
                    <a:cs typeface="Arial" pitchFamily="34" charset="0"/>
                  </a:rPr>
                  <a:t>ค่าสินค้า 5</a:t>
                </a:r>
                <a:r>
                  <a:rPr lang="en-US" altLang="ko-KR" sz="1600" dirty="0">
                    <a:solidFill>
                      <a:schemeClr val="bg1"/>
                    </a:solidFill>
                    <a:cs typeface="Arial" pitchFamily="34" charset="0"/>
                  </a:rPr>
                  <a:t>9</a:t>
                </a:r>
                <a:r>
                  <a:rPr lang="th-TH" altLang="ko-KR" sz="1600" dirty="0">
                    <a:solidFill>
                      <a:schemeClr val="bg1"/>
                    </a:solidFill>
                    <a:cs typeface="Arial" pitchFamily="34" charset="0"/>
                  </a:rPr>
                  <a:t>0 บาท จัดส่งพรี</a:t>
                </a:r>
                <a:endParaRPr lang="en-US" altLang="ko-KR" sz="16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24BB659-E703-4DE6-96F7-1E61F5610A13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FREE SHIPPING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FA14796-67F6-4C63-85EE-991E0F3F4EF2}"/>
                </a:ext>
              </a:extLst>
            </p:cNvPr>
            <p:cNvSpPr txBox="1"/>
            <p:nvPr/>
          </p:nvSpPr>
          <p:spPr>
            <a:xfrm>
              <a:off x="2484242" y="200044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latin typeface="Comic Sans MS" panose="030F0702030302020204" pitchFamily="66" charset="0"/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bg1"/>
                </a:solidFill>
                <a:latin typeface="Comic Sans MS" panose="030F0702030302020204" pitchFamily="66" charset="0"/>
                <a:cs typeface="Arial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EA0B30E-6517-47FB-810F-2876F82E30E7}"/>
              </a:ext>
            </a:extLst>
          </p:cNvPr>
          <p:cNvGrpSpPr/>
          <p:nvPr/>
        </p:nvGrpSpPr>
        <p:grpSpPr>
          <a:xfrm>
            <a:off x="7129363" y="3224614"/>
            <a:ext cx="3967208" cy="826849"/>
            <a:chOff x="7521640" y="2064239"/>
            <a:chExt cx="3967208" cy="826849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F40ED06-8E9A-43CC-8664-DD44432CE516}"/>
                </a:ext>
              </a:extLst>
            </p:cNvPr>
            <p:cNvGrpSpPr/>
            <p:nvPr/>
          </p:nvGrpSpPr>
          <p:grpSpPr>
            <a:xfrm>
              <a:off x="8540543" y="2128037"/>
              <a:ext cx="2948305" cy="763051"/>
              <a:chOff x="6751979" y="1666120"/>
              <a:chExt cx="4526164" cy="763051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8803754-2349-4664-83C3-259088BB2BF1}"/>
                  </a:ext>
                </a:extLst>
              </p:cNvPr>
              <p:cNvSpPr txBox="1"/>
              <p:nvPr/>
            </p:nvSpPr>
            <p:spPr>
              <a:xfrm>
                <a:off x="6770452" y="2090617"/>
                <a:ext cx="45076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h-TH" altLang="ko-KR" sz="1600" dirty="0">
                    <a:solidFill>
                      <a:schemeClr val="bg1"/>
                    </a:solidFill>
                    <a:cs typeface="Arial" pitchFamily="34" charset="0"/>
                  </a:rPr>
                  <a:t>ค่าสินค้า 5</a:t>
                </a:r>
                <a:r>
                  <a:rPr lang="en-US" altLang="ko-KR" sz="1600" dirty="0">
                    <a:solidFill>
                      <a:schemeClr val="bg1"/>
                    </a:solidFill>
                    <a:cs typeface="Arial" pitchFamily="34" charset="0"/>
                  </a:rPr>
                  <a:t>5</a:t>
                </a:r>
                <a:r>
                  <a:rPr lang="th-TH" altLang="ko-KR" sz="1600" dirty="0">
                    <a:solidFill>
                      <a:schemeClr val="bg1"/>
                    </a:solidFill>
                    <a:cs typeface="Arial" pitchFamily="34" charset="0"/>
                  </a:rPr>
                  <a:t>0 บาท + ค่าส่ง </a:t>
                </a:r>
                <a:r>
                  <a:rPr lang="en-US" altLang="ko-KR" sz="1600" dirty="0">
                    <a:solidFill>
                      <a:schemeClr val="bg1"/>
                    </a:solidFill>
                    <a:cs typeface="Arial" pitchFamily="34" charset="0"/>
                  </a:rPr>
                  <a:t>4</a:t>
                </a:r>
                <a:r>
                  <a:rPr lang="th-TH" altLang="ko-KR" sz="1600" dirty="0">
                    <a:solidFill>
                      <a:schemeClr val="bg1"/>
                    </a:solidFill>
                    <a:cs typeface="Arial" pitchFamily="34" charset="0"/>
                  </a:rPr>
                  <a:t>0 บาท</a:t>
                </a:r>
                <a:endParaRPr lang="en-US" altLang="ko-KR" sz="16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52D6435-E23B-440D-8D59-A3208310FDD5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th-TH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+ </a:t>
                </a:r>
                <a:r>
                  <a:rPr lang="en-U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SHIPPING</a:t>
                </a:r>
                <a:r>
                  <a:rPr lang="th-TH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7DF30F8-9BE7-41B3-8280-BE41BE4B7DF5}"/>
                </a:ext>
              </a:extLst>
            </p:cNvPr>
            <p:cNvSpPr txBox="1"/>
            <p:nvPr/>
          </p:nvSpPr>
          <p:spPr>
            <a:xfrm>
              <a:off x="7521640" y="2064239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latin typeface="Comic Sans MS" panose="030F0702030302020204" pitchFamily="66" charset="0"/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bg1"/>
                </a:solidFill>
                <a:latin typeface="Comic Sans MS" panose="030F0702030302020204" pitchFamily="66" charset="0"/>
                <a:cs typeface="Arial" pitchFamily="34" charset="0"/>
              </a:endParaRP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F066F4BE-6FF2-44A2-A231-C5B427ACAB65}"/>
              </a:ext>
            </a:extLst>
          </p:cNvPr>
          <p:cNvSpPr txBox="1"/>
          <p:nvPr/>
        </p:nvSpPr>
        <p:spPr>
          <a:xfrm rot="16200000">
            <a:off x="-1467763" y="2399722"/>
            <a:ext cx="43102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2800" dirty="0">
                <a:solidFill>
                  <a:schemeClr val="bg1"/>
                </a:solidFill>
                <a:cs typeface="Arial" pitchFamily="34" charset="0"/>
              </a:rPr>
              <a:t>INTERNET SHOPPING</a:t>
            </a:r>
            <a:endParaRPr lang="ko-KR" altLang="en-US" sz="2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53A0D9B-438F-4363-88DD-1448FAECC8BF}"/>
              </a:ext>
            </a:extLst>
          </p:cNvPr>
          <p:cNvSpPr txBox="1"/>
          <p:nvPr/>
        </p:nvSpPr>
        <p:spPr>
          <a:xfrm rot="16200000">
            <a:off x="-293288" y="1935289"/>
            <a:ext cx="350446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3600" dirty="0">
                <a:solidFill>
                  <a:schemeClr val="accent3">
                    <a:lumMod val="60000"/>
                    <a:lumOff val="40000"/>
                  </a:schemeClr>
                </a:solidFill>
                <a:cs typeface="Arial" pitchFamily="34" charset="0"/>
              </a:rPr>
              <a:t>E-COMMERCE</a:t>
            </a:r>
            <a:endParaRPr lang="ko-KR" altLang="en-US" sz="3600" dirty="0">
              <a:solidFill>
                <a:schemeClr val="accent3">
                  <a:lumMod val="60000"/>
                  <a:lumOff val="40000"/>
                </a:schemeClr>
              </a:solidFill>
              <a:cs typeface="Arial" pitchFamily="34" charset="0"/>
            </a:endParaRPr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2BBA0380-CF7A-42C0-B67E-A2AAE334B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218" y="1775791"/>
            <a:ext cx="1448823" cy="1448823"/>
          </a:xfrm>
          <a:prstGeom prst="rect">
            <a:avLst/>
          </a:prstGeom>
        </p:spPr>
      </p:pic>
      <p:pic>
        <p:nvPicPr>
          <p:cNvPr id="27" name="รูปภาพ 26">
            <a:extLst>
              <a:ext uri="{FF2B5EF4-FFF2-40B4-BE49-F238E27FC236}">
                <a16:creationId xmlns:a16="http://schemas.microsoft.com/office/drawing/2014/main" id="{FE524310-5B41-407B-AA96-ACA72D8FE5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242" y="1707748"/>
            <a:ext cx="1448823" cy="144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07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95AB8F94-2AA6-4BE7-B685-34FF2DDFEBE6}"/>
              </a:ext>
            </a:extLst>
          </p:cNvPr>
          <p:cNvSpPr txBox="1">
            <a:spLocks/>
          </p:cNvSpPr>
          <p:nvPr/>
        </p:nvSpPr>
        <p:spPr>
          <a:xfrm>
            <a:off x="9541406" y="387128"/>
            <a:ext cx="2472540" cy="1993932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Sample</a:t>
            </a:r>
          </a:p>
          <a:p>
            <a:pPr marL="0" indent="0" algn="r">
              <a:lnSpc>
                <a:spcPct val="110000"/>
              </a:lnSpc>
              <a:buNone/>
            </a:pPr>
            <a:r>
              <a:rPr lang="en-US" altLang="ko-KR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Group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DA6DCC-DD2E-4167-BBE4-783BA8FEA73D}"/>
              </a:ext>
            </a:extLst>
          </p:cNvPr>
          <p:cNvSpPr txBox="1"/>
          <p:nvPr/>
        </p:nvSpPr>
        <p:spPr>
          <a:xfrm>
            <a:off x="9541405" y="2505670"/>
            <a:ext cx="247254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th-TH" altLang="ko-KR" sz="1600" dirty="0">
                <a:cs typeface="Arial" pitchFamily="34" charset="0"/>
              </a:rPr>
              <a:t>ทำการสอบถาม นศ. นิด้าและบุคคลภายนอก โดยเก็บข้อมูลเพศและการรูปแบบการเลือก</a:t>
            </a:r>
            <a:endParaRPr lang="ko-KR" altLang="en-US" sz="1600" dirty="0">
              <a:cs typeface="Arial" pitchFamily="34" charset="0"/>
            </a:endParaRPr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E5A737C0-AB88-4C27-9CCB-1AC6F370E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856" y="817614"/>
            <a:ext cx="4128682" cy="412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>
            <a:extLst>
              <a:ext uri="{FF2B5EF4-FFF2-40B4-BE49-F238E27FC236}">
                <a16:creationId xmlns:a16="http://schemas.microsoft.com/office/drawing/2014/main" id="{C1EEF53F-4C64-4035-B297-1F5183B45262}"/>
              </a:ext>
            </a:extLst>
          </p:cNvPr>
          <p:cNvSpPr/>
          <p:nvPr/>
        </p:nvSpPr>
        <p:spPr>
          <a:xfrm>
            <a:off x="702276" y="2956500"/>
            <a:ext cx="2967449" cy="2980905"/>
          </a:xfrm>
          <a:custGeom>
            <a:avLst/>
            <a:gdLst/>
            <a:ahLst/>
            <a:cxnLst/>
            <a:rect l="l" t="t" r="r" b="b"/>
            <a:pathLst>
              <a:path w="2075151" h="2084561">
                <a:moveTo>
                  <a:pt x="687322" y="720390"/>
                </a:moveTo>
                <a:lnTo>
                  <a:pt x="792251" y="1226101"/>
                </a:lnTo>
                <a:lnTo>
                  <a:pt x="654923" y="1226101"/>
                </a:lnTo>
                <a:lnTo>
                  <a:pt x="519418" y="720390"/>
                </a:lnTo>
                <a:close/>
                <a:moveTo>
                  <a:pt x="1088790" y="720390"/>
                </a:moveTo>
                <a:lnTo>
                  <a:pt x="1088790" y="1226101"/>
                </a:lnTo>
                <a:lnTo>
                  <a:pt x="981085" y="1226101"/>
                </a:lnTo>
                <a:lnTo>
                  <a:pt x="876156" y="720390"/>
                </a:lnTo>
                <a:close/>
                <a:moveTo>
                  <a:pt x="1470928" y="720390"/>
                </a:moveTo>
                <a:lnTo>
                  <a:pt x="1399467" y="1226101"/>
                </a:lnTo>
                <a:lnTo>
                  <a:pt x="1273686" y="1226101"/>
                </a:lnTo>
                <a:lnTo>
                  <a:pt x="1273686" y="720390"/>
                </a:lnTo>
                <a:close/>
                <a:moveTo>
                  <a:pt x="1858098" y="720390"/>
                </a:moveTo>
                <a:lnTo>
                  <a:pt x="1704623" y="1226101"/>
                </a:lnTo>
                <a:lnTo>
                  <a:pt x="1586200" y="1226101"/>
                </a:lnTo>
                <a:lnTo>
                  <a:pt x="1657660" y="720390"/>
                </a:lnTo>
                <a:close/>
                <a:moveTo>
                  <a:pt x="326390" y="0"/>
                </a:moveTo>
                <a:lnTo>
                  <a:pt x="289467" y="9893"/>
                </a:lnTo>
                <a:lnTo>
                  <a:pt x="0" y="9893"/>
                </a:lnTo>
                <a:lnTo>
                  <a:pt x="0" y="194789"/>
                </a:lnTo>
                <a:lnTo>
                  <a:pt x="187165" y="194789"/>
                </a:lnTo>
                <a:lnTo>
                  <a:pt x="603775" y="1749601"/>
                </a:lnTo>
                <a:cubicBezTo>
                  <a:pt x="548018" y="1778252"/>
                  <a:pt x="511419" y="1836815"/>
                  <a:pt x="511419" y="1903926"/>
                </a:cubicBezTo>
                <a:cubicBezTo>
                  <a:pt x="511419" y="2003688"/>
                  <a:pt x="592292" y="2084561"/>
                  <a:pt x="692054" y="2084561"/>
                </a:cubicBezTo>
                <a:cubicBezTo>
                  <a:pt x="791816" y="2084561"/>
                  <a:pt x="872689" y="2003688"/>
                  <a:pt x="872689" y="1903926"/>
                </a:cubicBezTo>
                <a:cubicBezTo>
                  <a:pt x="872689" y="1844787"/>
                  <a:pt x="844269" y="1792285"/>
                  <a:pt x="798470" y="1761829"/>
                </a:cubicBezTo>
                <a:lnTo>
                  <a:pt x="797088" y="1756669"/>
                </a:lnTo>
                <a:lnTo>
                  <a:pt x="1597741" y="1756669"/>
                </a:lnTo>
                <a:cubicBezTo>
                  <a:pt x="1547621" y="1786323"/>
                  <a:pt x="1515869" y="1841417"/>
                  <a:pt x="1515869" y="1903926"/>
                </a:cubicBezTo>
                <a:cubicBezTo>
                  <a:pt x="1515869" y="2003688"/>
                  <a:pt x="1596742" y="2084561"/>
                  <a:pt x="1696504" y="2084561"/>
                </a:cubicBezTo>
                <a:cubicBezTo>
                  <a:pt x="1796266" y="2084561"/>
                  <a:pt x="1877139" y="2003688"/>
                  <a:pt x="1877139" y="1903926"/>
                </a:cubicBezTo>
                <a:cubicBezTo>
                  <a:pt x="1877139" y="1839781"/>
                  <a:pt x="1843704" y="1783446"/>
                  <a:pt x="1791551" y="1754164"/>
                </a:cubicBezTo>
                <a:lnTo>
                  <a:pt x="1791551" y="1571773"/>
                </a:lnTo>
                <a:lnTo>
                  <a:pt x="747545" y="1571773"/>
                </a:lnTo>
                <a:lnTo>
                  <a:pt x="704465" y="1410997"/>
                </a:lnTo>
                <a:lnTo>
                  <a:pt x="1746053" y="1410997"/>
                </a:lnTo>
                <a:lnTo>
                  <a:pt x="1746942" y="1411267"/>
                </a:lnTo>
                <a:cubicBezTo>
                  <a:pt x="1794837" y="1425803"/>
                  <a:pt x="1845447" y="1398759"/>
                  <a:pt x="1859982" y="1350864"/>
                </a:cubicBezTo>
                <a:lnTo>
                  <a:pt x="2071222" y="654816"/>
                </a:lnTo>
                <a:cubicBezTo>
                  <a:pt x="2085757" y="606922"/>
                  <a:pt x="2058714" y="556312"/>
                  <a:pt x="2010819" y="541777"/>
                </a:cubicBezTo>
                <a:lnTo>
                  <a:pt x="2007334" y="540719"/>
                </a:lnTo>
                <a:cubicBezTo>
                  <a:pt x="1997276" y="537666"/>
                  <a:pt x="1987098" y="536448"/>
                  <a:pt x="1977200" y="537834"/>
                </a:cubicBezTo>
                <a:lnTo>
                  <a:pt x="1977200" y="535494"/>
                </a:lnTo>
                <a:lnTo>
                  <a:pt x="469875" y="535494"/>
                </a:lnTo>
                <a:close/>
              </a:path>
            </a:pathLst>
          </a:custGeom>
          <a:solidFill>
            <a:srgbClr val="ED7D3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4E240C1-EC1E-4CA8-AAC4-D8D030609451}"/>
              </a:ext>
            </a:extLst>
          </p:cNvPr>
          <p:cNvSpPr/>
          <p:nvPr/>
        </p:nvSpPr>
        <p:spPr>
          <a:xfrm>
            <a:off x="1404499" y="3003872"/>
            <a:ext cx="694095" cy="6673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00E6789-6EA5-469B-A67E-B3B56DCA5F6C}"/>
              </a:ext>
            </a:extLst>
          </p:cNvPr>
          <p:cNvSpPr/>
          <p:nvPr/>
        </p:nvSpPr>
        <p:spPr>
          <a:xfrm>
            <a:off x="2327610" y="2756442"/>
            <a:ext cx="962089" cy="92508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AF45DE9-F566-4BDF-8E8F-71991B14CF3F}"/>
              </a:ext>
            </a:extLst>
          </p:cNvPr>
          <p:cNvSpPr/>
          <p:nvPr/>
        </p:nvSpPr>
        <p:spPr>
          <a:xfrm>
            <a:off x="1680228" y="2435035"/>
            <a:ext cx="576064" cy="55390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131CE03-EFA0-41CE-ACA9-BC3E566BB409}"/>
              </a:ext>
            </a:extLst>
          </p:cNvPr>
          <p:cNvSpPr/>
          <p:nvPr/>
        </p:nvSpPr>
        <p:spPr>
          <a:xfrm>
            <a:off x="2479513" y="2019790"/>
            <a:ext cx="694095" cy="66739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6B027E0-875A-4382-8282-15B5224D4E7F}"/>
              </a:ext>
            </a:extLst>
          </p:cNvPr>
          <p:cNvSpPr/>
          <p:nvPr/>
        </p:nvSpPr>
        <p:spPr>
          <a:xfrm>
            <a:off x="1809768" y="1738320"/>
            <a:ext cx="694095" cy="66739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Rounded Rectangle 10">
            <a:extLst>
              <a:ext uri="{FF2B5EF4-FFF2-40B4-BE49-F238E27FC236}">
                <a16:creationId xmlns:a16="http://schemas.microsoft.com/office/drawing/2014/main" id="{C7B2C14A-7A64-4839-9030-560352CDF31B}"/>
              </a:ext>
            </a:extLst>
          </p:cNvPr>
          <p:cNvSpPr/>
          <p:nvPr/>
        </p:nvSpPr>
        <p:spPr>
          <a:xfrm>
            <a:off x="1620620" y="3186160"/>
            <a:ext cx="261851" cy="346530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5" name="Rounded Rectangle 32">
            <a:extLst>
              <a:ext uri="{FF2B5EF4-FFF2-40B4-BE49-F238E27FC236}">
                <a16:creationId xmlns:a16="http://schemas.microsoft.com/office/drawing/2014/main" id="{5E5DBCC1-B89C-4284-9FBB-7BB40DD42F64}"/>
              </a:ext>
            </a:extLst>
          </p:cNvPr>
          <p:cNvSpPr/>
          <p:nvPr/>
        </p:nvSpPr>
        <p:spPr>
          <a:xfrm>
            <a:off x="2012471" y="1949558"/>
            <a:ext cx="281464" cy="28146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6" name="Rounded Rectangle 6">
            <a:extLst>
              <a:ext uri="{FF2B5EF4-FFF2-40B4-BE49-F238E27FC236}">
                <a16:creationId xmlns:a16="http://schemas.microsoft.com/office/drawing/2014/main" id="{96992B93-84C3-440B-972A-9E6A035736A0}"/>
              </a:ext>
            </a:extLst>
          </p:cNvPr>
          <p:cNvSpPr/>
          <p:nvPr/>
        </p:nvSpPr>
        <p:spPr>
          <a:xfrm>
            <a:off x="2604117" y="3021538"/>
            <a:ext cx="424639" cy="431725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7" name="Teardrop 1">
            <a:extLst>
              <a:ext uri="{FF2B5EF4-FFF2-40B4-BE49-F238E27FC236}">
                <a16:creationId xmlns:a16="http://schemas.microsoft.com/office/drawing/2014/main" id="{36E9618D-1D16-4261-992D-AA1B66F7B9F6}"/>
              </a:ext>
            </a:extLst>
          </p:cNvPr>
          <p:cNvSpPr/>
          <p:nvPr/>
        </p:nvSpPr>
        <p:spPr>
          <a:xfrm rot="18805991">
            <a:off x="1811983" y="2566294"/>
            <a:ext cx="312558" cy="309297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Rounded Rectangle 7">
            <a:extLst>
              <a:ext uri="{FF2B5EF4-FFF2-40B4-BE49-F238E27FC236}">
                <a16:creationId xmlns:a16="http://schemas.microsoft.com/office/drawing/2014/main" id="{EB61BA12-4592-4357-92D7-2BAFC154705F}"/>
              </a:ext>
            </a:extLst>
          </p:cNvPr>
          <p:cNvSpPr/>
          <p:nvPr/>
        </p:nvSpPr>
        <p:spPr>
          <a:xfrm>
            <a:off x="2659543" y="2186732"/>
            <a:ext cx="362833" cy="313121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Rectangle 4">
            <a:extLst>
              <a:ext uri="{FF2B5EF4-FFF2-40B4-BE49-F238E27FC236}">
                <a16:creationId xmlns:a16="http://schemas.microsoft.com/office/drawing/2014/main" id="{4F1419D4-44E8-40BB-86ED-E5503CC14136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311814" y="349930"/>
            <a:ext cx="7596631" cy="703409"/>
          </a:xfrm>
          <a:prstGeom prst="rect">
            <a:avLst/>
          </a:prstGeom>
          <a:solidFill>
            <a:srgbClr val="8FAADC"/>
          </a:solidFill>
          <a:ln>
            <a:noFill/>
          </a:ln>
          <a:effectLst/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Comic Sans MS" panose="030F0702030302020204" pitchFamily="66" charset="0"/>
              </a:rPr>
              <a:t>How are they different?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Comic Sans MS" panose="030F0702030302020204" pitchFamily="66" charset="0"/>
              </a:rPr>
              <a:t> </a:t>
            </a:r>
            <a:endParaRPr kumimoji="0" lang="en-US" altLang="en-US" sz="4400" b="1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Comic Sans MS" panose="030F0702030302020204" pitchFamily="66" charset="0"/>
            </a:endParaRPr>
          </a:p>
        </p:txBody>
      </p:sp>
      <p:pic>
        <p:nvPicPr>
          <p:cNvPr id="30" name="รูปภาพ 29">
            <a:extLst>
              <a:ext uri="{FF2B5EF4-FFF2-40B4-BE49-F238E27FC236}">
                <a16:creationId xmlns:a16="http://schemas.microsoft.com/office/drawing/2014/main" id="{D1437584-1C7F-4A3E-B0F6-F4EB049DD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465" y="4069974"/>
            <a:ext cx="6029325" cy="1609725"/>
          </a:xfrm>
          <a:prstGeom prst="rect">
            <a:avLst/>
          </a:prstGeom>
        </p:spPr>
      </p:pic>
      <p:pic>
        <p:nvPicPr>
          <p:cNvPr id="32" name="รูปภาพ 31">
            <a:extLst>
              <a:ext uri="{FF2B5EF4-FFF2-40B4-BE49-F238E27FC236}">
                <a16:creationId xmlns:a16="http://schemas.microsoft.com/office/drawing/2014/main" id="{83880523-36B6-4094-B638-B4127CD0B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940" y="1970151"/>
            <a:ext cx="603885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Result</a:t>
            </a:r>
          </a:p>
        </p:txBody>
      </p:sp>
      <p:sp>
        <p:nvSpPr>
          <p:cNvPr id="8" name="Pentagon 9">
            <a:extLst>
              <a:ext uri="{FF2B5EF4-FFF2-40B4-BE49-F238E27FC236}">
                <a16:creationId xmlns:a16="http://schemas.microsoft.com/office/drawing/2014/main" id="{46622DD8-5DE2-4B5A-B25C-2D6A06723290}"/>
              </a:ext>
            </a:extLst>
          </p:cNvPr>
          <p:cNvSpPr/>
          <p:nvPr/>
        </p:nvSpPr>
        <p:spPr>
          <a:xfrm>
            <a:off x="826864" y="1265626"/>
            <a:ext cx="5995967" cy="964302"/>
          </a:xfrm>
          <a:prstGeom prst="homePlate">
            <a:avLst>
              <a:gd name="adj" fmla="val 30642"/>
            </a:avLst>
          </a:prstGeom>
          <a:noFill/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grpSp>
        <p:nvGrpSpPr>
          <p:cNvPr id="51" name="Group 236">
            <a:extLst>
              <a:ext uri="{FF2B5EF4-FFF2-40B4-BE49-F238E27FC236}">
                <a16:creationId xmlns:a16="http://schemas.microsoft.com/office/drawing/2014/main" id="{693D1049-6165-4C83-A0A9-FC16E5D77F82}"/>
              </a:ext>
            </a:extLst>
          </p:cNvPr>
          <p:cNvGrpSpPr/>
          <p:nvPr/>
        </p:nvGrpSpPr>
        <p:grpSpPr>
          <a:xfrm>
            <a:off x="11022505" y="5579195"/>
            <a:ext cx="1034551" cy="876515"/>
            <a:chOff x="5530379" y="2353365"/>
            <a:chExt cx="5065594" cy="4291786"/>
          </a:xfrm>
        </p:grpSpPr>
        <p:sp>
          <p:nvSpPr>
            <p:cNvPr id="52" name="Freeform: Shape 226">
              <a:extLst>
                <a:ext uri="{FF2B5EF4-FFF2-40B4-BE49-F238E27FC236}">
                  <a16:creationId xmlns:a16="http://schemas.microsoft.com/office/drawing/2014/main" id="{F0E75AD8-7C4B-43A8-BE0F-4EA91F8F712C}"/>
                </a:ext>
              </a:extLst>
            </p:cNvPr>
            <p:cNvSpPr/>
            <p:nvPr/>
          </p:nvSpPr>
          <p:spPr>
            <a:xfrm>
              <a:off x="5530379" y="2353365"/>
              <a:ext cx="5065594" cy="3474878"/>
            </a:xfrm>
            <a:custGeom>
              <a:avLst/>
              <a:gdLst>
                <a:gd name="connsiteX0" fmla="*/ 3246497 w 5065594"/>
                <a:gd name="connsiteY0" fmla="*/ 857713 h 3474878"/>
                <a:gd name="connsiteX1" fmla="*/ 3245831 w 5065594"/>
                <a:gd name="connsiteY1" fmla="*/ 857723 h 3474878"/>
                <a:gd name="connsiteX2" fmla="*/ 3202826 w 5065594"/>
                <a:gd name="connsiteY2" fmla="*/ 857723 h 3474878"/>
                <a:gd name="connsiteX3" fmla="*/ 3202826 w 5065594"/>
                <a:gd name="connsiteY3" fmla="*/ 858405 h 3474878"/>
                <a:gd name="connsiteX4" fmla="*/ 3245831 w 5065594"/>
                <a:gd name="connsiteY4" fmla="*/ 857723 h 3474878"/>
                <a:gd name="connsiteX5" fmla="*/ 3247333 w 5065594"/>
                <a:gd name="connsiteY5" fmla="*/ 857723 h 3474878"/>
                <a:gd name="connsiteX6" fmla="*/ 3268295 w 5065594"/>
                <a:gd name="connsiteY6" fmla="*/ 857988 h 3474878"/>
                <a:gd name="connsiteX7" fmla="*/ 3193173 w 5065594"/>
                <a:gd name="connsiteY7" fmla="*/ 873433 h 3474878"/>
                <a:gd name="connsiteX8" fmla="*/ 3087704 w 5065594"/>
                <a:gd name="connsiteY8" fmla="*/ 1133608 h 3474878"/>
                <a:gd name="connsiteX9" fmla="*/ 2944653 w 5065594"/>
                <a:gd name="connsiteY9" fmla="*/ 2456490 h 3474878"/>
                <a:gd name="connsiteX10" fmla="*/ 3061819 w 5065594"/>
                <a:gd name="connsiteY10" fmla="*/ 2579787 h 3474878"/>
                <a:gd name="connsiteX11" fmla="*/ 3434433 w 5065594"/>
                <a:gd name="connsiteY11" fmla="*/ 2333875 h 3474878"/>
                <a:gd name="connsiteX12" fmla="*/ 3708955 w 5065594"/>
                <a:gd name="connsiteY12" fmla="*/ 990557 h 3474878"/>
                <a:gd name="connsiteX13" fmla="*/ 3606776 w 5065594"/>
                <a:gd name="connsiteY13" fmla="*/ 863173 h 3474878"/>
                <a:gd name="connsiteX14" fmla="*/ 3435114 w 5065594"/>
                <a:gd name="connsiteY14" fmla="*/ 863173 h 3474878"/>
                <a:gd name="connsiteX15" fmla="*/ 3307986 w 5065594"/>
                <a:gd name="connsiteY15" fmla="*/ 858490 h 3474878"/>
                <a:gd name="connsiteX16" fmla="*/ 3268295 w 5065594"/>
                <a:gd name="connsiteY16" fmla="*/ 857988 h 3474878"/>
                <a:gd name="connsiteX17" fmla="*/ 3269584 w 5065594"/>
                <a:gd name="connsiteY17" fmla="*/ 857723 h 3474878"/>
                <a:gd name="connsiteX18" fmla="*/ 3247333 w 5065594"/>
                <a:gd name="connsiteY18" fmla="*/ 857723 h 3474878"/>
                <a:gd name="connsiteX19" fmla="*/ 2234848 w 5065594"/>
                <a:gd name="connsiteY19" fmla="*/ 846824 h 3474878"/>
                <a:gd name="connsiteX20" fmla="*/ 2144929 w 5065594"/>
                <a:gd name="connsiteY20" fmla="*/ 936742 h 3474878"/>
                <a:gd name="connsiteX21" fmla="*/ 2120406 w 5065594"/>
                <a:gd name="connsiteY21" fmla="*/ 2370659 h 3474878"/>
                <a:gd name="connsiteX22" fmla="*/ 2214412 w 5065594"/>
                <a:gd name="connsiteY22" fmla="*/ 2477607 h 3474878"/>
                <a:gd name="connsiteX23" fmla="*/ 2637434 w 5065594"/>
                <a:gd name="connsiteY23" fmla="*/ 2207172 h 3474878"/>
                <a:gd name="connsiteX24" fmla="*/ 2780485 w 5065594"/>
                <a:gd name="connsiteY24" fmla="*/ 945598 h 3474878"/>
                <a:gd name="connsiteX25" fmla="*/ 2694655 w 5065594"/>
                <a:gd name="connsiteY25" fmla="*/ 846824 h 3474878"/>
                <a:gd name="connsiteX26" fmla="*/ 2234848 w 5065594"/>
                <a:gd name="connsiteY26" fmla="*/ 846824 h 3474878"/>
                <a:gd name="connsiteX27" fmla="*/ 1377903 w 5065594"/>
                <a:gd name="connsiteY27" fmla="*/ 829113 h 3474878"/>
                <a:gd name="connsiteX28" fmla="*/ 1278449 w 5065594"/>
                <a:gd name="connsiteY28" fmla="*/ 1089330 h 3474878"/>
                <a:gd name="connsiteX29" fmla="*/ 1364279 w 5065594"/>
                <a:gd name="connsiteY29" fmla="*/ 2272567 h 3474878"/>
                <a:gd name="connsiteX30" fmla="*/ 1413325 w 5065594"/>
                <a:gd name="connsiteY30" fmla="*/ 2362485 h 3474878"/>
                <a:gd name="connsiteX31" fmla="*/ 1785940 w 5065594"/>
                <a:gd name="connsiteY31" fmla="*/ 2415618 h 3474878"/>
                <a:gd name="connsiteX32" fmla="*/ 1826811 w 5065594"/>
                <a:gd name="connsiteY32" fmla="*/ 2342049 h 3474878"/>
                <a:gd name="connsiteX33" fmla="*/ 1843160 w 5065594"/>
                <a:gd name="connsiteY33" fmla="*/ 908132 h 3474878"/>
                <a:gd name="connsiteX34" fmla="*/ 1769591 w 5065594"/>
                <a:gd name="connsiteY34" fmla="*/ 834563 h 3474878"/>
                <a:gd name="connsiteX35" fmla="*/ 1536622 w 5065594"/>
                <a:gd name="connsiteY35" fmla="*/ 834563 h 3474878"/>
                <a:gd name="connsiteX36" fmla="*/ 1377903 w 5065594"/>
                <a:gd name="connsiteY36" fmla="*/ 829113 h 3474878"/>
                <a:gd name="connsiteX37" fmla="*/ 504507 w 5065594"/>
                <a:gd name="connsiteY37" fmla="*/ 813347 h 3474878"/>
                <a:gd name="connsiteX38" fmla="*/ 365647 w 5065594"/>
                <a:gd name="connsiteY38" fmla="*/ 1101591 h 3474878"/>
                <a:gd name="connsiteX39" fmla="*/ 520959 w 5065594"/>
                <a:gd name="connsiteY39" fmla="*/ 2096138 h 3474878"/>
                <a:gd name="connsiteX40" fmla="*/ 713056 w 5065594"/>
                <a:gd name="connsiteY40" fmla="*/ 2288916 h 3474878"/>
                <a:gd name="connsiteX41" fmla="*/ 993028 w 5065594"/>
                <a:gd name="connsiteY41" fmla="*/ 2030742 h 3474878"/>
                <a:gd name="connsiteX42" fmla="*/ 915372 w 5065594"/>
                <a:gd name="connsiteY42" fmla="*/ 966034 h 3474878"/>
                <a:gd name="connsiteX43" fmla="*/ 746435 w 5065594"/>
                <a:gd name="connsiteY43" fmla="*/ 814127 h 3474878"/>
                <a:gd name="connsiteX44" fmla="*/ 602703 w 5065594"/>
                <a:gd name="connsiteY44" fmla="*/ 814127 h 3474878"/>
                <a:gd name="connsiteX45" fmla="*/ 504507 w 5065594"/>
                <a:gd name="connsiteY45" fmla="*/ 813347 h 3474878"/>
                <a:gd name="connsiteX46" fmla="*/ 4368096 w 5065594"/>
                <a:gd name="connsiteY46" fmla="*/ 1120 h 3474878"/>
                <a:gd name="connsiteX47" fmla="*/ 4553638 w 5065594"/>
                <a:gd name="connsiteY47" fmla="*/ 1460 h 3474878"/>
                <a:gd name="connsiteX48" fmla="*/ 4924889 w 5065594"/>
                <a:gd name="connsiteY48" fmla="*/ 21215 h 3474878"/>
                <a:gd name="connsiteX49" fmla="*/ 5063853 w 5065594"/>
                <a:gd name="connsiteY49" fmla="*/ 209906 h 3474878"/>
                <a:gd name="connsiteX50" fmla="*/ 4904453 w 5065594"/>
                <a:gd name="connsiteY50" fmla="*/ 365900 h 3474878"/>
                <a:gd name="connsiteX51" fmla="*/ 4562493 w 5065594"/>
                <a:gd name="connsiteY51" fmla="*/ 369987 h 3474878"/>
                <a:gd name="connsiteX52" fmla="*/ 4123121 w 5065594"/>
                <a:gd name="connsiteY52" fmla="*/ 666988 h 3474878"/>
                <a:gd name="connsiteX53" fmla="*/ 3512089 w 5065594"/>
                <a:gd name="connsiteY53" fmla="*/ 3233053 h 3474878"/>
                <a:gd name="connsiteX54" fmla="*/ 3192609 w 5065594"/>
                <a:gd name="connsiteY54" fmla="*/ 3474878 h 3474878"/>
                <a:gd name="connsiteX55" fmla="*/ 2035257 w 5065594"/>
                <a:gd name="connsiteY55" fmla="*/ 3474878 h 3474878"/>
                <a:gd name="connsiteX56" fmla="*/ 672185 w 5065594"/>
                <a:gd name="connsiteY56" fmla="*/ 3462616 h 3474878"/>
                <a:gd name="connsiteX57" fmla="*/ 480087 w 5065594"/>
                <a:gd name="connsiteY57" fmla="*/ 3348856 h 3474878"/>
                <a:gd name="connsiteX58" fmla="*/ 668097 w 5065594"/>
                <a:gd name="connsiteY58" fmla="*/ 3151991 h 3474878"/>
                <a:gd name="connsiteX59" fmla="*/ 1699428 w 5065594"/>
                <a:gd name="connsiteY59" fmla="*/ 3160165 h 3474878"/>
                <a:gd name="connsiteX60" fmla="*/ 3073399 w 5065594"/>
                <a:gd name="connsiteY60" fmla="*/ 3188776 h 3474878"/>
                <a:gd name="connsiteX61" fmla="*/ 3212363 w 5065594"/>
                <a:gd name="connsiteY61" fmla="*/ 2945588 h 3474878"/>
                <a:gd name="connsiteX62" fmla="*/ 3106097 w 5065594"/>
                <a:gd name="connsiteY62" fmla="*/ 2863845 h 3474878"/>
                <a:gd name="connsiteX63" fmla="*/ 553657 w 5065594"/>
                <a:gd name="connsiteY63" fmla="*/ 2519160 h 3474878"/>
                <a:gd name="connsiteX64" fmla="*/ 283222 w 5065594"/>
                <a:gd name="connsiteY64" fmla="*/ 2277335 h 3474878"/>
                <a:gd name="connsiteX65" fmla="*/ 12787 w 5065594"/>
                <a:gd name="connsiteY65" fmla="*/ 797778 h 3474878"/>
                <a:gd name="connsiteX66" fmla="*/ 319325 w 5065594"/>
                <a:gd name="connsiteY66" fmla="*/ 509633 h 3474878"/>
                <a:gd name="connsiteX67" fmla="*/ 3597920 w 5065594"/>
                <a:gd name="connsiteY67" fmla="*/ 566853 h 3474878"/>
                <a:gd name="connsiteX68" fmla="*/ 3950098 w 5065594"/>
                <a:gd name="connsiteY68" fmla="*/ 304592 h 3474878"/>
                <a:gd name="connsiteX69" fmla="*/ 3986882 w 5065594"/>
                <a:gd name="connsiteY69" fmla="*/ 181296 h 3474878"/>
                <a:gd name="connsiteX70" fmla="*/ 4183066 w 5065594"/>
                <a:gd name="connsiteY70" fmla="*/ 13040 h 3474878"/>
                <a:gd name="connsiteX71" fmla="*/ 4368096 w 5065594"/>
                <a:gd name="connsiteY71" fmla="*/ 1120 h 3474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5065594" h="3474878">
                  <a:moveTo>
                    <a:pt x="3246497" y="857713"/>
                  </a:moveTo>
                  <a:lnTo>
                    <a:pt x="3245831" y="857723"/>
                  </a:lnTo>
                  <a:lnTo>
                    <a:pt x="3202826" y="857723"/>
                  </a:lnTo>
                  <a:lnTo>
                    <a:pt x="3202826" y="858405"/>
                  </a:lnTo>
                  <a:lnTo>
                    <a:pt x="3245831" y="857723"/>
                  </a:lnTo>
                  <a:lnTo>
                    <a:pt x="3247333" y="857723"/>
                  </a:lnTo>
                  <a:lnTo>
                    <a:pt x="3268295" y="857988"/>
                  </a:lnTo>
                  <a:lnTo>
                    <a:pt x="3193173" y="873433"/>
                  </a:lnTo>
                  <a:cubicBezTo>
                    <a:pt x="3130620" y="901533"/>
                    <a:pt x="3106097" y="972164"/>
                    <a:pt x="3087704" y="1133608"/>
                  </a:cubicBezTo>
                  <a:cubicBezTo>
                    <a:pt x="3038659" y="1519165"/>
                    <a:pt x="2993699" y="2070933"/>
                    <a:pt x="2944653" y="2456490"/>
                  </a:cubicBezTo>
                  <a:cubicBezTo>
                    <a:pt x="2928304" y="2543001"/>
                    <a:pt x="2984163" y="2567524"/>
                    <a:pt x="3061819" y="2579787"/>
                  </a:cubicBezTo>
                  <a:cubicBezTo>
                    <a:pt x="3364951" y="2629514"/>
                    <a:pt x="3364951" y="2633601"/>
                    <a:pt x="3434433" y="2333875"/>
                  </a:cubicBezTo>
                  <a:cubicBezTo>
                    <a:pt x="3525032" y="1944231"/>
                    <a:pt x="3610862" y="1380201"/>
                    <a:pt x="3708955" y="990557"/>
                  </a:cubicBezTo>
                  <a:cubicBezTo>
                    <a:pt x="3733477" y="883609"/>
                    <a:pt x="3713042" y="850911"/>
                    <a:pt x="3606776" y="863173"/>
                  </a:cubicBezTo>
                  <a:cubicBezTo>
                    <a:pt x="3549555" y="867260"/>
                    <a:pt x="3492335" y="863173"/>
                    <a:pt x="3435114" y="863173"/>
                  </a:cubicBezTo>
                  <a:cubicBezTo>
                    <a:pt x="3400032" y="861129"/>
                    <a:pt x="3352178" y="859426"/>
                    <a:pt x="3307986" y="858490"/>
                  </a:cubicBezTo>
                  <a:lnTo>
                    <a:pt x="3268295" y="857988"/>
                  </a:lnTo>
                  <a:lnTo>
                    <a:pt x="3269584" y="857723"/>
                  </a:lnTo>
                  <a:lnTo>
                    <a:pt x="3247333" y="857723"/>
                  </a:lnTo>
                  <a:close/>
                  <a:moveTo>
                    <a:pt x="2234848" y="846824"/>
                  </a:moveTo>
                  <a:cubicBezTo>
                    <a:pt x="2161278" y="842737"/>
                    <a:pt x="2144929" y="871347"/>
                    <a:pt x="2144929" y="936742"/>
                  </a:cubicBezTo>
                  <a:cubicBezTo>
                    <a:pt x="2149017" y="1149957"/>
                    <a:pt x="2124494" y="2161532"/>
                    <a:pt x="2120406" y="2370659"/>
                  </a:cubicBezTo>
                  <a:cubicBezTo>
                    <a:pt x="2120406" y="2436736"/>
                    <a:pt x="2136756" y="2465345"/>
                    <a:pt x="2214412" y="2477607"/>
                  </a:cubicBezTo>
                  <a:cubicBezTo>
                    <a:pt x="2542067" y="2527334"/>
                    <a:pt x="2596562" y="2531421"/>
                    <a:pt x="2637434" y="2207172"/>
                  </a:cubicBezTo>
                  <a:cubicBezTo>
                    <a:pt x="2686480" y="1842051"/>
                    <a:pt x="2727352" y="1306632"/>
                    <a:pt x="2780485" y="945598"/>
                  </a:cubicBezTo>
                  <a:cubicBezTo>
                    <a:pt x="2792747" y="863173"/>
                    <a:pt x="2772311" y="842737"/>
                    <a:pt x="2694655" y="846824"/>
                  </a:cubicBezTo>
                  <a:cubicBezTo>
                    <a:pt x="2559778" y="850911"/>
                    <a:pt x="2370405" y="850911"/>
                    <a:pt x="2234848" y="846824"/>
                  </a:cubicBezTo>
                  <a:close/>
                  <a:moveTo>
                    <a:pt x="1377903" y="829113"/>
                  </a:moveTo>
                  <a:cubicBezTo>
                    <a:pt x="1262100" y="835244"/>
                    <a:pt x="1263462" y="885653"/>
                    <a:pt x="1278449" y="1089330"/>
                  </a:cubicBezTo>
                  <a:cubicBezTo>
                    <a:pt x="1302972" y="1425160"/>
                    <a:pt x="1335669" y="1936056"/>
                    <a:pt x="1364279" y="2272567"/>
                  </a:cubicBezTo>
                  <a:cubicBezTo>
                    <a:pt x="1368367" y="2309352"/>
                    <a:pt x="1356105" y="2354310"/>
                    <a:pt x="1413325" y="2362485"/>
                  </a:cubicBezTo>
                  <a:cubicBezTo>
                    <a:pt x="1535941" y="2382921"/>
                    <a:pt x="1663325" y="2399269"/>
                    <a:pt x="1785940" y="2415618"/>
                  </a:cubicBezTo>
                  <a:cubicBezTo>
                    <a:pt x="1839073" y="2419705"/>
                    <a:pt x="1826811" y="2374746"/>
                    <a:pt x="1826811" y="2342049"/>
                  </a:cubicBezTo>
                  <a:cubicBezTo>
                    <a:pt x="1830899" y="1919027"/>
                    <a:pt x="1834986" y="1330473"/>
                    <a:pt x="1843160" y="908132"/>
                  </a:cubicBezTo>
                  <a:cubicBezTo>
                    <a:pt x="1843160" y="846824"/>
                    <a:pt x="1822724" y="834563"/>
                    <a:pt x="1769591" y="834563"/>
                  </a:cubicBezTo>
                  <a:cubicBezTo>
                    <a:pt x="1691935" y="834563"/>
                    <a:pt x="1614278" y="834563"/>
                    <a:pt x="1536622" y="834563"/>
                  </a:cubicBezTo>
                  <a:cubicBezTo>
                    <a:pt x="1468502" y="830475"/>
                    <a:pt x="1416732" y="827070"/>
                    <a:pt x="1377903" y="829113"/>
                  </a:cubicBezTo>
                  <a:close/>
                  <a:moveTo>
                    <a:pt x="504507" y="813347"/>
                  </a:moveTo>
                  <a:cubicBezTo>
                    <a:pt x="306191" y="814595"/>
                    <a:pt x="315579" y="846483"/>
                    <a:pt x="365647" y="1101591"/>
                  </a:cubicBezTo>
                  <a:cubicBezTo>
                    <a:pt x="418780" y="1376113"/>
                    <a:pt x="476000" y="1821615"/>
                    <a:pt x="520959" y="2096138"/>
                  </a:cubicBezTo>
                  <a:cubicBezTo>
                    <a:pt x="541395" y="2219434"/>
                    <a:pt x="586354" y="2276654"/>
                    <a:pt x="713056" y="2288916"/>
                  </a:cubicBezTo>
                  <a:cubicBezTo>
                    <a:pt x="1012101" y="2322294"/>
                    <a:pt x="1025725" y="2326381"/>
                    <a:pt x="993028" y="2030742"/>
                  </a:cubicBezTo>
                  <a:cubicBezTo>
                    <a:pt x="964418" y="1731016"/>
                    <a:pt x="931720" y="1261673"/>
                    <a:pt x="915372" y="966034"/>
                  </a:cubicBezTo>
                  <a:cubicBezTo>
                    <a:pt x="907197" y="850911"/>
                    <a:pt x="869050" y="797778"/>
                    <a:pt x="746435" y="814127"/>
                  </a:cubicBezTo>
                  <a:cubicBezTo>
                    <a:pt x="697389" y="822301"/>
                    <a:pt x="648343" y="814127"/>
                    <a:pt x="602703" y="814127"/>
                  </a:cubicBezTo>
                  <a:cubicBezTo>
                    <a:pt x="565407" y="813616"/>
                    <a:pt x="532837" y="813169"/>
                    <a:pt x="504507" y="813347"/>
                  </a:cubicBezTo>
                  <a:close/>
                  <a:moveTo>
                    <a:pt x="4368096" y="1120"/>
                  </a:moveTo>
                  <a:cubicBezTo>
                    <a:pt x="4429830" y="-583"/>
                    <a:pt x="4491648" y="-243"/>
                    <a:pt x="4553638" y="1460"/>
                  </a:cubicBezTo>
                  <a:cubicBezTo>
                    <a:pt x="4677615" y="4185"/>
                    <a:pt x="4800911" y="12360"/>
                    <a:pt x="4924889" y="21215"/>
                  </a:cubicBezTo>
                  <a:cubicBezTo>
                    <a:pt x="5022981" y="29389"/>
                    <a:pt x="5076114" y="111133"/>
                    <a:pt x="5063853" y="209906"/>
                  </a:cubicBezTo>
                  <a:cubicBezTo>
                    <a:pt x="5055678" y="300505"/>
                    <a:pt x="5006632" y="361813"/>
                    <a:pt x="4904453" y="365900"/>
                  </a:cubicBezTo>
                  <a:cubicBezTo>
                    <a:pt x="4826797" y="365900"/>
                    <a:pt x="4640149" y="365900"/>
                    <a:pt x="4562493" y="369987"/>
                  </a:cubicBezTo>
                  <a:cubicBezTo>
                    <a:pt x="4193966" y="374074"/>
                    <a:pt x="4204865" y="305955"/>
                    <a:pt x="4123121" y="666988"/>
                  </a:cubicBezTo>
                  <a:cubicBezTo>
                    <a:pt x="3909907" y="1611807"/>
                    <a:pt x="3678982" y="2511667"/>
                    <a:pt x="3512089" y="3233053"/>
                  </a:cubicBezTo>
                  <a:cubicBezTo>
                    <a:pt x="3467130" y="3429919"/>
                    <a:pt x="3388793" y="3474878"/>
                    <a:pt x="3192609" y="3474878"/>
                  </a:cubicBezTo>
                  <a:cubicBezTo>
                    <a:pt x="2762774" y="3474878"/>
                    <a:pt x="2469178" y="3474878"/>
                    <a:pt x="2035257" y="3474878"/>
                  </a:cubicBezTo>
                  <a:cubicBezTo>
                    <a:pt x="1580900" y="3450355"/>
                    <a:pt x="1126542" y="3487139"/>
                    <a:pt x="672185" y="3462616"/>
                  </a:cubicBezTo>
                  <a:cubicBezTo>
                    <a:pt x="570005" y="3458529"/>
                    <a:pt x="492349" y="3463979"/>
                    <a:pt x="480087" y="3348856"/>
                  </a:cubicBezTo>
                  <a:cubicBezTo>
                    <a:pt x="467826" y="3225560"/>
                    <a:pt x="529134" y="3151991"/>
                    <a:pt x="668097" y="3151991"/>
                  </a:cubicBezTo>
                  <a:cubicBezTo>
                    <a:pt x="1012101" y="3151991"/>
                    <a:pt x="1355424" y="3156077"/>
                    <a:pt x="1699428" y="3160165"/>
                  </a:cubicBezTo>
                  <a:cubicBezTo>
                    <a:pt x="2202831" y="3168340"/>
                    <a:pt x="2569995" y="3168340"/>
                    <a:pt x="3073399" y="3188776"/>
                  </a:cubicBezTo>
                  <a:cubicBezTo>
                    <a:pt x="3220538" y="3192863"/>
                    <a:pt x="3187840" y="3015070"/>
                    <a:pt x="3212363" y="2945588"/>
                  </a:cubicBezTo>
                  <a:cubicBezTo>
                    <a:pt x="3245061" y="2843409"/>
                    <a:pt x="3155143" y="2872019"/>
                    <a:pt x="3106097" y="2863845"/>
                  </a:cubicBezTo>
                  <a:cubicBezTo>
                    <a:pt x="2219180" y="2750086"/>
                    <a:pt x="1459647" y="2634963"/>
                    <a:pt x="553657" y="2519160"/>
                  </a:cubicBezTo>
                  <a:cubicBezTo>
                    <a:pt x="401750" y="2498724"/>
                    <a:pt x="311833" y="2421068"/>
                    <a:pt x="283222" y="2277335"/>
                  </a:cubicBezTo>
                  <a:cubicBezTo>
                    <a:pt x="188536" y="1809354"/>
                    <a:pt x="98618" y="1269847"/>
                    <a:pt x="12787" y="797778"/>
                  </a:cubicBezTo>
                  <a:cubicBezTo>
                    <a:pt x="-36259" y="531431"/>
                    <a:pt x="53659" y="504864"/>
                    <a:pt x="319325" y="509633"/>
                  </a:cubicBezTo>
                  <a:cubicBezTo>
                    <a:pt x="1412645" y="525981"/>
                    <a:pt x="2505282" y="546417"/>
                    <a:pt x="3597920" y="566853"/>
                  </a:cubicBezTo>
                  <a:cubicBezTo>
                    <a:pt x="3880616" y="570940"/>
                    <a:pt x="3880616" y="570940"/>
                    <a:pt x="3950098" y="304592"/>
                  </a:cubicBezTo>
                  <a:cubicBezTo>
                    <a:pt x="3962360" y="263040"/>
                    <a:pt x="3974621" y="222168"/>
                    <a:pt x="3986882" y="181296"/>
                  </a:cubicBezTo>
                  <a:cubicBezTo>
                    <a:pt x="4015493" y="82522"/>
                    <a:pt x="4080887" y="21215"/>
                    <a:pt x="4183066" y="13040"/>
                  </a:cubicBezTo>
                  <a:cubicBezTo>
                    <a:pt x="4244715" y="6569"/>
                    <a:pt x="4306363" y="2823"/>
                    <a:pt x="4368096" y="112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Circle: Hollow 227">
              <a:extLst>
                <a:ext uri="{FF2B5EF4-FFF2-40B4-BE49-F238E27FC236}">
                  <a16:creationId xmlns:a16="http://schemas.microsoft.com/office/drawing/2014/main" id="{E389390C-3411-493A-99E7-870DB5FCD4B6}"/>
                </a:ext>
              </a:extLst>
            </p:cNvPr>
            <p:cNvSpPr/>
            <p:nvPr/>
          </p:nvSpPr>
          <p:spPr>
            <a:xfrm>
              <a:off x="7959775" y="5905849"/>
              <a:ext cx="739302" cy="739302"/>
            </a:xfrm>
            <a:prstGeom prst="donu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Circle: Hollow 228">
              <a:extLst>
                <a:ext uri="{FF2B5EF4-FFF2-40B4-BE49-F238E27FC236}">
                  <a16:creationId xmlns:a16="http://schemas.microsoft.com/office/drawing/2014/main" id="{C71FE00D-AED5-4A55-9229-B8A7B1D0B352}"/>
                </a:ext>
              </a:extLst>
            </p:cNvPr>
            <p:cNvSpPr/>
            <p:nvPr/>
          </p:nvSpPr>
          <p:spPr>
            <a:xfrm>
              <a:off x="6228933" y="5905849"/>
              <a:ext cx="739302" cy="739302"/>
            </a:xfrm>
            <a:prstGeom prst="donu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5" name="สี่เหลี่ยมผืนผ้า 54">
            <a:extLst>
              <a:ext uri="{FF2B5EF4-FFF2-40B4-BE49-F238E27FC236}">
                <a16:creationId xmlns:a16="http://schemas.microsoft.com/office/drawing/2014/main" id="{21532C04-E090-4E36-88E5-49CE4F04A562}"/>
              </a:ext>
            </a:extLst>
          </p:cNvPr>
          <p:cNvSpPr/>
          <p:nvPr/>
        </p:nvSpPr>
        <p:spPr>
          <a:xfrm>
            <a:off x="343272" y="6455710"/>
            <a:ext cx="11573197" cy="165656"/>
          </a:xfrm>
          <a:prstGeom prst="rect">
            <a:avLst/>
          </a:prstGeom>
          <a:solidFill>
            <a:srgbClr val="5B9BD5"/>
          </a:solidFill>
          <a:ln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รูปภาพ 64">
            <a:extLst>
              <a:ext uri="{FF2B5EF4-FFF2-40B4-BE49-F238E27FC236}">
                <a16:creationId xmlns:a16="http://schemas.microsoft.com/office/drawing/2014/main" id="{A76FF66F-7E5C-4AC4-9AF1-B3A91750A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72" y="5022459"/>
            <a:ext cx="1345073" cy="1266413"/>
          </a:xfrm>
          <a:prstGeom prst="rect">
            <a:avLst/>
          </a:prstGeom>
        </p:spPr>
      </p:pic>
      <p:sp>
        <p:nvSpPr>
          <p:cNvPr id="66" name="กล่องข้อความ 65">
            <a:extLst>
              <a:ext uri="{FF2B5EF4-FFF2-40B4-BE49-F238E27FC236}">
                <a16:creationId xmlns:a16="http://schemas.microsoft.com/office/drawing/2014/main" id="{549A49EB-40AC-4423-9A53-3FE502002253}"/>
              </a:ext>
            </a:extLst>
          </p:cNvPr>
          <p:cNvSpPr txBox="1"/>
          <p:nvPr/>
        </p:nvSpPr>
        <p:spPr>
          <a:xfrm>
            <a:off x="1062012" y="1332278"/>
            <a:ext cx="73685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H0 : </a:t>
            </a:r>
            <a:r>
              <a:rPr lang="th-TH" sz="2400" dirty="0">
                <a:latin typeface="Comic Sans MS" panose="030F0702030302020204" pitchFamily="66" charset="0"/>
              </a:rPr>
              <a:t>ไม่มีความสัมพันธ์ระหว่างเพศกับรูปแบบการสั่งซื้อสินค้า</a:t>
            </a:r>
          </a:p>
          <a:p>
            <a:r>
              <a:rPr lang="en-US" sz="2400" dirty="0">
                <a:latin typeface="Comic Sans MS" panose="030F0702030302020204" pitchFamily="66" charset="0"/>
              </a:rPr>
              <a:t>H1  :</a:t>
            </a:r>
            <a:r>
              <a:rPr lang="th-TH" sz="2400" dirty="0">
                <a:latin typeface="Comic Sans MS" panose="030F0702030302020204" pitchFamily="66" charset="0"/>
              </a:rPr>
              <a:t> มีความสัมพันธ์ระหว่างเพศกับรูปแบบการสั่งซื้อสินค้า</a:t>
            </a:r>
          </a:p>
        </p:txBody>
      </p:sp>
      <p:pic>
        <p:nvPicPr>
          <p:cNvPr id="68" name="รูปภาพ 67">
            <a:extLst>
              <a:ext uri="{FF2B5EF4-FFF2-40B4-BE49-F238E27FC236}">
                <a16:creationId xmlns:a16="http://schemas.microsoft.com/office/drawing/2014/main" id="{DCE7D2FF-129C-4901-B993-A6A03A7EC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3515" y="895201"/>
            <a:ext cx="3867150" cy="4600575"/>
          </a:xfrm>
          <a:prstGeom prst="rect">
            <a:avLst/>
          </a:prstGeom>
        </p:spPr>
      </p:pic>
      <p:sp>
        <p:nvSpPr>
          <p:cNvPr id="71" name="กล่องข้อความ 70">
            <a:extLst>
              <a:ext uri="{FF2B5EF4-FFF2-40B4-BE49-F238E27FC236}">
                <a16:creationId xmlns:a16="http://schemas.microsoft.com/office/drawing/2014/main" id="{C1AC4208-8FBC-4F8A-BDFF-43293B6E6724}"/>
              </a:ext>
            </a:extLst>
          </p:cNvPr>
          <p:cNvSpPr txBox="1"/>
          <p:nvPr/>
        </p:nvSpPr>
        <p:spPr>
          <a:xfrm>
            <a:off x="2033789" y="3038622"/>
            <a:ext cx="42122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เพศกับรูปแบบการสั่งซื้อสินค้าไม่มีความสัมพันธ์กัน</a:t>
            </a: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!!!</a:t>
            </a:r>
            <a:endParaRPr lang="en-US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235</TotalTime>
  <Words>91</Words>
  <Application>Microsoft Office PowerPoint</Application>
  <PresentationFormat>แบบจอกว้าง</PresentationFormat>
  <Paragraphs>17</Paragraphs>
  <Slides>4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Comic Sans MS</vt:lpstr>
      <vt:lpstr>ธีมของ Office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นัสลิน โกบประยูร</dc:creator>
  <cp:lastModifiedBy>นัสลิน โกบประยูร</cp:lastModifiedBy>
  <cp:revision>12</cp:revision>
  <dcterms:created xsi:type="dcterms:W3CDTF">2021-11-30T11:41:46Z</dcterms:created>
  <dcterms:modified xsi:type="dcterms:W3CDTF">2021-12-01T13:23:50Z</dcterms:modified>
</cp:coreProperties>
</file>