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2_16784432762000/HrAnalytic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249FC05-BEDB-4648-99BE-9CD1F79EB8A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Hr. Analytics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041B424-7C97-444B-A1E0-9C90F8C7AA6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4/14/2023 3:31:35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 " id="2" name="slide2">
            <a:extLst>
              <a:ext uri="{FF2B5EF4-FFF2-40B4-BE49-F238E27FC236}">
                <a16:creationId xmlns:a16="http://schemas.microsoft.com/office/drawing/2014/main" id="{7551DE69-7BB1-438A-82D7-F724265A89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70"/>
            <a:ext cx="12192000" cy="60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2023-04-14T15:31:36Z</dcterms:created>
  <dcterms:modified xsi:type="dcterms:W3CDTF">2023-04-14T15:31:36Z</dcterms:modified>
</cp:coreProperties>
</file>