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80" r:id="rId6"/>
    <p:sldId id="276" r:id="rId7"/>
    <p:sldId id="279" r:id="rId8"/>
    <p:sldId id="278" r:id="rId9"/>
    <p:sldId id="277" r:id="rId10"/>
    <p:sldId id="272" r:id="rId11"/>
    <p:sldId id="264" r:id="rId12"/>
    <p:sldId id="271" r:id="rId13"/>
    <p:sldId id="263" r:id="rId14"/>
    <p:sldId id="28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144A-58B6-40E8-9057-1BCC5F2C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4B83E-2A83-42AB-BFF8-F8500E4B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6F28-24A9-41AD-943D-12F94D8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4B54-155F-4DCA-8B2D-3489076D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0E4A-BA10-435F-A239-69F639D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C4-CF08-4780-B8CA-10C480ED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554A-4F47-4BC7-8F22-11664E197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28FE-FBC5-40D8-82C1-022E535F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C749-4B8E-4D82-B494-EF203D78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4AD1-2D22-4DA1-B201-DE7CB933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7FA10-9675-44BE-B807-73703237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DAB35-BCAA-4E57-81BD-15A18CD18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5B1A-4916-4D63-98EA-D8B4AF8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2A93-F6C4-46D5-BC7A-E0F4CFD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DF7D-8E19-419F-8382-E5F1FA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1E3E-6C4D-4678-A833-94AA2639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F1FE-C9E8-44E7-B7F8-D12BA328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9F3B-9870-4907-B693-A2B9BF29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CFA5-928E-404D-9DC2-5593C1E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591D-D697-4933-A697-1AD8345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9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EA62-E025-497F-8540-5EC031A1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AB4E-7AEA-4A34-84BD-75A98870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3151-3FDB-4BD0-92E3-B531063C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501E-A525-44AF-86B1-AB091BBE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E5B1-F7E3-43A6-8109-C8F2451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95E8-FBAA-45E2-A094-FCBA32E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A039-1330-4B49-918B-8207D68D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B431-6191-4FEF-983A-2850A98B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5C58-2786-4693-9806-E51613C4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DD1F-E5C5-4FDE-BAF0-8E564A69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732D4-D63F-4C2C-83B6-8B262ED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3D08-C51F-4E9B-85C3-D6262E2A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F94E-60F6-4132-8990-52BBE608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23CA-5EFE-42BF-B841-0B771446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5AE8F-E2B1-4288-BC16-977431DE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7049B-445C-4937-AC1C-0EA6D0905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A65B-63B3-4F88-A50E-0181ED17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986F2-2E59-4856-A38E-D2C477A7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EDF3F-1A65-4D3C-9C26-C2CB038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1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A409-3353-4526-BFF0-D0B2528B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69005-2CF6-45F5-BF22-F5E65890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2AFD-6D82-477F-8EAB-5551951B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73894-05FB-43DC-9A8F-69AEB6F3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D241A-1D0A-4D58-9B29-7AE07314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67247-D052-43E9-B7BA-26DB6548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E26B-5AE4-4029-9ED7-1EBB4241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D35D-D860-4CDA-9671-8C5B1ED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217F-0055-4E62-9974-391BC06E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8B7FA-9F95-40E4-B408-DB58179B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75B0-668E-4884-AAFC-6E924AA8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4F5B-E2FA-4AC2-81F4-AE03895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BBE34-6D85-4D50-8F54-445E6FB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9233-40F8-40A8-8335-1FC7318A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26A61-BBC6-41CD-9A65-13C3909AB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FCBE-8EBD-4A07-A947-9BE9CC04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D4BE-8201-418A-8404-43622B5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1F0C4-B2C6-40BA-ADAA-531A125F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50DA-4736-4C29-82E0-6253FC38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60B05-3679-4E3B-934F-58A49EAF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A1EE-EC56-47E9-BF52-9CB1CA90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F2D2-52DC-4AB9-ABC3-8A3BE79A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42DC-E5C2-4BE5-ABD9-28FCD188906B}" type="datetimeFigureOut">
              <a:rPr lang="en-US" smtClean="0"/>
              <a:t>10-Feb-21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BCD2-9181-4BB3-94B5-3C7BAB67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526B-8DA6-4C33-856C-C8873339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748E-79D8-4DDD-84BE-4311DF179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947EED0-E4EB-4779-BE9B-B912BDB7B96D}"/>
              </a:ext>
            </a:extLst>
          </p:cNvPr>
          <p:cNvSpPr txBox="1">
            <a:spLocks/>
          </p:cNvSpPr>
          <p:nvPr/>
        </p:nvSpPr>
        <p:spPr>
          <a:xfrm>
            <a:off x="1302328" y="2112494"/>
            <a:ext cx="9144000" cy="1672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SmartDoc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A7B5DA-BCDC-48E7-B650-0A2B2E23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129" y="4307540"/>
            <a:ext cx="4281054" cy="2029576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Namana Vineesha</a:t>
            </a:r>
          </a:p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Panja Tulasi</a:t>
            </a:r>
          </a:p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Mosalikanti Sita Varshini</a:t>
            </a:r>
          </a:p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Gadey Sravani</a:t>
            </a:r>
          </a:p>
        </p:txBody>
      </p:sp>
    </p:spTree>
    <p:extLst>
      <p:ext uri="{BB962C8B-B14F-4D97-AF65-F5344CB8AC3E}">
        <p14:creationId xmlns:p14="http://schemas.microsoft.com/office/powerpoint/2010/main" val="205409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788" y="217919"/>
            <a:ext cx="9144000" cy="11662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Assistant – Upload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71DCF-2712-4F0A-90EF-FB3406A07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3" r="1464" b="5430"/>
          <a:stretch/>
        </p:blipFill>
        <p:spPr>
          <a:xfrm>
            <a:off x="859027" y="1559754"/>
            <a:ext cx="10473946" cy="48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38" y="2040834"/>
            <a:ext cx="3518453" cy="202758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98F1F-A95E-4B77-8A02-755621CB2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150252"/>
            <a:ext cx="5406887" cy="65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44F14C-E9E4-44A1-899A-C011BE0D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82" y="2093843"/>
            <a:ext cx="3518453" cy="202758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B88C3-4012-4546-A958-BD3B0A104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5" y="538584"/>
            <a:ext cx="7946161" cy="57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75" y="1350493"/>
            <a:ext cx="9144000" cy="11662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 Faced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33E2-DD37-499E-9D48-7FD65161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183" y="2679302"/>
            <a:ext cx="10801125" cy="49257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Faced many issues with JavaScript code inside HTML.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Writing methods in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Connecting Angular to RestAPI and RestAPI to MySQL.</a:t>
            </a:r>
          </a:p>
        </p:txBody>
      </p:sp>
    </p:spTree>
    <p:extLst>
      <p:ext uri="{BB962C8B-B14F-4D97-AF65-F5344CB8AC3E}">
        <p14:creationId xmlns:p14="http://schemas.microsoft.com/office/powerpoint/2010/main" val="380164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75" y="1350493"/>
            <a:ext cx="9144000" cy="11662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 Overcome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33E2-DD37-499E-9D48-7FD65161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183" y="2679302"/>
            <a:ext cx="10801125" cy="33106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Team 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With the help of our Trainers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Mr. Pasha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Mr. Harsha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Searching in Google, StackOverflow &amp; YouTube.</a:t>
            </a:r>
          </a:p>
        </p:txBody>
      </p:sp>
    </p:spTree>
    <p:extLst>
      <p:ext uri="{BB962C8B-B14F-4D97-AF65-F5344CB8AC3E}">
        <p14:creationId xmlns:p14="http://schemas.microsoft.com/office/powerpoint/2010/main" val="12795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3535"/>
            <a:ext cx="9144000" cy="11662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042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1" y="634774"/>
            <a:ext cx="9144000" cy="11662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33E2-DD37-499E-9D48-7FD65161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1801071"/>
            <a:ext cx="11184834" cy="49257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Now-a-days everyone is busy with their works, they don’t even have time to go to the hospital to book an appointment and wait until their appointment.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We are here with Hospital Appointment Booking System - “</a:t>
            </a:r>
            <a:r>
              <a:rPr lang="en-US" sz="3200" b="1" dirty="0"/>
              <a:t>SmartDoc</a:t>
            </a:r>
            <a:r>
              <a:rPr lang="en-US" sz="3200" dirty="0"/>
              <a:t>”.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This website allows the patient to book his appointment online as per his schedule and necessity.</a:t>
            </a:r>
          </a:p>
        </p:txBody>
      </p:sp>
    </p:spTree>
    <p:extLst>
      <p:ext uri="{BB962C8B-B14F-4D97-AF65-F5344CB8AC3E}">
        <p14:creationId xmlns:p14="http://schemas.microsoft.com/office/powerpoint/2010/main" val="379547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06" y="731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33E2-DD37-499E-9D48-7FD65161A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056985"/>
            <a:ext cx="5181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/>
              <a:t>Frontend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Angular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DEEA-0593-495F-BE62-E3704968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2066510"/>
            <a:ext cx="5181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Backend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RestAPI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Hibernate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MySQL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181379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767345"/>
            <a:ext cx="9144000" cy="11662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33E2-DD37-499E-9D48-7FD65161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8" y="2025182"/>
            <a:ext cx="11184834" cy="49257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Patient - Book Appointment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Patient – Previous Records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Patient –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Doctor – Accept/Cancel Appointments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Doctor – Search Patient Records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Assistant – Upload Reports</a:t>
            </a:r>
          </a:p>
        </p:txBody>
      </p:sp>
    </p:spTree>
    <p:extLst>
      <p:ext uri="{BB962C8B-B14F-4D97-AF65-F5344CB8AC3E}">
        <p14:creationId xmlns:p14="http://schemas.microsoft.com/office/powerpoint/2010/main" val="354829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6B9A9-3994-4C54-AAC9-E6F4E3E2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62" y="492852"/>
            <a:ext cx="6832399" cy="870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Patient – Book Appointment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32308-E142-4D65-A221-5D63E3D43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6"/>
          <a:stretch/>
        </p:blipFill>
        <p:spPr>
          <a:xfrm>
            <a:off x="874650" y="1559652"/>
            <a:ext cx="10442699" cy="48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7564-ED35-4AC1-870F-35F0C4ECA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1515" b="5585"/>
          <a:stretch/>
        </p:blipFill>
        <p:spPr>
          <a:xfrm>
            <a:off x="819525" y="1463062"/>
            <a:ext cx="10552949" cy="48980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99E38A-42B5-4B95-8F21-6721F05A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0661" y="147694"/>
            <a:ext cx="9144000" cy="11662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Patient – Previous Records</a:t>
            </a:r>
          </a:p>
        </p:txBody>
      </p:sp>
    </p:spTree>
    <p:extLst>
      <p:ext uri="{BB962C8B-B14F-4D97-AF65-F5344CB8AC3E}">
        <p14:creationId xmlns:p14="http://schemas.microsoft.com/office/powerpoint/2010/main" val="80864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384DC8-B091-41B8-A150-33124D05E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7" r="1287" b="5584"/>
          <a:stretch/>
        </p:blipFill>
        <p:spPr>
          <a:xfrm>
            <a:off x="815672" y="1433015"/>
            <a:ext cx="10560656" cy="49055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210044-C8B0-46FB-8A68-86A24829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1458" y="132670"/>
            <a:ext cx="9144000" cy="11662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Patient – Reports</a:t>
            </a:r>
          </a:p>
        </p:txBody>
      </p:sp>
    </p:spTree>
    <p:extLst>
      <p:ext uri="{BB962C8B-B14F-4D97-AF65-F5344CB8AC3E}">
        <p14:creationId xmlns:p14="http://schemas.microsoft.com/office/powerpoint/2010/main" val="86354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2A40B-D3B8-4DD9-B5A8-8C04BF3F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 r="1515" b="5583"/>
          <a:stretch/>
        </p:blipFill>
        <p:spPr>
          <a:xfrm>
            <a:off x="803563" y="1433223"/>
            <a:ext cx="10584873" cy="49245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F79C74-AB68-4699-8A9A-74EAD9B13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67" y="191415"/>
            <a:ext cx="9144000" cy="11662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Doctor – Accept/Cancel Appointments</a:t>
            </a:r>
          </a:p>
        </p:txBody>
      </p:sp>
    </p:spTree>
    <p:extLst>
      <p:ext uri="{BB962C8B-B14F-4D97-AF65-F5344CB8AC3E}">
        <p14:creationId xmlns:p14="http://schemas.microsoft.com/office/powerpoint/2010/main" val="155978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DD75-57A2-40F6-B064-E6FFBA2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"/>
            <a:ext cx="12192000" cy="6859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317C37-2DDC-4ED6-A156-3E93143D8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r="1515" b="5584"/>
          <a:stretch/>
        </p:blipFill>
        <p:spPr>
          <a:xfrm>
            <a:off x="810151" y="1470990"/>
            <a:ext cx="10571698" cy="48980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78476E-DB59-4C65-975A-8A26C7610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9732" y="204667"/>
            <a:ext cx="9144000" cy="11662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Doctor – Search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23554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193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Introduction</vt:lpstr>
      <vt:lpstr>Technologies</vt:lpstr>
      <vt:lpstr>Modules</vt:lpstr>
      <vt:lpstr>Patient – Book Appointment</vt:lpstr>
      <vt:lpstr>Patient – Previous Records</vt:lpstr>
      <vt:lpstr>Patient – Reports</vt:lpstr>
      <vt:lpstr>Doctor – Accept/Cancel Appointments</vt:lpstr>
      <vt:lpstr>Doctor – Search Patient Records</vt:lpstr>
      <vt:lpstr>Assistant – Upload Report</vt:lpstr>
      <vt:lpstr>Use Case Diagram</vt:lpstr>
      <vt:lpstr>ER Diagram</vt:lpstr>
      <vt:lpstr>Challenges Faced</vt:lpstr>
      <vt:lpstr>Challenges Overcome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SmartDoc</dc:title>
  <dc:creator>18B01A05A7 Vineesha</dc:creator>
  <cp:lastModifiedBy>18B01A05A7 Vineesha</cp:lastModifiedBy>
  <cp:revision>22</cp:revision>
  <dcterms:created xsi:type="dcterms:W3CDTF">2021-02-09T14:15:23Z</dcterms:created>
  <dcterms:modified xsi:type="dcterms:W3CDTF">2021-02-10T14:00:20Z</dcterms:modified>
</cp:coreProperties>
</file>