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04" r:id="rId1"/>
  </p:sldMasterIdLst>
  <p:notesMasterIdLst>
    <p:notesMasterId r:id="rId18"/>
  </p:notesMasterIdLst>
  <p:handoutMasterIdLst>
    <p:handoutMasterId r:id="rId19"/>
  </p:handoutMasterIdLst>
  <p:sldIdLst>
    <p:sldId id="457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400" r:id="rId11"/>
    <p:sldId id="368" r:id="rId12"/>
    <p:sldId id="369" r:id="rId13"/>
    <p:sldId id="370" r:id="rId14"/>
    <p:sldId id="371" r:id="rId15"/>
    <p:sldId id="372" r:id="rId16"/>
    <p:sldId id="458" r:id="rId1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850" y="62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8CCE95EA-B2E7-4E64-8EF8-CED6E3AA7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530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60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00E5CD-328D-49CF-B12C-B56C14B82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792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1A98B8-BFF0-451F-B1AA-0A6200A5E7C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8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8A466-D93C-484B-A4DE-4D0A7E207AC4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0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11DA78-24FD-40E1-8714-B2AFC1E14E90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F0DC9-BE03-41C2-AD4F-C817F4DCC125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3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1BC02B-FEBC-4ECF-A4EE-C27009202140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EB5511-6466-4649-B94D-E190A0A14CF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BE5076-3A10-4CC5-AFC5-22BE292C555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0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D904C8-540F-486B-9BB9-D5ED78C7FF6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1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D2D657-9721-4FA0-9EFB-F1E3AFF9757A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1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1F9CAA-6BF3-4CD2-BB95-6DD800D796AD}" type="slidenum">
              <a:rPr lang="en-US" altLang="en-US" smtClean="0">
                <a:latin typeface="Helvetica" panose="020B0604020202020204" pitchFamily="34" charset="0"/>
              </a:rPr>
              <a:pPr/>
              <a:t>4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4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BB6CE3-2C35-4024-87E2-9B9CD04E162D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3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9B2407-C721-4290-80B6-AA47C5DF9B6F}" type="slidenum">
              <a:rPr lang="en-US" altLang="en-US" smtClean="0">
                <a:latin typeface="Helvetica" panose="020B0604020202020204" pitchFamily="34" charset="0"/>
              </a:rPr>
              <a:pPr/>
              <a:t>6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6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6353FB-4565-457E-B9E5-172E5CBCE521}" type="slidenum">
              <a:rPr lang="en-US" altLang="en-US" smtClean="0">
                <a:latin typeface="Helvetica" panose="020B0604020202020204" pitchFamily="34" charset="0"/>
              </a:rPr>
              <a:pPr/>
              <a:t>8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9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37AE23-F089-4468-8F86-8E771C4F24C6}" type="slidenum">
              <a:rPr lang="en-US" altLang="en-US" smtClean="0">
                <a:latin typeface="Helvetica" panose="020B0604020202020204" pitchFamily="34" charset="0"/>
              </a:rPr>
              <a:pPr/>
              <a:t>9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7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D61660-5B30-4C07-80B2-68F43D506D50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 smtClean="0">
              <a:latin typeface="Helvetica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5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5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147483646 w 372"/>
              <a:gd name="T1" fmla="*/ 2147483646 h 166"/>
              <a:gd name="T2" fmla="*/ 2147483646 w 372"/>
              <a:gd name="T3" fmla="*/ 2147483646 h 166"/>
              <a:gd name="T4" fmla="*/ 2147483646 w 372"/>
              <a:gd name="T5" fmla="*/ 2147483646 h 166"/>
              <a:gd name="T6" fmla="*/ 2147483646 w 372"/>
              <a:gd name="T7" fmla="*/ 1910390710 h 166"/>
              <a:gd name="T8" fmla="*/ 2147483646 w 372"/>
              <a:gd name="T9" fmla="*/ 1712768286 h 166"/>
              <a:gd name="T10" fmla="*/ 2147483646 w 372"/>
              <a:gd name="T11" fmla="*/ 65875703 h 166"/>
              <a:gd name="T12" fmla="*/ 2147483646 w 372"/>
              <a:gd name="T13" fmla="*/ 43917136 h 166"/>
              <a:gd name="T14" fmla="*/ 2147483646 w 372"/>
              <a:gd name="T15" fmla="*/ 0 h 166"/>
              <a:gd name="T16" fmla="*/ 0 w 372"/>
              <a:gd name="T17" fmla="*/ 0 h 166"/>
              <a:gd name="T18" fmla="*/ 0 w 372"/>
              <a:gd name="T19" fmla="*/ 2147483646 h 166"/>
              <a:gd name="T20" fmla="*/ 2147483646 w 372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3EB4-7D01-4682-8E8B-AD00486FACEA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A536-E4DD-4C1B-BAB4-8AFE631DD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557"/>
      </p:ext>
    </p:extLst>
  </p:cSld>
  <p:clrMapOvr>
    <a:masterClrMapping/>
  </p:clrMapOvr>
  <p:transition spd="slow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CA8A4-BFD8-46E3-81DF-6F1DE33E79C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D3A9-4644-4257-BA69-A8D6B8C29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3103"/>
      </p:ext>
    </p:extLst>
  </p:cSld>
  <p:clrMapOvr>
    <a:masterClrMapping/>
  </p:clrMapOvr>
  <p:transition spd="slow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C4957-412B-4E0C-9C25-43172C09DF8F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450FB-5CA4-4127-925F-C56E1F548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077"/>
      </p:ext>
    </p:extLst>
  </p:cSld>
  <p:clrMapOvr>
    <a:masterClrMapping/>
  </p:clrMapOvr>
  <p:transition spd="slow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4754-CEDB-4EBE-B0D6-73633B6A6DCB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6F9F9-ABFE-4FA1-89B2-13C60AC76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0411"/>
      </p:ext>
    </p:extLst>
  </p:cSld>
  <p:clrMapOvr>
    <a:masterClrMapping/>
  </p:clrMapOvr>
  <p:transition spd="slow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5901-9E60-4501-BC54-8617BCC15D68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51D1-A963-4343-AA37-6F7BE20A5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5141"/>
      </p:ext>
    </p:extLst>
  </p:cSld>
  <p:clrMapOvr>
    <a:masterClrMapping/>
  </p:clrMapOvr>
  <p:transition spd="slow">
    <p:split orient="vert"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F804B-B173-4237-B28A-412E2738770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17327-7884-40D6-BF63-97279F093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6667"/>
      </p:ext>
    </p:extLst>
  </p:cSld>
  <p:clrMapOvr>
    <a:masterClrMapping/>
  </p:clrMapOvr>
  <p:transition spd="slow">
    <p:split orient="vert"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6EB38-335D-4F8E-8E95-7A93199241BA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894D7-0D6F-48FE-AD44-28E455FED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9385"/>
      </p:ext>
    </p:extLst>
  </p:cSld>
  <p:clrMapOvr>
    <a:masterClrMapping/>
  </p:clrMapOvr>
  <p:transition spd="slow">
    <p:split orient="vert"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E93C3-6938-4675-BF23-0D7B75E80553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5A5E-BE4F-44B1-BE70-F348E51F0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4348"/>
      </p:ext>
    </p:extLst>
  </p:cSld>
  <p:clrMapOvr>
    <a:masterClrMapping/>
  </p:clrMapOvr>
  <p:transition spd="slow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0AA1-A4BB-4B79-8DD7-294C776E12C5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07A8-C6D5-4EBA-8C81-7FC5D8FFC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4659"/>
      </p:ext>
    </p:extLst>
  </p:cSld>
  <p:clrMapOvr>
    <a:masterClrMapping/>
  </p:clrMapOvr>
  <p:transition spd="slow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E6C44-1587-437E-A415-D96AFB234E2C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83A2-23AB-4601-96CB-76144F3E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1870"/>
      </p:ext>
    </p:extLst>
  </p:cSld>
  <p:clrMapOvr>
    <a:masterClrMapping/>
  </p:clrMapOvr>
  <p:transition spd="slow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D995-CCA4-48C2-865C-6BD7479BE7F4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ECCB-37C6-4DAE-9CFC-E2FF6A7E2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9951"/>
      </p:ext>
    </p:extLst>
  </p:cSld>
  <p:clrMapOvr>
    <a:masterClrMapping/>
  </p:clrMapOvr>
  <p:transition spd="slow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5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9BB1-5ADB-4DCF-8797-4E37DCD85BA6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599D-FA22-4EDE-A665-BE29117A4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14924"/>
      </p:ext>
    </p:extLst>
  </p:cSld>
  <p:clrMapOvr>
    <a:masterClrMapping/>
  </p:clrMapOvr>
  <p:transition spd="slow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9A75-B7DD-48D9-9633-4CBBE2189737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0CF2A-4786-4486-AA43-6BB1E0D66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7653"/>
      </p:ext>
    </p:extLst>
  </p:cSld>
  <p:clrMapOvr>
    <a:masterClrMapping/>
  </p:clrMapOvr>
  <p:transition spd="slow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27EB0-2361-444F-A80D-499917B980D8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D1385-BF85-4DAC-BA50-183707F10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8085"/>
      </p:ext>
    </p:extLst>
  </p:cSld>
  <p:clrMapOvr>
    <a:masterClrMapping/>
  </p:clrMapOvr>
  <p:transition spd="slow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F4AAC-6ED3-4546-B12C-122519ECF9C2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C1BF-0B80-4939-AB90-D68D7E773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3511"/>
      </p:ext>
    </p:extLst>
  </p:cSld>
  <p:clrMapOvr>
    <a:masterClrMapping/>
  </p:clrMapOvr>
  <p:transition spd="slow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73053706 w 9248"/>
              <a:gd name="T1" fmla="*/ 12131599 h 10000"/>
              <a:gd name="T2" fmla="*/ 233695941 w 9248"/>
              <a:gd name="T3" fmla="*/ 485140 h 10000"/>
              <a:gd name="T4" fmla="*/ 232839710 w 9248"/>
              <a:gd name="T5" fmla="*/ 242570 h 10000"/>
              <a:gd name="T6" fmla="*/ 230389064 w 9248"/>
              <a:gd name="T7" fmla="*/ 0 h 10000"/>
              <a:gd name="T8" fmla="*/ 214799575 w 9248"/>
              <a:gd name="T9" fmla="*/ 0 h 10000"/>
              <a:gd name="T10" fmla="*/ 0 w 9248"/>
              <a:gd name="T11" fmla="*/ 180645 h 10000"/>
              <a:gd name="T12" fmla="*/ 738184 w 9248"/>
              <a:gd name="T13" fmla="*/ 25806400 h 10000"/>
              <a:gd name="T14" fmla="*/ 214799575 w 9248"/>
              <a:gd name="T15" fmla="*/ 25718668 h 10000"/>
              <a:gd name="T16" fmla="*/ 230389064 w 9248"/>
              <a:gd name="T17" fmla="*/ 25718668 h 10000"/>
              <a:gd name="T18" fmla="*/ 232839710 w 9248"/>
              <a:gd name="T19" fmla="*/ 25476098 h 10000"/>
              <a:gd name="T20" fmla="*/ 233695941 w 9248"/>
              <a:gd name="T21" fmla="*/ 25233478 h 10000"/>
              <a:gd name="T22" fmla="*/ 273053706 w 9248"/>
              <a:gd name="T23" fmla="*/ 13587070 h 10000"/>
              <a:gd name="T24" fmla="*/ 273053706 w 9248"/>
              <a:gd name="T25" fmla="*/ 12131599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7B1B7-FB78-40F0-BE24-FF3F026258BD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6498-22A9-449D-A665-F94E27677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5458"/>
      </p:ext>
    </p:extLst>
  </p:cSld>
  <p:clrMapOvr>
    <a:masterClrMapping/>
  </p:clrMapOvr>
  <p:transition spd="slow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334035256 w 22"/>
                <a:gd name="T1" fmla="*/ 2092026176 h 136"/>
                <a:gd name="T2" fmla="*/ 258117975 w 22"/>
                <a:gd name="T3" fmla="*/ 1230604787 h 136"/>
                <a:gd name="T4" fmla="*/ 0 w 22"/>
                <a:gd name="T5" fmla="*/ 0 h 136"/>
                <a:gd name="T6" fmla="*/ 0 w 22"/>
                <a:gd name="T7" fmla="*/ 538388859 h 136"/>
                <a:gd name="T8" fmla="*/ 303669123 w 22"/>
                <a:gd name="T9" fmla="*/ 1907434478 h 136"/>
                <a:gd name="T10" fmla="*/ 334035256 w 22"/>
                <a:gd name="T11" fmla="*/ 209202617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1331463414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1470804210 w 140"/>
                <a:gd name="T7" fmla="*/ 2147483646 h 504"/>
                <a:gd name="T8" fmla="*/ 0 w 140"/>
                <a:gd name="T9" fmla="*/ 0 h 504"/>
                <a:gd name="T10" fmla="*/ 92891241 w 140"/>
                <a:gd name="T11" fmla="*/ 939577574 h 504"/>
                <a:gd name="T12" fmla="*/ 1331463414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123725864 w 132"/>
                <a:gd name="T1" fmla="*/ 339357040 h 308"/>
                <a:gd name="T2" fmla="*/ 0 w 132"/>
                <a:gd name="T3" fmla="*/ 0 h 308"/>
                <a:gd name="T4" fmla="*/ 0 w 132"/>
                <a:gd name="T5" fmla="*/ 447336244 h 308"/>
                <a:gd name="T6" fmla="*/ 1051683611 w 132"/>
                <a:gd name="T7" fmla="*/ 2147483646 h 308"/>
                <a:gd name="T8" fmla="*/ 1902309252 w 132"/>
                <a:gd name="T9" fmla="*/ 2147483646 h 308"/>
                <a:gd name="T10" fmla="*/ 2041502324 w 132"/>
                <a:gd name="T11" fmla="*/ 2147483646 h 308"/>
                <a:gd name="T12" fmla="*/ 1190876683 w 132"/>
                <a:gd name="T13" fmla="*/ 2147483646 h 308"/>
                <a:gd name="T14" fmla="*/ 123725864 w 132"/>
                <a:gd name="T15" fmla="*/ 339357040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436271086 w 37"/>
                <a:gd name="T1" fmla="*/ 1213028493 h 79"/>
                <a:gd name="T2" fmla="*/ 576502770 w 37"/>
                <a:gd name="T3" fmla="*/ 1213028493 h 79"/>
                <a:gd name="T4" fmla="*/ 0 w 37"/>
                <a:gd name="T5" fmla="*/ 0 h 79"/>
                <a:gd name="T6" fmla="*/ 436271086 w 37"/>
                <a:gd name="T7" fmla="*/ 121302849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1794416005 w 178"/>
                <a:gd name="T3" fmla="*/ 2147483646 h 722"/>
                <a:gd name="T4" fmla="*/ 618763733 w 178"/>
                <a:gd name="T5" fmla="*/ 2147483646 h 722"/>
                <a:gd name="T6" fmla="*/ 185629513 w 178"/>
                <a:gd name="T7" fmla="*/ 786478582 h 722"/>
                <a:gd name="T8" fmla="*/ 0 w 178"/>
                <a:gd name="T9" fmla="*/ 0 h 722"/>
                <a:gd name="T10" fmla="*/ 510482144 w 178"/>
                <a:gd name="T11" fmla="*/ 2147483646 h 722"/>
                <a:gd name="T12" fmla="*/ 1655192887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70263008 w 23"/>
                <a:gd name="T1" fmla="*/ 2147483646 h 635"/>
                <a:gd name="T2" fmla="*/ 185740390 w 23"/>
                <a:gd name="T3" fmla="*/ 2147483646 h 635"/>
                <a:gd name="T4" fmla="*/ 340526015 w 23"/>
                <a:gd name="T5" fmla="*/ 2147483646 h 635"/>
                <a:gd name="T6" fmla="*/ 356003398 w 23"/>
                <a:gd name="T7" fmla="*/ 2147483646 h 635"/>
                <a:gd name="T8" fmla="*/ 263131235 w 23"/>
                <a:gd name="T9" fmla="*/ 2147483646 h 635"/>
                <a:gd name="T10" fmla="*/ 77390846 w 23"/>
                <a:gd name="T11" fmla="*/ 2147483646 h 635"/>
                <a:gd name="T12" fmla="*/ 232176471 w 23"/>
                <a:gd name="T13" fmla="*/ 0 h 635"/>
                <a:gd name="T14" fmla="*/ 185740390 w 23"/>
                <a:gd name="T15" fmla="*/ 0 h 635"/>
                <a:gd name="T16" fmla="*/ 15477382 w 23"/>
                <a:gd name="T17" fmla="*/ 2147483646 h 635"/>
                <a:gd name="T18" fmla="*/ 170263008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76911574 w 17"/>
                <a:gd name="T3" fmla="*/ 865646159 h 107"/>
                <a:gd name="T4" fmla="*/ 261503272 w 17"/>
                <a:gd name="T5" fmla="*/ 1654003676 h 107"/>
                <a:gd name="T6" fmla="*/ 169209384 w 17"/>
                <a:gd name="T7" fmla="*/ 711068875 h 107"/>
                <a:gd name="T8" fmla="*/ 153827069 w 17"/>
                <a:gd name="T9" fmla="*/ 664694903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77988609 w 41"/>
                <a:gd name="T3" fmla="*/ 1438567829 h 222"/>
                <a:gd name="T4" fmla="*/ 265162061 w 41"/>
                <a:gd name="T5" fmla="*/ 2147483646 h 222"/>
                <a:gd name="T6" fmla="*/ 374342954 w 41"/>
                <a:gd name="T7" fmla="*/ 2147483646 h 222"/>
                <a:gd name="T8" fmla="*/ 639505015 w 41"/>
                <a:gd name="T9" fmla="*/ 2147483646 h 222"/>
                <a:gd name="T10" fmla="*/ 592712640 w 41"/>
                <a:gd name="T11" fmla="*/ 2147483646 h 222"/>
                <a:gd name="T12" fmla="*/ 202769594 w 41"/>
                <a:gd name="T13" fmla="*/ 1423099358 h 222"/>
                <a:gd name="T14" fmla="*/ 124780985 w 41"/>
                <a:gd name="T15" fmla="*/ 340306368 h 222"/>
                <a:gd name="T16" fmla="*/ 109184843 w 41"/>
                <a:gd name="T17" fmla="*/ 278432483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108112772 w 450"/>
                <a:gd name="T1" fmla="*/ 2147483646 h 878"/>
                <a:gd name="T2" fmla="*/ 772222294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1372614510 h 878"/>
                <a:gd name="T10" fmla="*/ 2147483646 w 450"/>
                <a:gd name="T11" fmla="*/ 678594305 h 878"/>
                <a:gd name="T12" fmla="*/ 2147483646 w 450"/>
                <a:gd name="T13" fmla="*/ 15421973 h 878"/>
                <a:gd name="T14" fmla="*/ 2147483646 w 450"/>
                <a:gd name="T15" fmla="*/ 0 h 878"/>
                <a:gd name="T16" fmla="*/ 2147483646 w 450"/>
                <a:gd name="T17" fmla="*/ 663172332 h 878"/>
                <a:gd name="T18" fmla="*/ 2147483646 w 450"/>
                <a:gd name="T19" fmla="*/ 1357188610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695002815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108112772 w 450"/>
                <a:gd name="T31" fmla="*/ 2147483646 h 878"/>
                <a:gd name="T32" fmla="*/ 108112772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404860502 w 35"/>
                <a:gd name="T3" fmla="*/ 1131001729 h 73"/>
                <a:gd name="T4" fmla="*/ 545005736 w 35"/>
                <a:gd name="T5" fmla="*/ 1131001729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110255844 w 8"/>
                <a:gd name="T1" fmla="*/ 681543004 h 48"/>
                <a:gd name="T2" fmla="*/ 126007813 w 8"/>
                <a:gd name="T3" fmla="*/ 743502533 h 48"/>
                <a:gd name="T4" fmla="*/ 126007813 w 8"/>
                <a:gd name="T5" fmla="*/ 294302840 h 48"/>
                <a:gd name="T6" fmla="*/ 15751969 w 8"/>
                <a:gd name="T7" fmla="*/ 0 h 48"/>
                <a:gd name="T8" fmla="*/ 0 w 8"/>
                <a:gd name="T9" fmla="*/ 402731031 h 48"/>
                <a:gd name="T10" fmla="*/ 110255844 w 8"/>
                <a:gd name="T11" fmla="*/ 681543004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106891015 w 52"/>
                <a:gd name="T1" fmla="*/ 277669014 h 135"/>
                <a:gd name="T2" fmla="*/ 0 w 52"/>
                <a:gd name="T3" fmla="*/ 0 h 135"/>
                <a:gd name="T4" fmla="*/ 183239508 w 52"/>
                <a:gd name="T5" fmla="*/ 740445466 h 135"/>
                <a:gd name="T6" fmla="*/ 244320646 w 52"/>
                <a:gd name="T7" fmla="*/ 956412000 h 135"/>
                <a:gd name="T8" fmla="*/ 778771815 w 52"/>
                <a:gd name="T9" fmla="*/ 2082507782 h 135"/>
                <a:gd name="T10" fmla="*/ 794043077 w 52"/>
                <a:gd name="T11" fmla="*/ 2082507782 h 135"/>
                <a:gd name="T12" fmla="*/ 366482923 w 52"/>
                <a:gd name="T13" fmla="*/ 863854353 h 135"/>
                <a:gd name="T14" fmla="*/ 106891015 w 52"/>
                <a:gd name="T15" fmla="*/ 277669014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110684661 w 103"/>
                <a:gd name="T1" fmla="*/ 2147483646 h 920"/>
                <a:gd name="T2" fmla="*/ 411117865 w 103"/>
                <a:gd name="T3" fmla="*/ 2147483646 h 920"/>
                <a:gd name="T4" fmla="*/ 901295634 w 103"/>
                <a:gd name="T5" fmla="*/ 2147483646 h 920"/>
                <a:gd name="T6" fmla="*/ 1597032336 w 103"/>
                <a:gd name="T7" fmla="*/ 2147483646 h 920"/>
                <a:gd name="T8" fmla="*/ 1628657093 w 103"/>
                <a:gd name="T9" fmla="*/ 2147483646 h 920"/>
                <a:gd name="T10" fmla="*/ 1565407579 w 103"/>
                <a:gd name="T11" fmla="*/ 2147483646 h 920"/>
                <a:gd name="T12" fmla="*/ 1565407579 w 103"/>
                <a:gd name="T13" fmla="*/ 2147483646 h 920"/>
                <a:gd name="T14" fmla="*/ 996169906 w 103"/>
                <a:gd name="T15" fmla="*/ 2147483646 h 920"/>
                <a:gd name="T16" fmla="*/ 474367379 w 103"/>
                <a:gd name="T17" fmla="*/ 2147483646 h 920"/>
                <a:gd name="T18" fmla="*/ 142309418 w 103"/>
                <a:gd name="T19" fmla="*/ 2147483646 h 920"/>
                <a:gd name="T20" fmla="*/ 47435147 w 103"/>
                <a:gd name="T21" fmla="*/ 1445313264 h 920"/>
                <a:gd name="T22" fmla="*/ 15810390 w 103"/>
                <a:gd name="T23" fmla="*/ 0 h 920"/>
                <a:gd name="T24" fmla="*/ 0 w 103"/>
                <a:gd name="T25" fmla="*/ 0 h 920"/>
                <a:gd name="T26" fmla="*/ 15810390 w 103"/>
                <a:gd name="T27" fmla="*/ 1445313264 h 920"/>
                <a:gd name="T28" fmla="*/ 110684661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842409880 w 88"/>
                <a:gd name="T1" fmla="*/ 2147483646 h 330"/>
                <a:gd name="T2" fmla="*/ 1398719344 w 88"/>
                <a:gd name="T3" fmla="*/ 2147483646 h 330"/>
                <a:gd name="T4" fmla="*/ 1398719344 w 88"/>
                <a:gd name="T5" fmla="*/ 2147483646 h 330"/>
                <a:gd name="T6" fmla="*/ 1398719344 w 88"/>
                <a:gd name="T7" fmla="*/ 2147483646 h 330"/>
                <a:gd name="T8" fmla="*/ 985460087 w 88"/>
                <a:gd name="T9" fmla="*/ 2147483646 h 330"/>
                <a:gd name="T10" fmla="*/ 0 w 88"/>
                <a:gd name="T11" fmla="*/ 0 h 330"/>
                <a:gd name="T12" fmla="*/ 111263488 w 88"/>
                <a:gd name="T13" fmla="*/ 992310910 h 330"/>
                <a:gd name="T14" fmla="*/ 842409880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94507976 w 90"/>
                <a:gd name="T1" fmla="*/ 235809526 h 207"/>
                <a:gd name="T2" fmla="*/ 0 w 90"/>
                <a:gd name="T3" fmla="*/ 0 h 207"/>
                <a:gd name="T4" fmla="*/ 15751991 w 90"/>
                <a:gd name="T5" fmla="*/ 455898152 h 207"/>
                <a:gd name="T6" fmla="*/ 661543926 w 90"/>
                <a:gd name="T7" fmla="*/ 1996514571 h 207"/>
                <a:gd name="T8" fmla="*/ 1260079889 w 90"/>
                <a:gd name="T9" fmla="*/ 2147483646 h 207"/>
                <a:gd name="T10" fmla="*/ 1417591859 w 90"/>
                <a:gd name="T11" fmla="*/ 2147483646 h 207"/>
                <a:gd name="T12" fmla="*/ 787551915 w 90"/>
                <a:gd name="T13" fmla="*/ 1933630974 h 207"/>
                <a:gd name="T14" fmla="*/ 94507976 w 90"/>
                <a:gd name="T15" fmla="*/ 23580952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596387350 w 115"/>
                <a:gd name="T1" fmla="*/ 2147483646 h 467"/>
                <a:gd name="T2" fmla="*/ 1232853715 w 115"/>
                <a:gd name="T3" fmla="*/ 2147483646 h 467"/>
                <a:gd name="T4" fmla="*/ 458368842 w 115"/>
                <a:gd name="T5" fmla="*/ 2147483646 h 467"/>
                <a:gd name="T6" fmla="*/ 205473631 w 115"/>
                <a:gd name="T7" fmla="*/ 834088423 h 467"/>
                <a:gd name="T8" fmla="*/ 0 w 115"/>
                <a:gd name="T9" fmla="*/ 0 h 467"/>
                <a:gd name="T10" fmla="*/ 331923224 w 115"/>
                <a:gd name="T11" fmla="*/ 2147483646 h 467"/>
                <a:gd name="T12" fmla="*/ 1090600904 w 115"/>
                <a:gd name="T13" fmla="*/ 2147483646 h 467"/>
                <a:gd name="T14" fmla="*/ 1627997760 w 115"/>
                <a:gd name="T15" fmla="*/ 2147483646 h 467"/>
                <a:gd name="T16" fmla="*/ 1817668174 w 115"/>
                <a:gd name="T17" fmla="*/ 2147483646 h 467"/>
                <a:gd name="T18" fmla="*/ 1770250570 w 115"/>
                <a:gd name="T19" fmla="*/ 2147483646 h 467"/>
                <a:gd name="T20" fmla="*/ 1596387350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73753372 w 36"/>
                <a:gd name="T1" fmla="*/ 2147483646 h 633"/>
                <a:gd name="T2" fmla="*/ 209338926 w 36"/>
                <a:gd name="T3" fmla="*/ 2147483646 h 633"/>
                <a:gd name="T4" fmla="*/ 80514045 w 36"/>
                <a:gd name="T5" fmla="*/ 2147483646 h 633"/>
                <a:gd name="T6" fmla="*/ 209338926 w 36"/>
                <a:gd name="T7" fmla="*/ 2147483646 h 633"/>
                <a:gd name="T8" fmla="*/ 354267417 w 36"/>
                <a:gd name="T9" fmla="*/ 1554425528 h 633"/>
                <a:gd name="T10" fmla="*/ 579709955 w 36"/>
                <a:gd name="T11" fmla="*/ 0 h 633"/>
                <a:gd name="T12" fmla="*/ 563606343 w 36"/>
                <a:gd name="T13" fmla="*/ 0 h 633"/>
                <a:gd name="T14" fmla="*/ 322060194 w 36"/>
                <a:gd name="T15" fmla="*/ 1554425528 h 633"/>
                <a:gd name="T16" fmla="*/ 161032104 w 36"/>
                <a:gd name="T17" fmla="*/ 2147483646 h 633"/>
                <a:gd name="T18" fmla="*/ 16103612 w 36"/>
                <a:gd name="T19" fmla="*/ 2147483646 h 633"/>
                <a:gd name="T20" fmla="*/ 112721269 w 36"/>
                <a:gd name="T21" fmla="*/ 2147483646 h 633"/>
                <a:gd name="T22" fmla="*/ 257649761 w 36"/>
                <a:gd name="T23" fmla="*/ 2147483646 h 633"/>
                <a:gd name="T24" fmla="*/ 273753372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346523469 w 28"/>
                <a:gd name="T1" fmla="*/ 923021860 h 59"/>
                <a:gd name="T2" fmla="*/ 441027344 w 28"/>
                <a:gd name="T3" fmla="*/ 923021860 h 59"/>
                <a:gd name="T4" fmla="*/ 0 w 28"/>
                <a:gd name="T5" fmla="*/ 0 h 59"/>
                <a:gd name="T6" fmla="*/ 346523469 w 28"/>
                <a:gd name="T7" fmla="*/ 923021860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64496489 w 17"/>
                <a:gd name="T1" fmla="*/ 847377402 h 107"/>
                <a:gd name="T2" fmla="*/ 274108069 w 17"/>
                <a:gd name="T3" fmla="*/ 1679063951 h 107"/>
                <a:gd name="T4" fmla="*/ 161241221 w 17"/>
                <a:gd name="T5" fmla="*/ 690456982 h 107"/>
                <a:gd name="T6" fmla="*/ 145115092 w 17"/>
                <a:gd name="T7" fmla="*/ 674762167 h 107"/>
                <a:gd name="T8" fmla="*/ 0 w 17"/>
                <a:gd name="T9" fmla="*/ 0 h 107"/>
                <a:gd name="T10" fmla="*/ 0 w 17"/>
                <a:gd name="T11" fmla="*/ 125538713 h 107"/>
                <a:gd name="T12" fmla="*/ 64496489 w 17"/>
                <a:gd name="T13" fmla="*/ 84737740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126350140 w 294"/>
                <a:gd name="T1" fmla="*/ 2147483646 h 568"/>
                <a:gd name="T2" fmla="*/ 552784347 w 294"/>
                <a:gd name="T3" fmla="*/ 2147483646 h 568"/>
                <a:gd name="T4" fmla="*/ 1563593416 w 294"/>
                <a:gd name="T5" fmla="*/ 2147483646 h 568"/>
                <a:gd name="T6" fmla="*/ 2147483646 w 294"/>
                <a:gd name="T7" fmla="*/ 1869089766 h 568"/>
                <a:gd name="T8" fmla="*/ 2147483646 w 294"/>
                <a:gd name="T9" fmla="*/ 910983896 h 568"/>
                <a:gd name="T10" fmla="*/ 2147483646 w 294"/>
                <a:gd name="T11" fmla="*/ 439783962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424077958 h 568"/>
                <a:gd name="T18" fmla="*/ 2147483646 w 294"/>
                <a:gd name="T19" fmla="*/ 879571888 h 568"/>
                <a:gd name="T20" fmla="*/ 2147483646 w 294"/>
                <a:gd name="T21" fmla="*/ 1837677758 h 568"/>
                <a:gd name="T22" fmla="*/ 1500416359 w 294"/>
                <a:gd name="T23" fmla="*/ 2147483646 h 568"/>
                <a:gd name="T24" fmla="*/ 473814019 w 294"/>
                <a:gd name="T25" fmla="*/ 2147483646 h 568"/>
                <a:gd name="T26" fmla="*/ 0 w 294"/>
                <a:gd name="T27" fmla="*/ 2147483646 h 568"/>
                <a:gd name="T28" fmla="*/ 110556869 w 294"/>
                <a:gd name="T29" fmla="*/ 2147483646 h 568"/>
                <a:gd name="T30" fmla="*/ 126350140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304079525 w 25"/>
                <a:gd name="T3" fmla="*/ 828513255 h 53"/>
                <a:gd name="T4" fmla="*/ 400104007 w 25"/>
                <a:gd name="T5" fmla="*/ 828513255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108742655 w 29"/>
                <a:gd name="T3" fmla="*/ 1397863960 h 141"/>
                <a:gd name="T4" fmla="*/ 279621155 w 29"/>
                <a:gd name="T5" fmla="*/ 1837639560 h 141"/>
                <a:gd name="T6" fmla="*/ 450499655 w 29"/>
                <a:gd name="T7" fmla="*/ 2147483646 h 141"/>
                <a:gd name="T8" fmla="*/ 419429762 w 29"/>
                <a:gd name="T9" fmla="*/ 2120352729 h 141"/>
                <a:gd name="T10" fmla="*/ 124275631 w 29"/>
                <a:gd name="T11" fmla="*/ 345540519 h 141"/>
                <a:gd name="T12" fmla="*/ 62139786 w 29"/>
                <a:gd name="T13" fmla="*/ 172768278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402731031 h 48"/>
                <a:gd name="T2" fmla="*/ 63003906 w 8"/>
                <a:gd name="T3" fmla="*/ 573114814 h 48"/>
                <a:gd name="T4" fmla="*/ 126007813 w 8"/>
                <a:gd name="T5" fmla="*/ 743502533 h 48"/>
                <a:gd name="T6" fmla="*/ 110255844 w 8"/>
                <a:gd name="T7" fmla="*/ 294302840 h 48"/>
                <a:gd name="T8" fmla="*/ 0 w 8"/>
                <a:gd name="T9" fmla="*/ 0 h 48"/>
                <a:gd name="T10" fmla="*/ 0 w 8"/>
                <a:gd name="T11" fmla="*/ 61959528 h 48"/>
                <a:gd name="T12" fmla="*/ 0 w 8"/>
                <a:gd name="T13" fmla="*/ 402731031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73259750 w 44"/>
                <a:gd name="T1" fmla="*/ 439440880 h 111"/>
                <a:gd name="T2" fmla="*/ 0 w 44"/>
                <a:gd name="T3" fmla="*/ 0 h 111"/>
                <a:gd name="T4" fmla="*/ 173259750 w 44"/>
                <a:gd name="T5" fmla="*/ 769022530 h 111"/>
                <a:gd name="T6" fmla="*/ 220515656 w 44"/>
                <a:gd name="T7" fmla="*/ 910269545 h 111"/>
                <a:gd name="T8" fmla="*/ 614287094 w 44"/>
                <a:gd name="T9" fmla="*/ 1742067645 h 111"/>
                <a:gd name="T10" fmla="*/ 693042969 w 44"/>
                <a:gd name="T11" fmla="*/ 1742067645 h 111"/>
                <a:gd name="T12" fmla="*/ 346523469 w 44"/>
                <a:gd name="T13" fmla="*/ 816102227 h 111"/>
                <a:gd name="T14" fmla="*/ 173259750 w 44"/>
                <a:gd name="T15" fmla="*/ 43944088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F61C3E-D09D-4FE9-AAF3-16614C61F9F4}" type="datetime1">
              <a:rPr lang="en-US"/>
              <a:pPr>
                <a:defRPr/>
              </a:pPr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CA247EA8-DD61-40B7-B8AF-4431FA69C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</p:sldLayoutIdLst>
  <p:transition spd="slow">
    <p:split orient="vert" dir="in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onsolas" panose="020B0609020204030204" pitchFamily="49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076450" y="-985838"/>
            <a:ext cx="8915400" cy="2262188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subTitle" idx="1"/>
          </p:nvPr>
        </p:nvSpPr>
        <p:spPr>
          <a:xfrm>
            <a:off x="2076450" y="5514975"/>
            <a:ext cx="8915400" cy="11271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/>
              <a:t>Assoc. Prof., Dept. of C.S.E. </a:t>
            </a:r>
          </a:p>
          <a:p>
            <a:pPr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b="1" dirty="0" smtClean="0"/>
              <a:t>Shri Vishnu Engineering College for Women (A), </a:t>
            </a:r>
            <a:r>
              <a:rPr lang="en-US" b="1" dirty="0" err="1" smtClean="0"/>
              <a:t>Bhimavaram</a:t>
            </a:r>
            <a:endParaRPr lang="en-US" b="1" dirty="0"/>
          </a:p>
        </p:txBody>
      </p:sp>
      <p:sp>
        <p:nvSpPr>
          <p:cNvPr id="20484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419038-EDE4-4B0F-A765-0E3BF521ADB6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1528763" y="4894263"/>
            <a:ext cx="8915400" cy="838200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K. Ramachandra Rao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6" name="Picture 4" descr="Free Operating System Cliparts, Download Free Clip Art, Free Clip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233738"/>
            <a:ext cx="33877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0"/>
            <a:ext cx="11477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2"/>
          <p:cNvSpPr txBox="1">
            <a:spLocks/>
          </p:cNvSpPr>
          <p:nvPr/>
        </p:nvSpPr>
        <p:spPr bwMode="auto">
          <a:xfrm>
            <a:off x="-1193800" y="112713"/>
            <a:ext cx="1480820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85000" lnSpcReduction="20000"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onsolas" panose="020B0609020204030204" pitchFamily="49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 V : MEMORY MANAGEMENT</a:t>
            </a:r>
          </a:p>
          <a:p>
            <a:pPr algn="ctr" eaLnBrk="1" hangingPunct="1">
              <a:defRPr/>
            </a:pPr>
            <a:endParaRPr lang="en-US" sz="40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5.5 Paging (Part-1)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25" y="228600"/>
            <a:ext cx="9083675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Implementation of Page Table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16088" y="1295400"/>
            <a:ext cx="10123487" cy="4686300"/>
          </a:xfrm>
        </p:spPr>
        <p:txBody>
          <a:bodyPr/>
          <a:lstStyle/>
          <a:p>
            <a:pPr algn="just" eaLnBrk="1" hangingPunct="1"/>
            <a:r>
              <a:rPr lang="en-US" altLang="en-US" sz="2400" smtClean="0"/>
              <a:t>Some TLBs store</a:t>
            </a:r>
            <a:r>
              <a:rPr lang="en-US" altLang="en-US" sz="2400" b="1" smtClean="0"/>
              <a:t> </a:t>
            </a:r>
            <a:r>
              <a:rPr lang="en-US" altLang="en-US" sz="2400" b="1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sz="2400" smtClean="0"/>
              <a:t>(</a:t>
            </a:r>
            <a:r>
              <a:rPr lang="en-US" altLang="en-US" sz="2400" b="1" smtClean="0">
                <a:solidFill>
                  <a:srgbClr val="3366FF"/>
                </a:solidFill>
              </a:rPr>
              <a:t>ASIDs</a:t>
            </a:r>
            <a:r>
              <a:rPr lang="en-US" altLang="en-US" sz="2400" smtClean="0"/>
              <a:t>)</a:t>
            </a:r>
            <a:r>
              <a:rPr lang="en-US" altLang="en-US" sz="2400" b="1" smtClean="0">
                <a:solidFill>
                  <a:srgbClr val="3366FF"/>
                </a:solidFill>
              </a:rPr>
              <a:t> </a:t>
            </a:r>
            <a:r>
              <a:rPr lang="en-US" altLang="en-US" sz="2400" smtClean="0"/>
              <a:t>in each TLB entry – uniquely identifies each process to provide address-space protection for that process</a:t>
            </a:r>
          </a:p>
          <a:p>
            <a:pPr lvl="1" algn="just" eaLnBrk="1" hangingPunct="1"/>
            <a:r>
              <a:rPr lang="en-US" altLang="en-US" sz="2000" smtClean="0"/>
              <a:t>Otherwise need to flush at every context switch</a:t>
            </a:r>
          </a:p>
          <a:p>
            <a:pPr algn="just" eaLnBrk="1" hangingPunct="1"/>
            <a:r>
              <a:rPr lang="en-US" altLang="en-US" sz="2400" smtClean="0"/>
              <a:t>TLBs typically small (64 to 1,024 entries)</a:t>
            </a:r>
          </a:p>
          <a:p>
            <a:pPr algn="just" eaLnBrk="1" hangingPunct="1"/>
            <a:r>
              <a:rPr lang="en-US" altLang="en-US" sz="2400" smtClean="0"/>
              <a:t>On a TLB miss, value is loaded into the TLB for faster access next time</a:t>
            </a:r>
          </a:p>
          <a:p>
            <a:pPr lvl="1" algn="just" eaLnBrk="1" hangingPunct="1"/>
            <a:r>
              <a:rPr lang="en-US" altLang="en-US" sz="2000" smtClean="0"/>
              <a:t>Replacement policies must be considered</a:t>
            </a:r>
          </a:p>
          <a:p>
            <a:pPr lvl="1" algn="just" eaLnBrk="1" hangingPunct="1"/>
            <a:r>
              <a:rPr lang="en-US" altLang="en-US" sz="2000" smtClean="0"/>
              <a:t>Some entries can be</a:t>
            </a:r>
            <a:r>
              <a:rPr lang="en-US" altLang="en-US" sz="2000" b="1" smtClean="0">
                <a:solidFill>
                  <a:srgbClr val="3366FF"/>
                </a:solidFill>
              </a:rPr>
              <a:t> wired down </a:t>
            </a:r>
            <a:r>
              <a:rPr lang="en-US" altLang="en-US" sz="2000" smtClean="0"/>
              <a:t>for permanent fast access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4E8258-9D21-4EE5-A92F-C2ABFA9FFA1C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7893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Associative Memory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>
          <a:xfrm>
            <a:off x="2427288" y="1211263"/>
            <a:ext cx="8769350" cy="50927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Associative memory – parallel search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Address translation (p, d)</a:t>
            </a:r>
          </a:p>
          <a:p>
            <a:pPr marL="627063" lvl="1" eaLnBrk="1" hangingPunct="1"/>
            <a:r>
              <a:rPr lang="en-US" altLang="en-US" sz="2000" smtClean="0"/>
              <a:t>If p is in associative register, get frame # out</a:t>
            </a:r>
          </a:p>
          <a:p>
            <a:pPr marL="627063" lvl="1" eaLnBrk="1" hangingPunct="1"/>
            <a:r>
              <a:rPr lang="en-US" altLang="en-US" sz="2000" smtClean="0"/>
              <a:t>Otherwise get frame # from page table in memory</a:t>
            </a:r>
          </a:p>
          <a:p>
            <a:pPr marL="627063" lvl="1" eaLnBrk="1" hangingPunct="1"/>
            <a:endParaRPr lang="en-US" altLang="en-US" sz="2000" smtClean="0"/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822450"/>
            <a:ext cx="3989387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3630C7-253A-4DF4-9935-4B727E01DA58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9942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738" y="21113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Paging Hardware With TLB</a:t>
            </a:r>
            <a:endParaRPr lang="en-US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1295400"/>
            <a:ext cx="8072437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50F500-C196-4440-AC64-49EABE57A7D7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1989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Effective Access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668463" y="1084263"/>
            <a:ext cx="10121900" cy="50482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Associative Lookup =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 time unit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Can be &lt; 10% of memory access time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Hit ratio = 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Hit ratio – percentage of times that a page number is found in the associative registers; ratio related to number of associative registers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Effective Access Time</a:t>
            </a:r>
            <a:r>
              <a:rPr lang="en-US" altLang="en-US" sz="2000" dirty="0" smtClean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EAT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EAT = (1 +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)  + (2 + )(1 – )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			= 2 +  – 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Consider  = 80%,  = 20ns for TLB search, 100ns for memory access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EAT = 0.80 x 100 + 0.20 x 200 = 120ns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Consider more realistic hit ratio -&gt;   = 99%,  = 20ns for TLB search, 100ns for memory access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EAT = 0.99 x 100 + 0.01 x 200 = 101ns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tabLst>
                <a:tab pos="2062163" algn="l"/>
                <a:tab pos="2566988" algn="l"/>
              </a:tabLst>
              <a:defRPr/>
            </a:pP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sym typeface="Symbol" panose="05050102010706020507" pitchFamily="18" charset="2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tabLst>
                <a:tab pos="2062163" algn="l"/>
                <a:tab pos="2566988" algn="l"/>
              </a:tabLst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58E61B-3923-464F-80E1-46899FA34769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403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28825" y="18573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Memory Protection</a:t>
            </a:r>
          </a:p>
        </p:txBody>
      </p:sp>
      <p:sp>
        <p:nvSpPr>
          <p:cNvPr id="46083" name="Rectangle 2051"/>
          <p:cNvSpPr>
            <a:spLocks noGrp="1" noChangeArrowheads="1"/>
          </p:cNvSpPr>
          <p:nvPr>
            <p:ph idx="1"/>
          </p:nvPr>
        </p:nvSpPr>
        <p:spPr>
          <a:xfrm>
            <a:off x="1620838" y="1157288"/>
            <a:ext cx="10329862" cy="52911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Memory protection implemented by associating protection bit with each frame to indicate if read-only or read-write access is allowed</a:t>
            </a:r>
          </a:p>
          <a:p>
            <a:pPr lvl="1" eaLnBrk="1" hangingPunct="1"/>
            <a:r>
              <a:rPr lang="en-US" altLang="en-US" sz="2000" smtClean="0"/>
              <a:t>Can also add more bits to indicate page execute-only, and so on</a:t>
            </a:r>
          </a:p>
          <a:p>
            <a:pPr eaLnBrk="1" hangingPunct="1"/>
            <a:r>
              <a:rPr lang="en-US" altLang="en-US" sz="2400" b="1" smtClean="0">
                <a:solidFill>
                  <a:srgbClr val="3366FF"/>
                </a:solidFill>
              </a:rPr>
              <a:t>Valid-invalid</a:t>
            </a:r>
            <a:r>
              <a:rPr lang="en-US" altLang="en-US" sz="2400" smtClean="0">
                <a:solidFill>
                  <a:srgbClr val="3366FF"/>
                </a:solidFill>
              </a:rPr>
              <a:t> </a:t>
            </a:r>
            <a:r>
              <a:rPr lang="en-US" altLang="en-US" sz="2400" smtClean="0"/>
              <a:t>bit attached to each entry in the page table:</a:t>
            </a:r>
          </a:p>
          <a:p>
            <a:pPr lvl="1" eaLnBrk="1" hangingPunct="1"/>
            <a:r>
              <a:rPr lang="ja-JP" altLang="en-US" sz="2000" smtClean="0"/>
              <a:t>“</a:t>
            </a:r>
            <a:r>
              <a:rPr lang="en-US" altLang="ja-JP" sz="2000" smtClean="0"/>
              <a:t>valid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indicates that the associated page is in the process</a:t>
            </a:r>
            <a:r>
              <a:rPr lang="ja-JP" altLang="en-US" sz="2000" smtClean="0"/>
              <a:t>’</a:t>
            </a:r>
            <a:r>
              <a:rPr lang="en-US" altLang="ja-JP" sz="2000" smtClean="0"/>
              <a:t> logical address space, and is thus a legal page</a:t>
            </a:r>
          </a:p>
          <a:p>
            <a:pPr lvl="1" eaLnBrk="1" hangingPunct="1"/>
            <a:r>
              <a:rPr lang="ja-JP" altLang="en-US" sz="2000" smtClean="0"/>
              <a:t>“</a:t>
            </a:r>
            <a:r>
              <a:rPr lang="en-US" altLang="ja-JP" sz="2000" smtClean="0"/>
              <a:t>invalid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indicates that the page is not in the process</a:t>
            </a:r>
            <a:r>
              <a:rPr lang="ja-JP" altLang="en-US" sz="2000" smtClean="0"/>
              <a:t>’</a:t>
            </a:r>
            <a:r>
              <a:rPr lang="en-US" altLang="ja-JP" sz="2000" smtClean="0"/>
              <a:t> logical address space</a:t>
            </a:r>
          </a:p>
          <a:p>
            <a:pPr lvl="1" eaLnBrk="1" hangingPunct="1"/>
            <a:r>
              <a:rPr lang="en-US" altLang="en-US" sz="2000" smtClean="0"/>
              <a:t>Or use </a:t>
            </a:r>
            <a:r>
              <a:rPr lang="en-US" altLang="en-US" sz="2000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z="2000" smtClean="0"/>
              <a:t>(</a:t>
            </a:r>
            <a:r>
              <a:rPr lang="en-US" altLang="en-US" sz="2000" b="1" smtClean="0">
                <a:solidFill>
                  <a:srgbClr val="3366FF"/>
                </a:solidFill>
              </a:rPr>
              <a:t>PTLR</a:t>
            </a:r>
            <a:r>
              <a:rPr lang="en-US" altLang="en-US" sz="2000" smtClean="0"/>
              <a:t>)</a:t>
            </a:r>
          </a:p>
          <a:p>
            <a:pPr eaLnBrk="1" hangingPunct="1"/>
            <a:r>
              <a:rPr lang="en-US" altLang="en-US" sz="2400" smtClean="0"/>
              <a:t>Any violations result in a trap to the kernel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6CDAF2-32AB-46FC-9ECF-C4A3A7C41493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6085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725" y="298450"/>
            <a:ext cx="9096375" cy="903288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>
                <a:solidFill>
                  <a:schemeClr val="accent1"/>
                </a:solidFill>
              </a:rPr>
              <a:t>Valid (v) or Invalid (i) Bit In A Page Table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152525"/>
            <a:ext cx="769937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174277-BC5B-403B-8B15-D77B575ADF79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48133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1685925"/>
            <a:ext cx="8915400" cy="311785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CAB3F1-5BAD-43DA-8493-3387CB229E3E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50180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11477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Placeholder 13"/>
          <p:cNvSpPr txBox="1">
            <a:spLocks/>
          </p:cNvSpPr>
          <p:nvPr/>
        </p:nvSpPr>
        <p:spPr bwMode="auto">
          <a:xfrm>
            <a:off x="2076450" y="5514975"/>
            <a:ext cx="8915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595959"/>
                </a:solidFill>
              </a:rPr>
              <a:t>Assoc. Prof., Dept. of C.S.E. </a:t>
            </a:r>
          </a:p>
          <a:p>
            <a:pPr algn="ctr" eaLnBrk="1" hangingPunct="1"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595959"/>
                </a:solidFill>
              </a:rPr>
              <a:t>Shri Vishnu Engineering College for Women (A), Bhimavaram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 bwMode="auto">
          <a:xfrm>
            <a:off x="1931988" y="4902200"/>
            <a:ext cx="891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K. Ramachandra Rao</a:t>
            </a:r>
            <a:endParaRPr 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>
          <a:xfrm>
            <a:off x="1616075" y="1295400"/>
            <a:ext cx="10367963" cy="4767263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 address space of a process can be noncontiguous; process is allocated physical memory whenever the latter is available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Avoids external fragmentation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Avoids problem of varying sized memory chunks</a:t>
            </a: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physical memory into fixed-sized blocks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frames</a:t>
            </a:r>
            <a:endParaRPr lang="en-US" altLang="en-US" sz="2000" dirty="0" smtClean="0">
              <a:solidFill>
                <a:srgbClr val="3366FF"/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Size 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power of 2, between 512 bytes and 16 Mbytes</a:t>
            </a: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logical memory into blocks of same size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pages</a:t>
            </a:r>
            <a:endParaRPr lang="en-US" altLang="en-US" sz="900" b="1" dirty="0">
              <a:solidFill>
                <a:srgbClr val="3366FF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 track of all free frames</a:t>
            </a: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run a program of size </a:t>
            </a:r>
            <a:r>
              <a:rPr lang="en-US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pages, need to find </a:t>
            </a:r>
            <a:r>
              <a:rPr lang="en-US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free frames and load program</a:t>
            </a: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up 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page table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translate logical to physical addresses</a:t>
            </a:r>
            <a:endParaRPr lang="en-US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Backing store likewise split into pages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Still have Internal fragmentation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60148A-60C2-48F8-AC1D-4F1F23A8AA0E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2533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70138" y="152400"/>
            <a:ext cx="7840662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>
          <a:xfrm>
            <a:off x="1947863" y="1295400"/>
            <a:ext cx="9971087" cy="529113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generated by CPU is divided into: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Page number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sz="2000" b="1" i="1" dirty="0" smtClean="0">
                <a:solidFill>
                  <a:srgbClr val="3366FF"/>
                </a:solidFill>
              </a:rPr>
              <a:t>p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used as an index into a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page table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contains base address of each page in physical memory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Page offset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sz="2000" b="1" i="1" dirty="0" smtClean="0">
                <a:solidFill>
                  <a:srgbClr val="3366FF"/>
                </a:solidFill>
              </a:rPr>
              <a:t>d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en-US" sz="2000" dirty="0" smtClean="0">
                <a:solidFill>
                  <a:srgbClr val="3366FF"/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combined with base address to define the physical memory address that is sent to the memory unit</a:t>
            </a: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given logical address space 2</a:t>
            </a:r>
            <a:r>
              <a:rPr lang="en-US" altLang="en-US" sz="2000" i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page size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3476625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35FF01-7B4C-4BE5-B3C3-0CF865939D7C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4582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120650"/>
            <a:ext cx="79375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Paging Hardware</a:t>
            </a:r>
          </a:p>
        </p:txBody>
      </p:sp>
      <p:pic>
        <p:nvPicPr>
          <p:cNvPr id="26627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152525"/>
            <a:ext cx="832485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8407A-26C3-4D76-B597-11951203A51D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6629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70150" y="325438"/>
            <a:ext cx="9031288" cy="644525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>
                <a:solidFill>
                  <a:schemeClr val="accent1"/>
                </a:solidFill>
              </a:rPr>
              <a:t>Paging Model of Logical and  Physical Memory</a:t>
            </a:r>
          </a:p>
        </p:txBody>
      </p:sp>
      <p:pic>
        <p:nvPicPr>
          <p:cNvPr id="2867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152525"/>
            <a:ext cx="8032750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8F4324-DA9B-47BB-B864-C60CB4E53CDF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28677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5" y="87313"/>
            <a:ext cx="8077200" cy="6096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Paging Example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046413" y="6372225"/>
            <a:ext cx="6003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1600" i="1">
                <a:solidFill>
                  <a:schemeClr val="tx1"/>
                </a:solidFill>
                <a:latin typeface="Helvetica" panose="020B0604020202020204" pitchFamily="34" charset="0"/>
              </a:rPr>
              <a:t>n</a:t>
            </a:r>
            <a:r>
              <a:rPr lang="en-US" altLang="en-US" sz="1600">
                <a:solidFill>
                  <a:schemeClr val="tx1"/>
                </a:solidFill>
                <a:latin typeface="Helvetica" panose="020B0604020202020204" pitchFamily="34" charset="0"/>
              </a:rPr>
              <a:t>=2 and </a:t>
            </a:r>
            <a:r>
              <a:rPr lang="en-US" altLang="en-US" sz="1600" i="1">
                <a:solidFill>
                  <a:schemeClr val="tx1"/>
                </a:solidFill>
                <a:latin typeface="Helvetica" panose="020B0604020202020204" pitchFamily="34" charset="0"/>
              </a:rPr>
              <a:t>m</a:t>
            </a:r>
            <a:r>
              <a:rPr lang="en-US" altLang="en-US" sz="1600">
                <a:solidFill>
                  <a:schemeClr val="tx1"/>
                </a:solidFill>
                <a:latin typeface="Helvetica" panose="020B0604020202020204" pitchFamily="34" charset="0"/>
              </a:rPr>
              <a:t>=4   32-byte memory and 4-byte pages</a:t>
            </a:r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914400"/>
            <a:ext cx="611505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827DFC-ED39-40F6-9826-4B4C713B4628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0726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012950" y="120650"/>
            <a:ext cx="82296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Paging (Cont.)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012950" y="969963"/>
            <a:ext cx="10402888" cy="48212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Calculating internal fragmentation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size = 2,048 bytes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size = 72,766 bytes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 pages + 1,086 bytes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fragmentation of 2,048 - 1,086 = 962 bytes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Worst case fragmentation = 1 frame – 1 byte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 fragmentation = 1 / 2 frame size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small frame sizes desirable?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each page table entry takes memory to track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Page sizes growing over time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Solaris supports two page sizes – 8 KB and 4 MB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view and physical memory now very different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implementation process can only access its own memory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7DA804-CE01-4758-98D5-405679934309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2773" name="Picture 6" descr="SRI VISHNU EDUCATIONAL SOCIETY – BVRIT-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762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Free Frames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276600" y="6348413"/>
            <a:ext cx="190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054975" y="63436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896938"/>
            <a:ext cx="84867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A88C16-56B7-497D-97A4-401568CA1DCE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3799" name="Picture 6" descr="SRI VISHNU EDUCATIONAL SOCIETY – BVRIT-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198438"/>
            <a:ext cx="8229600" cy="57626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1"/>
                </a:solidFill>
              </a:rPr>
              <a:t>Implementation of Page Table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492250" y="1146175"/>
            <a:ext cx="10186988" cy="4868863"/>
          </a:xfrm>
        </p:spPr>
        <p:txBody>
          <a:bodyPr/>
          <a:lstStyle/>
          <a:p>
            <a:pPr algn="just" eaLnBrk="1" hangingPunct="1"/>
            <a:r>
              <a:rPr lang="en-US" altLang="en-US" sz="2400" smtClean="0"/>
              <a:t>Page table is kept in main memory</a:t>
            </a:r>
          </a:p>
          <a:p>
            <a:pPr algn="just" eaLnBrk="1" hangingPunct="1"/>
            <a:r>
              <a:rPr lang="en-US" altLang="en-US" sz="2400" b="1" smtClean="0">
                <a:solidFill>
                  <a:srgbClr val="3366FF"/>
                </a:solidFill>
              </a:rPr>
              <a:t>Page-table base register </a:t>
            </a:r>
            <a:r>
              <a:rPr lang="en-US" altLang="en-US" sz="2400" smtClean="0"/>
              <a:t>(</a:t>
            </a:r>
            <a:r>
              <a:rPr lang="en-US" altLang="en-US" sz="2400" b="1" smtClean="0">
                <a:solidFill>
                  <a:srgbClr val="3366FF"/>
                </a:solidFill>
              </a:rPr>
              <a:t>PTBR</a:t>
            </a:r>
            <a:r>
              <a:rPr lang="en-US" altLang="en-US" sz="2400" smtClean="0"/>
              <a:t>)</a:t>
            </a:r>
            <a:r>
              <a:rPr lang="en-US" altLang="en-US" sz="2400" smtClean="0">
                <a:solidFill>
                  <a:srgbClr val="3366FF"/>
                </a:solidFill>
              </a:rPr>
              <a:t> </a:t>
            </a:r>
            <a:r>
              <a:rPr lang="en-US" altLang="en-US" sz="2400" smtClean="0"/>
              <a:t>points to the page table</a:t>
            </a:r>
          </a:p>
          <a:p>
            <a:pPr algn="just" eaLnBrk="1" hangingPunct="1"/>
            <a:r>
              <a:rPr lang="en-US" altLang="en-US" sz="2400" b="1" smtClean="0">
                <a:solidFill>
                  <a:srgbClr val="3366FF"/>
                </a:solidFill>
              </a:rPr>
              <a:t>Page-table length register </a:t>
            </a:r>
            <a:r>
              <a:rPr lang="en-US" altLang="en-US" sz="2400" smtClean="0"/>
              <a:t>(</a:t>
            </a:r>
            <a:r>
              <a:rPr lang="en-US" altLang="en-US" sz="2400" b="1" smtClean="0">
                <a:solidFill>
                  <a:srgbClr val="3366FF"/>
                </a:solidFill>
              </a:rPr>
              <a:t>PTLR</a:t>
            </a:r>
            <a:r>
              <a:rPr lang="en-US" altLang="en-US" sz="2400" smtClean="0"/>
              <a:t>)</a:t>
            </a:r>
            <a:r>
              <a:rPr lang="en-US" altLang="en-US" sz="2400" smtClean="0">
                <a:solidFill>
                  <a:srgbClr val="3366FF"/>
                </a:solidFill>
              </a:rPr>
              <a:t> </a:t>
            </a:r>
            <a:r>
              <a:rPr lang="en-US" altLang="en-US" sz="2400" smtClean="0"/>
              <a:t>indicates size of the page table</a:t>
            </a:r>
          </a:p>
          <a:p>
            <a:pPr algn="just" eaLnBrk="1" hangingPunct="1"/>
            <a:r>
              <a:rPr lang="en-US" altLang="en-US" sz="2400" smtClean="0"/>
              <a:t>In this scheme every data/instruction access requires two memory accesses</a:t>
            </a:r>
          </a:p>
          <a:p>
            <a:pPr lvl="1" algn="just" eaLnBrk="1" hangingPunct="1"/>
            <a:r>
              <a:rPr lang="en-US" altLang="en-US" sz="2000" smtClean="0"/>
              <a:t>One for the page table and one for the data / instruction</a:t>
            </a:r>
          </a:p>
          <a:p>
            <a:pPr algn="just" eaLnBrk="1" hangingPunct="1"/>
            <a:r>
              <a:rPr lang="en-US" altLang="en-US" sz="2400" smtClean="0"/>
              <a:t>The two memory access problem can be solved by the use of a special fast-lookup hardware cache called </a:t>
            </a:r>
            <a:r>
              <a:rPr lang="en-US" altLang="en-US" sz="2400" b="1" smtClean="0">
                <a:solidFill>
                  <a:srgbClr val="3366FF"/>
                </a:solidFill>
              </a:rPr>
              <a:t>associative memory </a:t>
            </a:r>
            <a:r>
              <a:rPr lang="en-US" altLang="en-US" sz="2400" smtClean="0"/>
              <a:t>or </a:t>
            </a:r>
            <a:r>
              <a:rPr lang="en-US" altLang="en-US" sz="2400" b="1" smtClean="0">
                <a:solidFill>
                  <a:srgbClr val="3366FF"/>
                </a:solidFill>
              </a:rPr>
              <a:t>translation look-aside buffers </a:t>
            </a:r>
            <a:r>
              <a:rPr lang="en-US" altLang="en-US" sz="2400" smtClean="0"/>
              <a:t>(</a:t>
            </a:r>
            <a:r>
              <a:rPr lang="en-US" altLang="en-US" sz="2400" b="1" smtClean="0">
                <a:solidFill>
                  <a:srgbClr val="3366FF"/>
                </a:solidFill>
              </a:rPr>
              <a:t>TLBs</a:t>
            </a:r>
            <a:r>
              <a:rPr lang="en-US" altLang="en-US" sz="2400" smtClean="0"/>
              <a:t>)</a:t>
            </a:r>
            <a:endParaRPr lang="en-US" altLang="en-US" sz="2400" b="1" smtClean="0">
              <a:solidFill>
                <a:srgbClr val="3366FF"/>
              </a:solidFill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5076D8-5877-4300-9884-4B4F3773D000}" type="slidenum">
              <a:rPr lang="en-US" altLang="en-US" smtClean="0">
                <a:solidFill>
                  <a:srgbClr val="FE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mtClean="0">
              <a:solidFill>
                <a:srgbClr val="FEFFFF"/>
              </a:solidFill>
            </a:endParaRPr>
          </a:p>
        </p:txBody>
      </p:sp>
      <p:pic>
        <p:nvPicPr>
          <p:cNvPr id="35845" name="Picture 6" descr="SRI VISHNU EDUCATIONAL SOCIETY – BVRIT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6988"/>
            <a:ext cx="611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3D3ECE90A114986B557274471E9EE" ma:contentTypeVersion="9" ma:contentTypeDescription="Create a new document." ma:contentTypeScope="" ma:versionID="3a0925f357aab83d3731444b65c77349">
  <xsd:schema xmlns:xsd="http://www.w3.org/2001/XMLSchema" xmlns:xs="http://www.w3.org/2001/XMLSchema" xmlns:p="http://schemas.microsoft.com/office/2006/metadata/properties" xmlns:ns2="83a04f2d-3ba6-4d3b-9077-cc224185e81f" targetNamespace="http://schemas.microsoft.com/office/2006/metadata/properties" ma:root="true" ma:fieldsID="31d991dba8bea5e1c2d634a4741875d7" ns2:_="">
    <xsd:import namespace="83a04f2d-3ba6-4d3b-9077-cc224185e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04f2d-3ba6-4d3b-9077-cc224185e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0D4306-8DB3-43E4-8AEB-9312EF66C00D}"/>
</file>

<file path=customXml/itemProps2.xml><?xml version="1.0" encoding="utf-8"?>
<ds:datastoreItem xmlns:ds="http://schemas.openxmlformats.org/officeDocument/2006/customXml" ds:itemID="{43E3D426-3832-4C2E-97CE-E08432077AD2}"/>
</file>

<file path=customXml/itemProps3.xml><?xml version="1.0" encoding="utf-8"?>
<ds:datastoreItem xmlns:ds="http://schemas.openxmlformats.org/officeDocument/2006/customXml" ds:itemID="{15E63FEF-5BDF-42A7-AA62-626E9305FB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11085</TotalTime>
  <Words>774</Words>
  <Application>Microsoft Office PowerPoint</Application>
  <PresentationFormat>Widescreen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Verdana</vt:lpstr>
      <vt:lpstr>MS PGothic</vt:lpstr>
      <vt:lpstr>Arial</vt:lpstr>
      <vt:lpstr>Consolas</vt:lpstr>
      <vt:lpstr>Wingdings 3</vt:lpstr>
      <vt:lpstr>Times New Roman</vt:lpstr>
      <vt:lpstr>Helvetica</vt:lpstr>
      <vt:lpstr>Monotype Sorts</vt:lpstr>
      <vt:lpstr>Symbol</vt:lpstr>
      <vt:lpstr>MS Gothic</vt:lpstr>
      <vt:lpstr>Wisp</vt:lpstr>
      <vt:lpstr>Operating Systems</vt:lpstr>
      <vt:lpstr>Paging</vt:lpstr>
      <vt:lpstr>Address Translation Scheme</vt:lpstr>
      <vt:lpstr>Paging Hardware</vt:lpstr>
      <vt:lpstr>Paging Model of Logical and  Physical Memory</vt:lpstr>
      <vt:lpstr>Paging Example</vt:lpstr>
      <vt:lpstr>Paging (Cont.)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THANK YOU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Ramachandra Rao Kurada</cp:lastModifiedBy>
  <cp:revision>273</cp:revision>
  <cp:lastPrinted>2013-09-30T19:34:56Z</cp:lastPrinted>
  <dcterms:created xsi:type="dcterms:W3CDTF">2011-01-13T23:43:38Z</dcterms:created>
  <dcterms:modified xsi:type="dcterms:W3CDTF">2020-07-26T13:00:33Z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0x0101004D03D3ECE90A114986B557274471E9EE</vt:lpwstr>
  </property>
</Properties>
</file>