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04" r:id="rId1"/>
  </p:sldMasterIdLst>
  <p:notesMasterIdLst>
    <p:notesMasterId r:id="rId17"/>
  </p:notesMasterIdLst>
  <p:handoutMasterIdLst>
    <p:handoutMasterId r:id="rId18"/>
  </p:handoutMasterIdLst>
  <p:sldIdLst>
    <p:sldId id="457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458" r:id="rId16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850" y="5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2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ADFFC6D6-A1D8-4C32-951A-7E0E665851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3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07988" y="698500"/>
            <a:ext cx="61960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288FA2-EB7F-4327-A1E6-673C962427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840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A7EC31-3BBE-48DE-AAA9-8A9DFA96A7E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03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EA021D-B016-4ECF-94F6-D6C0968D01E6}" type="slidenum">
              <a:rPr lang="en-US" altLang="en-US" smtClean="0">
                <a:latin typeface="Helvetica" panose="020B0604020202020204" pitchFamily="34" charset="0"/>
              </a:rPr>
              <a:pPr/>
              <a:t>11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30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624C73-143D-4372-A874-ABD4C28A92EA}" type="slidenum">
              <a:rPr lang="en-US" altLang="en-US" smtClean="0">
                <a:latin typeface="Helvetica" panose="020B0604020202020204" pitchFamily="34" charset="0"/>
              </a:rPr>
              <a:pPr/>
              <a:t>12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46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A8AEE9-8AB2-4267-A418-3B7630575DF3}" type="slidenum">
              <a:rPr lang="en-US" altLang="en-US" smtClean="0">
                <a:latin typeface="Helvetica" panose="020B0604020202020204" pitchFamily="34" charset="0"/>
              </a:rPr>
              <a:pPr/>
              <a:t>13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58FED2F-647A-4DE1-A1B6-F9DA60F01DFF}" type="slidenum">
              <a:rPr lang="en-US" altLang="en-US" smtClean="0">
                <a:latin typeface="Helvetica" panose="020B0604020202020204" pitchFamily="34" charset="0"/>
              </a:rPr>
              <a:pPr/>
              <a:t>14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1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89CC5B-FD45-40D0-89B7-E128F277B0F6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8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20423B-07E4-4F1F-A8A4-B94DBF84E171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4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7872A7-CCD5-4F02-82EF-AFF0A2E814D8}" type="slidenum">
              <a:rPr lang="en-US" altLang="en-US" smtClean="0">
                <a:latin typeface="Helvetica" panose="020B0604020202020204" pitchFamily="34" charset="0"/>
              </a:rPr>
              <a:pPr/>
              <a:t>3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4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B81E3FB-7A01-4729-9D0A-88A88632C083}" type="slidenum">
              <a:rPr lang="en-US" altLang="en-US" smtClean="0">
                <a:latin typeface="Helvetica" panose="020B0604020202020204" pitchFamily="34" charset="0"/>
              </a:rPr>
              <a:pPr/>
              <a:t>4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C413F8B-ED19-4B51-825D-6537E9F9826A}" type="slidenum">
              <a:rPr lang="en-US" altLang="en-US" smtClean="0">
                <a:latin typeface="Helvetica" panose="020B0604020202020204" pitchFamily="34" charset="0"/>
              </a:rPr>
              <a:pPr/>
              <a:t>5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1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36AF46-E7E8-47D7-A1FE-0DDF9B49C48C}" type="slidenum">
              <a:rPr lang="en-US" altLang="en-US" smtClean="0">
                <a:latin typeface="Helvetica" panose="020B0604020202020204" pitchFamily="34" charset="0"/>
              </a:rPr>
              <a:pPr/>
              <a:t>6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1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C92C3A-81D2-439F-AF6B-1C02151DF712}" type="slidenum">
              <a:rPr lang="en-US" altLang="en-US" smtClean="0">
                <a:latin typeface="Helvetica" panose="020B0604020202020204" pitchFamily="34" charset="0"/>
              </a:rPr>
              <a:pPr/>
              <a:t>7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53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81568D-3576-495F-A360-BC0C78E7011B}" type="slidenum">
              <a:rPr lang="en-US" altLang="en-US" smtClean="0">
                <a:latin typeface="Helvetica" panose="020B0604020202020204" pitchFamily="34" charset="0"/>
              </a:rPr>
              <a:pPr/>
              <a:t>8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1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F52AAE-B36F-49FE-9807-FD831AC564FC}" type="slidenum">
              <a:rPr lang="en-US" altLang="en-US" smtClean="0">
                <a:latin typeface="Helvetica" panose="020B0604020202020204" pitchFamily="34" charset="0"/>
              </a:rPr>
              <a:pPr/>
              <a:t>10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0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5"/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2147483646 w 372"/>
              <a:gd name="T1" fmla="*/ 2147483646 h 166"/>
              <a:gd name="T2" fmla="*/ 2147483646 w 372"/>
              <a:gd name="T3" fmla="*/ 2147483646 h 166"/>
              <a:gd name="T4" fmla="*/ 2147483646 w 372"/>
              <a:gd name="T5" fmla="*/ 2147483646 h 166"/>
              <a:gd name="T6" fmla="*/ 2147483646 w 372"/>
              <a:gd name="T7" fmla="*/ 1910390710 h 166"/>
              <a:gd name="T8" fmla="*/ 2147483646 w 372"/>
              <a:gd name="T9" fmla="*/ 1712768286 h 166"/>
              <a:gd name="T10" fmla="*/ 2147483646 w 372"/>
              <a:gd name="T11" fmla="*/ 65875703 h 166"/>
              <a:gd name="T12" fmla="*/ 2147483646 w 372"/>
              <a:gd name="T13" fmla="*/ 43917136 h 166"/>
              <a:gd name="T14" fmla="*/ 2147483646 w 372"/>
              <a:gd name="T15" fmla="*/ 0 h 166"/>
              <a:gd name="T16" fmla="*/ 0 w 372"/>
              <a:gd name="T17" fmla="*/ 0 h 166"/>
              <a:gd name="T18" fmla="*/ 0 w 372"/>
              <a:gd name="T19" fmla="*/ 2147483646 h 166"/>
              <a:gd name="T20" fmla="*/ 2147483646 w 372"/>
              <a:gd name="T21" fmla="*/ 2147483646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18341-051B-4EAE-A4EE-1925EF431982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D740E-3271-4BE8-BD6B-530A3444F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48299"/>
      </p:ext>
    </p:extLst>
  </p:cSld>
  <p:clrMapOvr>
    <a:masterClrMapping/>
  </p:clrMapOvr>
  <p:transition spd="slow"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9742A-E282-444B-B31A-A6F3D54A4CAE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05D1F-76A8-470D-81BA-00BC721E0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5964"/>
      </p:ext>
    </p:extLst>
  </p:cSld>
  <p:clrMapOvr>
    <a:masterClrMapping/>
  </p:clrMapOvr>
  <p:transition spd="slow"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3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33FEC-692C-4C9C-8997-1663C9B0BED7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267CB-1FCD-4695-A829-6D535B5A2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3949"/>
      </p:ext>
    </p:extLst>
  </p:cSld>
  <p:clrMapOvr>
    <a:masterClrMapping/>
  </p:clrMapOvr>
  <p:transition spd="slow"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B05AD-27DB-4BFF-AC43-871052272E18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16081-081F-4E3D-BBEE-0A9D944E4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49062"/>
      </p:ext>
    </p:extLst>
  </p:cSld>
  <p:clrMapOvr>
    <a:masterClrMapping/>
  </p:clrMapOvr>
  <p:transition spd="slow"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3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BFE98-0179-45D4-9E7E-AD53A9A8A7A9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EB5CA-F636-4F4A-A951-3A244E157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5782"/>
      </p:ext>
    </p:extLst>
  </p:cSld>
  <p:clrMapOvr>
    <a:masterClrMapping/>
  </p:clrMapOvr>
  <p:transition spd="slow"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C75FC-233F-4662-9095-1D2A87B1C0F0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A4EB8-CB2C-4D45-9AD0-18A0C0791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01225"/>
      </p:ext>
    </p:extLst>
  </p:cSld>
  <p:clrMapOvr>
    <a:masterClrMapping/>
  </p:clrMapOvr>
  <p:transition spd="slow">
    <p:spli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4FABF-979E-45E4-A9E2-B99BADF68849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0C281-9D87-4C26-A291-D353CAFAA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2366"/>
      </p:ext>
    </p:extLst>
  </p:cSld>
  <p:clrMapOvr>
    <a:masterClrMapping/>
  </p:clrMapOvr>
  <p:transition spd="slow">
    <p:spli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EE8C6-17ED-4F1E-A451-D5C43F3273A5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B85A5-0E60-4693-BC79-FA89BAC73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38356"/>
      </p:ext>
    </p:extLst>
  </p:cSld>
  <p:clrMapOvr>
    <a:masterClrMapping/>
  </p:clrMapOvr>
  <p:transition spd="slow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316F-DD17-4BAE-95C8-0E50548B10AF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5AE1B-AC1E-4986-9C44-878596B1D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2297"/>
      </p:ext>
    </p:extLst>
  </p:cSld>
  <p:clrMapOvr>
    <a:masterClrMapping/>
  </p:clrMapOvr>
  <p:transition spd="slow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0B7D-D446-4F81-872B-F8D9A1115267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C7E49-CD8F-4A83-A869-B9A764B4E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9589"/>
      </p:ext>
    </p:extLst>
  </p:cSld>
  <p:clrMapOvr>
    <a:masterClrMapping/>
  </p:clrMapOvr>
  <p:transition spd="slow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D4004-A867-49B8-AA1E-AF65041F9B6A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C65C8-E467-4EA0-81F2-489E3A648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0230"/>
      </p:ext>
    </p:extLst>
  </p:cSld>
  <p:clrMapOvr>
    <a:masterClrMapping/>
  </p:clrMapOvr>
  <p:transition spd="slow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5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DED38-7342-416F-9CBA-82423FDE6BC2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0AF3D-3C22-40F7-87D3-1F699E314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4571"/>
      </p:ext>
    </p:extLst>
  </p:cSld>
  <p:clrMapOvr>
    <a:masterClrMapping/>
  </p:clrMapOvr>
  <p:transition spd="slow"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4AB4E-898A-48ED-8B8D-EC29BADDA957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B7053-42C7-4C3C-934C-ABDB789B5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3710"/>
      </p:ext>
    </p:extLst>
  </p:cSld>
  <p:clrMapOvr>
    <a:masterClrMapping/>
  </p:clrMapOvr>
  <p:transition spd="slow"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7BA36-E030-43D5-91B1-D70B5DC7B35D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163DD-1FC8-4B6F-8492-CC6C85254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3765"/>
      </p:ext>
    </p:extLst>
  </p:cSld>
  <p:clrMapOvr>
    <a:masterClrMapping/>
  </p:clrMapOvr>
  <p:transition spd="slow"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CE391-DDB8-44F9-A811-997C2B724AA8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D16B5-BF35-429A-AD3D-C8B186280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5275"/>
      </p:ext>
    </p:extLst>
  </p:cSld>
  <p:clrMapOvr>
    <a:masterClrMapping/>
  </p:clrMapOvr>
  <p:transition spd="slow"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5534-87F4-4A75-B1AC-6F9FA8CCF1AD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25B14-2DE1-4C97-9F7A-6FC12120B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01256"/>
      </p:ext>
    </p:extLst>
  </p:cSld>
  <p:clrMapOvr>
    <a:masterClrMapping/>
  </p:clrMapOvr>
  <p:transition spd="slow"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334035256 w 22"/>
                <a:gd name="T1" fmla="*/ 2092026176 h 136"/>
                <a:gd name="T2" fmla="*/ 258117975 w 22"/>
                <a:gd name="T3" fmla="*/ 1230604787 h 136"/>
                <a:gd name="T4" fmla="*/ 0 w 22"/>
                <a:gd name="T5" fmla="*/ 0 h 136"/>
                <a:gd name="T6" fmla="*/ 0 w 22"/>
                <a:gd name="T7" fmla="*/ 538388859 h 136"/>
                <a:gd name="T8" fmla="*/ 303669123 w 22"/>
                <a:gd name="T9" fmla="*/ 1907434478 h 136"/>
                <a:gd name="T10" fmla="*/ 334035256 w 22"/>
                <a:gd name="T11" fmla="*/ 2092026176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1331463414 w 140"/>
                <a:gd name="T1" fmla="*/ 2147483646 h 504"/>
                <a:gd name="T2" fmla="*/ 2147483646 w 140"/>
                <a:gd name="T3" fmla="*/ 2147483646 h 504"/>
                <a:gd name="T4" fmla="*/ 2147483646 w 140"/>
                <a:gd name="T5" fmla="*/ 2147483646 h 504"/>
                <a:gd name="T6" fmla="*/ 1470804210 w 140"/>
                <a:gd name="T7" fmla="*/ 2147483646 h 504"/>
                <a:gd name="T8" fmla="*/ 0 w 140"/>
                <a:gd name="T9" fmla="*/ 0 h 504"/>
                <a:gd name="T10" fmla="*/ 92891241 w 140"/>
                <a:gd name="T11" fmla="*/ 939577574 h 504"/>
                <a:gd name="T12" fmla="*/ 1331463414 w 140"/>
                <a:gd name="T13" fmla="*/ 214748364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123725864 w 132"/>
                <a:gd name="T1" fmla="*/ 339357040 h 308"/>
                <a:gd name="T2" fmla="*/ 0 w 132"/>
                <a:gd name="T3" fmla="*/ 0 h 308"/>
                <a:gd name="T4" fmla="*/ 0 w 132"/>
                <a:gd name="T5" fmla="*/ 447336244 h 308"/>
                <a:gd name="T6" fmla="*/ 1051683611 w 132"/>
                <a:gd name="T7" fmla="*/ 2147483646 h 308"/>
                <a:gd name="T8" fmla="*/ 1902309252 w 132"/>
                <a:gd name="T9" fmla="*/ 2147483646 h 308"/>
                <a:gd name="T10" fmla="*/ 2041502324 w 132"/>
                <a:gd name="T11" fmla="*/ 2147483646 h 308"/>
                <a:gd name="T12" fmla="*/ 1190876683 w 132"/>
                <a:gd name="T13" fmla="*/ 2147483646 h 308"/>
                <a:gd name="T14" fmla="*/ 123725864 w 132"/>
                <a:gd name="T15" fmla="*/ 339357040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436271086 w 37"/>
                <a:gd name="T1" fmla="*/ 1213028493 h 79"/>
                <a:gd name="T2" fmla="*/ 576502770 w 37"/>
                <a:gd name="T3" fmla="*/ 1213028493 h 79"/>
                <a:gd name="T4" fmla="*/ 0 w 37"/>
                <a:gd name="T5" fmla="*/ 0 h 79"/>
                <a:gd name="T6" fmla="*/ 436271086 w 37"/>
                <a:gd name="T7" fmla="*/ 121302849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6 w 178"/>
                <a:gd name="T1" fmla="*/ 2147483646 h 722"/>
                <a:gd name="T2" fmla="*/ 1794416005 w 178"/>
                <a:gd name="T3" fmla="*/ 2147483646 h 722"/>
                <a:gd name="T4" fmla="*/ 618763733 w 178"/>
                <a:gd name="T5" fmla="*/ 2147483646 h 722"/>
                <a:gd name="T6" fmla="*/ 185629513 w 178"/>
                <a:gd name="T7" fmla="*/ 786478582 h 722"/>
                <a:gd name="T8" fmla="*/ 0 w 178"/>
                <a:gd name="T9" fmla="*/ 0 h 722"/>
                <a:gd name="T10" fmla="*/ 510482144 w 178"/>
                <a:gd name="T11" fmla="*/ 2147483646 h 722"/>
                <a:gd name="T12" fmla="*/ 1655192887 w 178"/>
                <a:gd name="T13" fmla="*/ 2147483646 h 722"/>
                <a:gd name="T14" fmla="*/ 2147483646 w 178"/>
                <a:gd name="T15" fmla="*/ 2147483646 h 722"/>
                <a:gd name="T16" fmla="*/ 2147483646 w 178"/>
                <a:gd name="T17" fmla="*/ 2147483646 h 722"/>
                <a:gd name="T18" fmla="*/ 2147483646 w 178"/>
                <a:gd name="T19" fmla="*/ 2147483646 h 722"/>
                <a:gd name="T20" fmla="*/ 2147483646 w 178"/>
                <a:gd name="T21" fmla="*/ 2147483646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70263008 w 23"/>
                <a:gd name="T1" fmla="*/ 2147483646 h 635"/>
                <a:gd name="T2" fmla="*/ 185740390 w 23"/>
                <a:gd name="T3" fmla="*/ 2147483646 h 635"/>
                <a:gd name="T4" fmla="*/ 340526015 w 23"/>
                <a:gd name="T5" fmla="*/ 2147483646 h 635"/>
                <a:gd name="T6" fmla="*/ 356003398 w 23"/>
                <a:gd name="T7" fmla="*/ 2147483646 h 635"/>
                <a:gd name="T8" fmla="*/ 263131235 w 23"/>
                <a:gd name="T9" fmla="*/ 2147483646 h 635"/>
                <a:gd name="T10" fmla="*/ 77390846 w 23"/>
                <a:gd name="T11" fmla="*/ 2147483646 h 635"/>
                <a:gd name="T12" fmla="*/ 232176471 w 23"/>
                <a:gd name="T13" fmla="*/ 0 h 635"/>
                <a:gd name="T14" fmla="*/ 185740390 w 23"/>
                <a:gd name="T15" fmla="*/ 0 h 635"/>
                <a:gd name="T16" fmla="*/ 15477382 w 23"/>
                <a:gd name="T17" fmla="*/ 2147483646 h 635"/>
                <a:gd name="T18" fmla="*/ 170263008 w 23"/>
                <a:gd name="T19" fmla="*/ 2147483646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76911574 w 17"/>
                <a:gd name="T3" fmla="*/ 865646159 h 107"/>
                <a:gd name="T4" fmla="*/ 261503272 w 17"/>
                <a:gd name="T5" fmla="*/ 1654003676 h 107"/>
                <a:gd name="T6" fmla="*/ 169209384 w 17"/>
                <a:gd name="T7" fmla="*/ 711068875 h 107"/>
                <a:gd name="T8" fmla="*/ 153827069 w 17"/>
                <a:gd name="T9" fmla="*/ 664694903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77988609 w 41"/>
                <a:gd name="T3" fmla="*/ 1438567829 h 222"/>
                <a:gd name="T4" fmla="*/ 265162061 w 41"/>
                <a:gd name="T5" fmla="*/ 2147483646 h 222"/>
                <a:gd name="T6" fmla="*/ 374342954 w 41"/>
                <a:gd name="T7" fmla="*/ 2147483646 h 222"/>
                <a:gd name="T8" fmla="*/ 639505015 w 41"/>
                <a:gd name="T9" fmla="*/ 2147483646 h 222"/>
                <a:gd name="T10" fmla="*/ 592712640 w 41"/>
                <a:gd name="T11" fmla="*/ 2147483646 h 222"/>
                <a:gd name="T12" fmla="*/ 202769594 w 41"/>
                <a:gd name="T13" fmla="*/ 1423099358 h 222"/>
                <a:gd name="T14" fmla="*/ 124780985 w 41"/>
                <a:gd name="T15" fmla="*/ 340306368 h 222"/>
                <a:gd name="T16" fmla="*/ 109184843 w 41"/>
                <a:gd name="T17" fmla="*/ 278432483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108112772 w 450"/>
                <a:gd name="T1" fmla="*/ 2147483646 h 878"/>
                <a:gd name="T2" fmla="*/ 772222294 w 450"/>
                <a:gd name="T3" fmla="*/ 2147483646 h 878"/>
                <a:gd name="T4" fmla="*/ 2147483646 w 450"/>
                <a:gd name="T5" fmla="*/ 2147483646 h 878"/>
                <a:gd name="T6" fmla="*/ 2147483646 w 450"/>
                <a:gd name="T7" fmla="*/ 2147483646 h 878"/>
                <a:gd name="T8" fmla="*/ 2147483646 w 450"/>
                <a:gd name="T9" fmla="*/ 1372614510 h 878"/>
                <a:gd name="T10" fmla="*/ 2147483646 w 450"/>
                <a:gd name="T11" fmla="*/ 678594305 h 878"/>
                <a:gd name="T12" fmla="*/ 2147483646 w 450"/>
                <a:gd name="T13" fmla="*/ 15421973 h 878"/>
                <a:gd name="T14" fmla="*/ 2147483646 w 450"/>
                <a:gd name="T15" fmla="*/ 0 h 878"/>
                <a:gd name="T16" fmla="*/ 2147483646 w 450"/>
                <a:gd name="T17" fmla="*/ 663172332 h 878"/>
                <a:gd name="T18" fmla="*/ 2147483646 w 450"/>
                <a:gd name="T19" fmla="*/ 1357188610 h 878"/>
                <a:gd name="T20" fmla="*/ 2147483646 w 450"/>
                <a:gd name="T21" fmla="*/ 2147483646 h 878"/>
                <a:gd name="T22" fmla="*/ 2147483646 w 450"/>
                <a:gd name="T23" fmla="*/ 2147483646 h 878"/>
                <a:gd name="T24" fmla="*/ 695002815 w 450"/>
                <a:gd name="T25" fmla="*/ 2147483646 h 878"/>
                <a:gd name="T26" fmla="*/ 0 w 450"/>
                <a:gd name="T27" fmla="*/ 2147483646 h 878"/>
                <a:gd name="T28" fmla="*/ 0 w 450"/>
                <a:gd name="T29" fmla="*/ 2147483646 h 878"/>
                <a:gd name="T30" fmla="*/ 108112772 w 450"/>
                <a:gd name="T31" fmla="*/ 2147483646 h 878"/>
                <a:gd name="T32" fmla="*/ 108112772 w 450"/>
                <a:gd name="T33" fmla="*/ 2147483646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404860502 w 35"/>
                <a:gd name="T3" fmla="*/ 1131001729 h 73"/>
                <a:gd name="T4" fmla="*/ 545005736 w 35"/>
                <a:gd name="T5" fmla="*/ 1131001729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110255844 w 8"/>
                <a:gd name="T1" fmla="*/ 681543004 h 48"/>
                <a:gd name="T2" fmla="*/ 126007813 w 8"/>
                <a:gd name="T3" fmla="*/ 743502533 h 48"/>
                <a:gd name="T4" fmla="*/ 126007813 w 8"/>
                <a:gd name="T5" fmla="*/ 294302840 h 48"/>
                <a:gd name="T6" fmla="*/ 15751969 w 8"/>
                <a:gd name="T7" fmla="*/ 0 h 48"/>
                <a:gd name="T8" fmla="*/ 0 w 8"/>
                <a:gd name="T9" fmla="*/ 402731031 h 48"/>
                <a:gd name="T10" fmla="*/ 110255844 w 8"/>
                <a:gd name="T11" fmla="*/ 681543004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106891015 w 52"/>
                <a:gd name="T1" fmla="*/ 277669014 h 135"/>
                <a:gd name="T2" fmla="*/ 0 w 52"/>
                <a:gd name="T3" fmla="*/ 0 h 135"/>
                <a:gd name="T4" fmla="*/ 183239508 w 52"/>
                <a:gd name="T5" fmla="*/ 740445466 h 135"/>
                <a:gd name="T6" fmla="*/ 244320646 w 52"/>
                <a:gd name="T7" fmla="*/ 956412000 h 135"/>
                <a:gd name="T8" fmla="*/ 778771815 w 52"/>
                <a:gd name="T9" fmla="*/ 2082507782 h 135"/>
                <a:gd name="T10" fmla="*/ 794043077 w 52"/>
                <a:gd name="T11" fmla="*/ 2082507782 h 135"/>
                <a:gd name="T12" fmla="*/ 366482923 w 52"/>
                <a:gd name="T13" fmla="*/ 863854353 h 135"/>
                <a:gd name="T14" fmla="*/ 106891015 w 52"/>
                <a:gd name="T15" fmla="*/ 277669014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110684661 w 103"/>
                <a:gd name="T1" fmla="*/ 2147483646 h 920"/>
                <a:gd name="T2" fmla="*/ 411117865 w 103"/>
                <a:gd name="T3" fmla="*/ 2147483646 h 920"/>
                <a:gd name="T4" fmla="*/ 901295634 w 103"/>
                <a:gd name="T5" fmla="*/ 2147483646 h 920"/>
                <a:gd name="T6" fmla="*/ 1597032336 w 103"/>
                <a:gd name="T7" fmla="*/ 2147483646 h 920"/>
                <a:gd name="T8" fmla="*/ 1628657093 w 103"/>
                <a:gd name="T9" fmla="*/ 2147483646 h 920"/>
                <a:gd name="T10" fmla="*/ 1565407579 w 103"/>
                <a:gd name="T11" fmla="*/ 2147483646 h 920"/>
                <a:gd name="T12" fmla="*/ 1565407579 w 103"/>
                <a:gd name="T13" fmla="*/ 2147483646 h 920"/>
                <a:gd name="T14" fmla="*/ 996169906 w 103"/>
                <a:gd name="T15" fmla="*/ 2147483646 h 920"/>
                <a:gd name="T16" fmla="*/ 474367379 w 103"/>
                <a:gd name="T17" fmla="*/ 2147483646 h 920"/>
                <a:gd name="T18" fmla="*/ 142309418 w 103"/>
                <a:gd name="T19" fmla="*/ 2147483646 h 920"/>
                <a:gd name="T20" fmla="*/ 47435147 w 103"/>
                <a:gd name="T21" fmla="*/ 1445313264 h 920"/>
                <a:gd name="T22" fmla="*/ 15810390 w 103"/>
                <a:gd name="T23" fmla="*/ 0 h 920"/>
                <a:gd name="T24" fmla="*/ 0 w 103"/>
                <a:gd name="T25" fmla="*/ 0 h 920"/>
                <a:gd name="T26" fmla="*/ 15810390 w 103"/>
                <a:gd name="T27" fmla="*/ 1445313264 h 920"/>
                <a:gd name="T28" fmla="*/ 110684661 w 103"/>
                <a:gd name="T29" fmla="*/ 2147483646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842409880 w 88"/>
                <a:gd name="T1" fmla="*/ 2147483646 h 330"/>
                <a:gd name="T2" fmla="*/ 1398719344 w 88"/>
                <a:gd name="T3" fmla="*/ 2147483646 h 330"/>
                <a:gd name="T4" fmla="*/ 1398719344 w 88"/>
                <a:gd name="T5" fmla="*/ 2147483646 h 330"/>
                <a:gd name="T6" fmla="*/ 1398719344 w 88"/>
                <a:gd name="T7" fmla="*/ 2147483646 h 330"/>
                <a:gd name="T8" fmla="*/ 985460087 w 88"/>
                <a:gd name="T9" fmla="*/ 2147483646 h 330"/>
                <a:gd name="T10" fmla="*/ 0 w 88"/>
                <a:gd name="T11" fmla="*/ 0 h 330"/>
                <a:gd name="T12" fmla="*/ 111263488 w 88"/>
                <a:gd name="T13" fmla="*/ 992310910 h 330"/>
                <a:gd name="T14" fmla="*/ 842409880 w 88"/>
                <a:gd name="T15" fmla="*/ 2147483646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94507976 w 90"/>
                <a:gd name="T1" fmla="*/ 235809526 h 207"/>
                <a:gd name="T2" fmla="*/ 0 w 90"/>
                <a:gd name="T3" fmla="*/ 0 h 207"/>
                <a:gd name="T4" fmla="*/ 15751991 w 90"/>
                <a:gd name="T5" fmla="*/ 455898152 h 207"/>
                <a:gd name="T6" fmla="*/ 661543926 w 90"/>
                <a:gd name="T7" fmla="*/ 1996514571 h 207"/>
                <a:gd name="T8" fmla="*/ 1260079889 w 90"/>
                <a:gd name="T9" fmla="*/ 2147483646 h 207"/>
                <a:gd name="T10" fmla="*/ 1417591859 w 90"/>
                <a:gd name="T11" fmla="*/ 2147483646 h 207"/>
                <a:gd name="T12" fmla="*/ 787551915 w 90"/>
                <a:gd name="T13" fmla="*/ 1933630974 h 207"/>
                <a:gd name="T14" fmla="*/ 94507976 w 90"/>
                <a:gd name="T15" fmla="*/ 235809526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596387350 w 115"/>
                <a:gd name="T1" fmla="*/ 2147483646 h 467"/>
                <a:gd name="T2" fmla="*/ 1232853715 w 115"/>
                <a:gd name="T3" fmla="*/ 2147483646 h 467"/>
                <a:gd name="T4" fmla="*/ 458368842 w 115"/>
                <a:gd name="T5" fmla="*/ 2147483646 h 467"/>
                <a:gd name="T6" fmla="*/ 205473631 w 115"/>
                <a:gd name="T7" fmla="*/ 834088423 h 467"/>
                <a:gd name="T8" fmla="*/ 0 w 115"/>
                <a:gd name="T9" fmla="*/ 0 h 467"/>
                <a:gd name="T10" fmla="*/ 331923224 w 115"/>
                <a:gd name="T11" fmla="*/ 2147483646 h 467"/>
                <a:gd name="T12" fmla="*/ 1090600904 w 115"/>
                <a:gd name="T13" fmla="*/ 2147483646 h 467"/>
                <a:gd name="T14" fmla="*/ 1627997760 w 115"/>
                <a:gd name="T15" fmla="*/ 2147483646 h 467"/>
                <a:gd name="T16" fmla="*/ 1817668174 w 115"/>
                <a:gd name="T17" fmla="*/ 2147483646 h 467"/>
                <a:gd name="T18" fmla="*/ 1770250570 w 115"/>
                <a:gd name="T19" fmla="*/ 2147483646 h 467"/>
                <a:gd name="T20" fmla="*/ 1596387350 w 115"/>
                <a:gd name="T21" fmla="*/ 2147483646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73753372 w 36"/>
                <a:gd name="T1" fmla="*/ 2147483646 h 633"/>
                <a:gd name="T2" fmla="*/ 209338926 w 36"/>
                <a:gd name="T3" fmla="*/ 2147483646 h 633"/>
                <a:gd name="T4" fmla="*/ 80514045 w 36"/>
                <a:gd name="T5" fmla="*/ 2147483646 h 633"/>
                <a:gd name="T6" fmla="*/ 209338926 w 36"/>
                <a:gd name="T7" fmla="*/ 2147483646 h 633"/>
                <a:gd name="T8" fmla="*/ 354267417 w 36"/>
                <a:gd name="T9" fmla="*/ 1554425528 h 633"/>
                <a:gd name="T10" fmla="*/ 579709955 w 36"/>
                <a:gd name="T11" fmla="*/ 0 h 633"/>
                <a:gd name="T12" fmla="*/ 563606343 w 36"/>
                <a:gd name="T13" fmla="*/ 0 h 633"/>
                <a:gd name="T14" fmla="*/ 322060194 w 36"/>
                <a:gd name="T15" fmla="*/ 1554425528 h 633"/>
                <a:gd name="T16" fmla="*/ 161032104 w 36"/>
                <a:gd name="T17" fmla="*/ 2147483646 h 633"/>
                <a:gd name="T18" fmla="*/ 16103612 w 36"/>
                <a:gd name="T19" fmla="*/ 2147483646 h 633"/>
                <a:gd name="T20" fmla="*/ 112721269 w 36"/>
                <a:gd name="T21" fmla="*/ 2147483646 h 633"/>
                <a:gd name="T22" fmla="*/ 257649761 w 36"/>
                <a:gd name="T23" fmla="*/ 2147483646 h 633"/>
                <a:gd name="T24" fmla="*/ 273753372 w 36"/>
                <a:gd name="T25" fmla="*/ 2147483646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346523469 w 28"/>
                <a:gd name="T1" fmla="*/ 923021860 h 59"/>
                <a:gd name="T2" fmla="*/ 441027344 w 28"/>
                <a:gd name="T3" fmla="*/ 923021860 h 59"/>
                <a:gd name="T4" fmla="*/ 0 w 28"/>
                <a:gd name="T5" fmla="*/ 0 h 59"/>
                <a:gd name="T6" fmla="*/ 346523469 w 28"/>
                <a:gd name="T7" fmla="*/ 923021860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64496489 w 17"/>
                <a:gd name="T1" fmla="*/ 847377402 h 107"/>
                <a:gd name="T2" fmla="*/ 274108069 w 17"/>
                <a:gd name="T3" fmla="*/ 1679063951 h 107"/>
                <a:gd name="T4" fmla="*/ 161241221 w 17"/>
                <a:gd name="T5" fmla="*/ 690456982 h 107"/>
                <a:gd name="T6" fmla="*/ 145115092 w 17"/>
                <a:gd name="T7" fmla="*/ 674762167 h 107"/>
                <a:gd name="T8" fmla="*/ 0 w 17"/>
                <a:gd name="T9" fmla="*/ 0 h 107"/>
                <a:gd name="T10" fmla="*/ 0 w 17"/>
                <a:gd name="T11" fmla="*/ 125538713 h 107"/>
                <a:gd name="T12" fmla="*/ 64496489 w 17"/>
                <a:gd name="T13" fmla="*/ 84737740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126350140 w 294"/>
                <a:gd name="T1" fmla="*/ 2147483646 h 568"/>
                <a:gd name="T2" fmla="*/ 552784347 w 294"/>
                <a:gd name="T3" fmla="*/ 2147483646 h 568"/>
                <a:gd name="T4" fmla="*/ 1563593416 w 294"/>
                <a:gd name="T5" fmla="*/ 2147483646 h 568"/>
                <a:gd name="T6" fmla="*/ 2147483646 w 294"/>
                <a:gd name="T7" fmla="*/ 1869089766 h 568"/>
                <a:gd name="T8" fmla="*/ 2147483646 w 294"/>
                <a:gd name="T9" fmla="*/ 910983896 h 568"/>
                <a:gd name="T10" fmla="*/ 2147483646 w 294"/>
                <a:gd name="T11" fmla="*/ 439783962 h 568"/>
                <a:gd name="T12" fmla="*/ 2147483646 w 294"/>
                <a:gd name="T13" fmla="*/ 0 h 568"/>
                <a:gd name="T14" fmla="*/ 2147483646 w 294"/>
                <a:gd name="T15" fmla="*/ 0 h 568"/>
                <a:gd name="T16" fmla="*/ 2147483646 w 294"/>
                <a:gd name="T17" fmla="*/ 424077958 h 568"/>
                <a:gd name="T18" fmla="*/ 2147483646 w 294"/>
                <a:gd name="T19" fmla="*/ 879571888 h 568"/>
                <a:gd name="T20" fmla="*/ 2147483646 w 294"/>
                <a:gd name="T21" fmla="*/ 1837677758 h 568"/>
                <a:gd name="T22" fmla="*/ 1500416359 w 294"/>
                <a:gd name="T23" fmla="*/ 2147483646 h 568"/>
                <a:gd name="T24" fmla="*/ 473814019 w 294"/>
                <a:gd name="T25" fmla="*/ 2147483646 h 568"/>
                <a:gd name="T26" fmla="*/ 0 w 294"/>
                <a:gd name="T27" fmla="*/ 2147483646 h 568"/>
                <a:gd name="T28" fmla="*/ 110556869 w 294"/>
                <a:gd name="T29" fmla="*/ 2147483646 h 568"/>
                <a:gd name="T30" fmla="*/ 126350140 w 294"/>
                <a:gd name="T31" fmla="*/ 2147483646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304079525 w 25"/>
                <a:gd name="T3" fmla="*/ 828513255 h 53"/>
                <a:gd name="T4" fmla="*/ 400104007 w 25"/>
                <a:gd name="T5" fmla="*/ 828513255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108742655 w 29"/>
                <a:gd name="T3" fmla="*/ 1397863960 h 141"/>
                <a:gd name="T4" fmla="*/ 279621155 w 29"/>
                <a:gd name="T5" fmla="*/ 1837639560 h 141"/>
                <a:gd name="T6" fmla="*/ 450499655 w 29"/>
                <a:gd name="T7" fmla="*/ 2147483646 h 141"/>
                <a:gd name="T8" fmla="*/ 419429762 w 29"/>
                <a:gd name="T9" fmla="*/ 2120352729 h 141"/>
                <a:gd name="T10" fmla="*/ 124275631 w 29"/>
                <a:gd name="T11" fmla="*/ 345540519 h 141"/>
                <a:gd name="T12" fmla="*/ 62139786 w 29"/>
                <a:gd name="T13" fmla="*/ 172768278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402731031 h 48"/>
                <a:gd name="T2" fmla="*/ 63003906 w 8"/>
                <a:gd name="T3" fmla="*/ 573114814 h 48"/>
                <a:gd name="T4" fmla="*/ 126007813 w 8"/>
                <a:gd name="T5" fmla="*/ 743502533 h 48"/>
                <a:gd name="T6" fmla="*/ 110255844 w 8"/>
                <a:gd name="T7" fmla="*/ 294302840 h 48"/>
                <a:gd name="T8" fmla="*/ 0 w 8"/>
                <a:gd name="T9" fmla="*/ 0 h 48"/>
                <a:gd name="T10" fmla="*/ 0 w 8"/>
                <a:gd name="T11" fmla="*/ 61959528 h 48"/>
                <a:gd name="T12" fmla="*/ 0 w 8"/>
                <a:gd name="T13" fmla="*/ 402731031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73259750 w 44"/>
                <a:gd name="T1" fmla="*/ 439440880 h 111"/>
                <a:gd name="T2" fmla="*/ 0 w 44"/>
                <a:gd name="T3" fmla="*/ 0 h 111"/>
                <a:gd name="T4" fmla="*/ 173259750 w 44"/>
                <a:gd name="T5" fmla="*/ 769022530 h 111"/>
                <a:gd name="T6" fmla="*/ 220515656 w 44"/>
                <a:gd name="T7" fmla="*/ 910269545 h 111"/>
                <a:gd name="T8" fmla="*/ 614287094 w 44"/>
                <a:gd name="T9" fmla="*/ 1742067645 h 111"/>
                <a:gd name="T10" fmla="*/ 693042969 w 44"/>
                <a:gd name="T11" fmla="*/ 1742067645 h 111"/>
                <a:gd name="T12" fmla="*/ 346523469 w 44"/>
                <a:gd name="T13" fmla="*/ 816102227 h 111"/>
                <a:gd name="T14" fmla="*/ 173259750 w 44"/>
                <a:gd name="T15" fmla="*/ 43944088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FF507D-7744-4774-8EF6-BA04F1CAE45D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B0A522E-C03D-4E4E-9815-BC4F2E577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215" r:id="rId13"/>
    <p:sldLayoutId id="2147484216" r:id="rId14"/>
    <p:sldLayoutId id="2147484217" r:id="rId15"/>
    <p:sldLayoutId id="2147484218" r:id="rId16"/>
  </p:sldLayoutIdLst>
  <p:transition spd="slow">
    <p:split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onsolas" panose="020B0609020204030204" pitchFamily="49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onsolas" panose="020B0609020204030204" pitchFamily="49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onsolas" panose="020B0609020204030204" pitchFamily="49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onsolas" panose="020B0609020204030204" pitchFamily="49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2076450" y="-985838"/>
            <a:ext cx="8915400" cy="2262188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Systems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subTitle" idx="1"/>
          </p:nvPr>
        </p:nvSpPr>
        <p:spPr>
          <a:xfrm>
            <a:off x="2076450" y="5514975"/>
            <a:ext cx="8915400" cy="11271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 smtClean="0"/>
              <a:t>Assoc. Prof., Dept. of C.S.E. </a:t>
            </a:r>
          </a:p>
          <a:p>
            <a:pPr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 smtClean="0"/>
              <a:t>Shri Vishnu Engineering College for Women (A), </a:t>
            </a:r>
            <a:r>
              <a:rPr lang="en-US" b="1" dirty="0" err="1" smtClean="0"/>
              <a:t>Bhimavaram</a:t>
            </a:r>
            <a:endParaRPr lang="en-US" b="1" dirty="0"/>
          </a:p>
        </p:txBody>
      </p:sp>
      <p:sp>
        <p:nvSpPr>
          <p:cNvPr id="20484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5B5DAC-2506-44C6-9CD1-7B91F67D59E0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1528763" y="4894263"/>
            <a:ext cx="8915400" cy="838200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K. Ramachandra Rao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86" name="Picture 4" descr="Free Operating System Cliparts, Download Free Clip Art, Free Clip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233738"/>
            <a:ext cx="33877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0"/>
            <a:ext cx="11477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2"/>
          <p:cNvSpPr txBox="1">
            <a:spLocks/>
          </p:cNvSpPr>
          <p:nvPr/>
        </p:nvSpPr>
        <p:spPr bwMode="auto">
          <a:xfrm>
            <a:off x="-1193800" y="112713"/>
            <a:ext cx="14808200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85000" lnSpcReduction="20000"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onsolas" panose="020B0609020204030204" pitchFamily="49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onsolas" panose="020B0609020204030204" pitchFamily="49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onsolas" panose="020B0609020204030204" pitchFamily="49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onsolas" panose="020B0609020204030204" pitchFamily="49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defRPr/>
            </a:pPr>
            <a:endParaRPr lang="en-US" sz="4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endParaRPr lang="en-US" sz="4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endParaRPr lang="en-US" sz="4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Unit- V : MEMORY MANAGEMENT</a:t>
            </a:r>
          </a:p>
          <a:p>
            <a:pPr algn="ctr" eaLnBrk="1" hangingPunct="1">
              <a:defRPr/>
            </a:pPr>
            <a:endParaRPr lang="en-US" sz="4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Paging (Part-2)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8" y="214313"/>
            <a:ext cx="7821612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Three-level Paging Scheme</a:t>
            </a:r>
          </a:p>
        </p:txBody>
      </p:sp>
      <p:pic>
        <p:nvPicPr>
          <p:cNvPr id="378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293813"/>
            <a:ext cx="8215312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3627438"/>
            <a:ext cx="8215312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534E44-812C-489C-AF61-4518D969636C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7894" name="Picture 6" descr="SRI VISHNU EDUCATIONAL SOCIETY – BVRIT-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138" y="166688"/>
            <a:ext cx="7840662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311275" y="1141413"/>
            <a:ext cx="10704513" cy="4722812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 in address spaces &gt; 32 bits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virtual page number is hashed into a page table</a:t>
            </a: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page table contains a chain of elements hashing to the same location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element contains (1) the virtual page number (2) the value of the mapped page frame (3) a pointer to the next element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page numbers are compared in this chain searching for a match</a:t>
            </a: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a match is found, the corresponding physical frame is extracted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Variation for 64-bit addresses is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clustered page tables</a:t>
            </a: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hashed but each entry refers to several pages (such as 16) rather than 1</a:t>
            </a: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Especially useful for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sparse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address spaces (where memory references are non-contiguous and scattered) 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ACE4CF-E1A7-45D3-B535-D769E4047FF5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9941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Hashed Page Table</a:t>
            </a:r>
            <a:endParaRPr lang="en-US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295400"/>
            <a:ext cx="85137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C69836-047C-454A-9500-FC5E23B1178C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41989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0" y="152400"/>
            <a:ext cx="7956550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571625" y="969963"/>
            <a:ext cx="10620375" cy="4792662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Rather than each process having a page table and keeping track of all possible logical pages, track all physical pages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entry for each real page of memory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Entry consists of the virtual address of the page stored in that real memory location, with information about the process that owns that page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Decreases memory needed to store each page table, but increases time needed to search the table when a page reference occurs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hash table to limit the search to one — or at most a few — page-table entries</a:t>
            </a: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TLB can accelerate access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how to implement shared memory?</a:t>
            </a: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mapping of a virtual address to the shared physical address</a:t>
            </a:r>
          </a:p>
        </p:txBody>
      </p:sp>
      <p:sp>
        <p:nvSpPr>
          <p:cNvPr id="440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997AAB-6DCA-4DD4-B4E1-60F1498F5F10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44037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82850" y="182563"/>
            <a:ext cx="7791450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Inverted Page Table Architecture</a:t>
            </a:r>
            <a:endParaRPr lang="en-US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460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52525"/>
            <a:ext cx="766445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6842DE-FF61-4941-A2C3-31586F2AE56E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46085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3" y="1685925"/>
            <a:ext cx="8915400" cy="3117850"/>
          </a:xfrm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636369-9119-43D5-BBE9-C65AD4C3126E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48132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0"/>
            <a:ext cx="11477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Placeholder 13"/>
          <p:cNvSpPr txBox="1">
            <a:spLocks/>
          </p:cNvSpPr>
          <p:nvPr/>
        </p:nvSpPr>
        <p:spPr bwMode="auto">
          <a:xfrm>
            <a:off x="2076450" y="5514975"/>
            <a:ext cx="8915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595959"/>
                </a:solidFill>
              </a:rPr>
              <a:t>Assoc. Prof., Dept. of C.S.E. </a:t>
            </a:r>
          </a:p>
          <a:p>
            <a:pPr algn="ctr" eaLnBrk="1" hangingPunct="1"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595959"/>
                </a:solidFill>
              </a:rPr>
              <a:t>Shri Vishnu Engineering College for Women (A), Bhimavaram</a:t>
            </a:r>
          </a:p>
        </p:txBody>
      </p:sp>
      <p:sp>
        <p:nvSpPr>
          <p:cNvPr id="9" name="Text Placeholder 14"/>
          <p:cNvSpPr txBox="1">
            <a:spLocks/>
          </p:cNvSpPr>
          <p:nvPr/>
        </p:nvSpPr>
        <p:spPr bwMode="auto">
          <a:xfrm>
            <a:off x="1931988" y="4902200"/>
            <a:ext cx="891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K. Ramachandra Rao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825" y="211138"/>
            <a:ext cx="8229600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Shared Pages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430338"/>
            <a:ext cx="9753600" cy="4713287"/>
          </a:xfrm>
        </p:spPr>
        <p:txBody>
          <a:bodyPr/>
          <a:lstStyle/>
          <a:p>
            <a:pPr algn="just" eaLnBrk="1" hangingPunct="1"/>
            <a:r>
              <a:rPr lang="en-US" altLang="en-US" sz="2400" b="1" smtClean="0">
                <a:solidFill>
                  <a:srgbClr val="3366FF"/>
                </a:solidFill>
              </a:rPr>
              <a:t>Shared code</a:t>
            </a:r>
          </a:p>
          <a:p>
            <a:pPr lvl="1" algn="just" eaLnBrk="1" hangingPunct="1"/>
            <a:r>
              <a:rPr lang="en-US" altLang="en-US" sz="2000" smtClean="0"/>
              <a:t>One copy of read-only (</a:t>
            </a:r>
            <a:r>
              <a:rPr lang="en-US" altLang="en-US" sz="2000" b="1" smtClean="0">
                <a:solidFill>
                  <a:srgbClr val="3366FF"/>
                </a:solidFill>
              </a:rPr>
              <a:t>reentrant</a:t>
            </a:r>
            <a:r>
              <a:rPr lang="en-US" altLang="en-US" sz="2000" smtClean="0"/>
              <a:t>) code shared among processes (i.e., text editors, compilers, window systems)</a:t>
            </a:r>
          </a:p>
          <a:p>
            <a:pPr lvl="1" algn="just" eaLnBrk="1" hangingPunct="1"/>
            <a:r>
              <a:rPr lang="en-US" altLang="en-US" sz="2000" smtClean="0"/>
              <a:t>Similar to multiple threads sharing the same process space</a:t>
            </a:r>
          </a:p>
          <a:p>
            <a:pPr lvl="1" algn="just" eaLnBrk="1" hangingPunct="1"/>
            <a:r>
              <a:rPr lang="en-US" altLang="en-US" sz="2000" smtClean="0"/>
              <a:t>Also useful for interprocess communication if sharing of read-write pages is allowed</a:t>
            </a:r>
          </a:p>
          <a:p>
            <a:pPr algn="just" eaLnBrk="1" hangingPunct="1"/>
            <a:r>
              <a:rPr lang="en-US" altLang="en-US" sz="2400" b="1" smtClean="0">
                <a:solidFill>
                  <a:srgbClr val="3366FF"/>
                </a:solidFill>
              </a:rPr>
              <a:t>Private code and data</a:t>
            </a:r>
            <a:r>
              <a:rPr lang="en-US" altLang="en-US" sz="2400" smtClean="0">
                <a:solidFill>
                  <a:srgbClr val="3366FF"/>
                </a:solidFill>
              </a:rPr>
              <a:t> </a:t>
            </a:r>
          </a:p>
          <a:p>
            <a:pPr lvl="1" algn="just" eaLnBrk="1" hangingPunct="1"/>
            <a:r>
              <a:rPr lang="en-US" altLang="en-US" sz="2000" smtClean="0"/>
              <a:t>Each process keeps a separate copy of the code and data</a:t>
            </a:r>
          </a:p>
          <a:p>
            <a:pPr lvl="1" algn="just" eaLnBrk="1" hangingPunct="1"/>
            <a:r>
              <a:rPr lang="en-US" altLang="en-US" sz="2000" smtClean="0"/>
              <a:t>The pages for the private code and data can appear anywhere in the logical address space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D17A7F-3695-4DED-9005-630CC38B1E19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22533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6663" y="198438"/>
            <a:ext cx="7704137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Shared Pages Example</a:t>
            </a:r>
            <a:endParaRPr lang="en-US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457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969963"/>
            <a:ext cx="8485187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406573-6DAA-4D36-A7C8-75F0A819359A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24581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Structure of the Page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044700" y="1141413"/>
            <a:ext cx="9698038" cy="44831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structures for paging can get huge using straight-forward methods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a 32-bit logical address space as on modern computers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 size of 4 KB (2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 table would have 1 million entries (2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32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2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each entry is 4 bytes -&gt; 4 MB of physical address space / memory for page table alone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 amount of memory used to cost a lot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</a:t>
            </a:r>
            <a:r>
              <a:rPr lang="ja-JP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en-US" altLang="ja-JP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 want to allocate that contiguously in main memory</a:t>
            </a:r>
            <a:endParaRPr lang="en-US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 Paging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Hashed Page Tables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Inverted Page Tables</a:t>
            </a:r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D5A639-BD9C-4052-BF45-EC3353051FE1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26629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7075" y="166688"/>
            <a:ext cx="8229600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Hierarchical Page Tables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427288" y="1189038"/>
            <a:ext cx="9251950" cy="44831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Break up the logical address space into multiple page tables</a:t>
            </a:r>
          </a:p>
          <a:p>
            <a:pPr eaLnBrk="1" hangingPunct="1"/>
            <a:r>
              <a:rPr lang="en-US" altLang="en-US" sz="2400" smtClean="0"/>
              <a:t>A simple technique is a two-level page table</a:t>
            </a:r>
          </a:p>
          <a:p>
            <a:pPr eaLnBrk="1" hangingPunct="1"/>
            <a:r>
              <a:rPr lang="en-US" altLang="en-US" sz="2400" smtClean="0"/>
              <a:t>We then page the page table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A7E276-828A-49A5-A43E-5BCCBBC51BC0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28677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66688"/>
            <a:ext cx="8229600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Two-Level Page-Table Scheme</a:t>
            </a:r>
            <a:endParaRPr lang="en-US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0723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1295400"/>
            <a:ext cx="6496050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11B541-7660-4940-91E4-8A756CA12DEB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0725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9675" y="152400"/>
            <a:ext cx="7762875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Two-Level Paging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652588" y="1085850"/>
            <a:ext cx="10410825" cy="51466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logical address (on 32-bit machine with 1K page size) is divided into:</a:t>
            </a:r>
          </a:p>
          <a:p>
            <a:pPr marL="627063"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page number consisting of 22 bits</a:t>
            </a:r>
          </a:p>
          <a:p>
            <a:pPr marL="627063"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page offset consisting of 10 bits</a:t>
            </a:r>
          </a:p>
          <a:p>
            <a:pPr marL="627063"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Since the page table is paged, the page number is further divided into:</a:t>
            </a:r>
          </a:p>
          <a:p>
            <a:pPr marL="627063"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12-bit page number </a:t>
            </a:r>
          </a:p>
          <a:p>
            <a:pPr marL="627063"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10-bit page offset</a:t>
            </a:r>
          </a:p>
          <a:p>
            <a:pPr marL="627063"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Thus, a logical address is as follows:</a:t>
            </a:r>
            <a:b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en-US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r>
              <a:rPr lang="en-US" altLang="en-US" sz="20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an index into the outer page table, and </a:t>
            </a:r>
            <a:r>
              <a:rPr lang="en-US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en-US" sz="20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displacement within the page of the inner page table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Known as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forward-mapped page table</a:t>
            </a:r>
          </a:p>
        </p:txBody>
      </p:sp>
      <p:pic>
        <p:nvPicPr>
          <p:cNvPr id="327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4083050"/>
            <a:ext cx="4040188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339261-4A36-4734-97B4-E8BEEF6CCDF9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2774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52713" y="152400"/>
            <a:ext cx="7558087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Address-Translation Scheme</a:t>
            </a:r>
            <a:endParaRPr lang="en-US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4819" name="Picture 1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50975"/>
            <a:ext cx="8809038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E5F1E8-2D81-4E3F-8CA6-6ABD5E2FD022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4821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060575" y="166688"/>
            <a:ext cx="8229600" cy="576262"/>
          </a:xfrm>
        </p:spPr>
        <p:txBody>
          <a:bodyPr rtlCol="0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311275" y="1201738"/>
            <a:ext cx="10704513" cy="50879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 two-level paging scheme not sufficient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page size is 4 KB (2</a:t>
            </a:r>
            <a:r>
              <a:rPr lang="en-US" alt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 page table has 2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52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two level scheme, inner page tables could be 2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4-byte entries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would look like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Outer page table has 2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42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 or 2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44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bytes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solution is to add a 2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outer page table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in the following example the 2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outer page table is still 2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34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bytes in size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possibly 4 memory access to get to one physical memory location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2986088"/>
            <a:ext cx="4318000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FEEE19-BA0F-4B79-A4CC-F4832EC1B626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6870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3D3ECE90A114986B557274471E9EE" ma:contentTypeVersion="9" ma:contentTypeDescription="Create a new document." ma:contentTypeScope="" ma:versionID="3a0925f357aab83d3731444b65c77349">
  <xsd:schema xmlns:xsd="http://www.w3.org/2001/XMLSchema" xmlns:xs="http://www.w3.org/2001/XMLSchema" xmlns:p="http://schemas.microsoft.com/office/2006/metadata/properties" xmlns:ns2="83a04f2d-3ba6-4d3b-9077-cc224185e81f" targetNamespace="http://schemas.microsoft.com/office/2006/metadata/properties" ma:root="true" ma:fieldsID="31d991dba8bea5e1c2d634a4741875d7" ns2:_="">
    <xsd:import namespace="83a04f2d-3ba6-4d3b-9077-cc224185e8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04f2d-3ba6-4d3b-9077-cc224185e8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B9C71F-BF1B-4913-A1A9-4153EE16DD67}"/>
</file>

<file path=customXml/itemProps2.xml><?xml version="1.0" encoding="utf-8"?>
<ds:datastoreItem xmlns:ds="http://schemas.openxmlformats.org/officeDocument/2006/customXml" ds:itemID="{A325ED9F-C388-4CCD-9A82-D72C3E659E24}"/>
</file>

<file path=customXml/itemProps3.xml><?xml version="1.0" encoding="utf-8"?>
<ds:datastoreItem xmlns:ds="http://schemas.openxmlformats.org/officeDocument/2006/customXml" ds:itemID="{F5F22AA5-C47F-4DCB-96C4-629C964E8A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11092</TotalTime>
  <Words>708</Words>
  <Application>Microsoft Office PowerPoint</Application>
  <PresentationFormat>Widescreen</PresentationFormat>
  <Paragraphs>115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Verdana</vt:lpstr>
      <vt:lpstr>MS PGothic</vt:lpstr>
      <vt:lpstr>Arial</vt:lpstr>
      <vt:lpstr>Consolas</vt:lpstr>
      <vt:lpstr>Wingdings 3</vt:lpstr>
      <vt:lpstr>Times New Roman</vt:lpstr>
      <vt:lpstr>Helvetica</vt:lpstr>
      <vt:lpstr>MS Gothic</vt:lpstr>
      <vt:lpstr>Wisp</vt:lpstr>
      <vt:lpstr>Operating Systems</vt:lpstr>
      <vt:lpstr>Shared Pages</vt:lpstr>
      <vt:lpstr>Shared Pages Example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THANK YOU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Ramachandra Rao Kurada</cp:lastModifiedBy>
  <cp:revision>273</cp:revision>
  <cp:lastPrinted>2013-09-30T19:34:56Z</cp:lastPrinted>
  <dcterms:created xsi:type="dcterms:W3CDTF">2011-01-13T23:43:38Z</dcterms:created>
  <dcterms:modified xsi:type="dcterms:W3CDTF">2020-07-26T13:01:07Z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0x0101004D03D3ECE90A114986B557274471E9EE</vt:lpwstr>
  </property>
</Properties>
</file>