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F1BA-5BA5-4A29-914A-528275353495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324-03B3-4F91-AF87-E366E5E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F1BA-5BA5-4A29-914A-528275353495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324-03B3-4F91-AF87-E366E5E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F1BA-5BA5-4A29-914A-528275353495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324-03B3-4F91-AF87-E366E5E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2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F1BA-5BA5-4A29-914A-528275353495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324-03B3-4F91-AF87-E366E5E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8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F1BA-5BA5-4A29-914A-528275353495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324-03B3-4F91-AF87-E366E5E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8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F1BA-5BA5-4A29-914A-528275353495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324-03B3-4F91-AF87-E366E5E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3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F1BA-5BA5-4A29-914A-528275353495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324-03B3-4F91-AF87-E366E5E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8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F1BA-5BA5-4A29-914A-528275353495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324-03B3-4F91-AF87-E366E5E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F1BA-5BA5-4A29-914A-528275353495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324-03B3-4F91-AF87-E366E5E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5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F1BA-5BA5-4A29-914A-528275353495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324-03B3-4F91-AF87-E366E5E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F1BA-5BA5-4A29-914A-528275353495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1324-03B3-4F91-AF87-E366E5E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1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F1BA-5BA5-4A29-914A-528275353495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31324-03B3-4F91-AF87-E366E5E8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2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533400" y="2133600"/>
            <a:ext cx="1447800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81200" y="1897445"/>
            <a:ext cx="685800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</a:rPr>
              <a:t>F</a:t>
            </a:r>
            <a:endParaRPr lang="en-US" sz="3200" i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67000" y="2133600"/>
            <a:ext cx="1447800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4114800" y="1939354"/>
            <a:ext cx="394270" cy="3942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200" y="1895475"/>
            <a:ext cx="685800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</a:rPr>
              <a:t>C</a:t>
            </a:r>
            <a:endParaRPr lang="en-US" sz="3200" i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6"/>
            <a:endCxn id="8" idx="1"/>
          </p:cNvCxnSpPr>
          <p:nvPr/>
        </p:nvCxnSpPr>
        <p:spPr>
          <a:xfrm flipV="1">
            <a:off x="4509070" y="2133600"/>
            <a:ext cx="520130" cy="2889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81800" y="1894490"/>
            <a:ext cx="685800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</a:rPr>
              <a:t>A</a:t>
            </a:r>
            <a:endParaRPr lang="en-US" sz="3200" i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  <a:endCxn id="10" idx="1"/>
          </p:cNvCxnSpPr>
          <p:nvPr/>
        </p:nvCxnSpPr>
        <p:spPr>
          <a:xfrm flipV="1">
            <a:off x="5715000" y="2132615"/>
            <a:ext cx="1066800" cy="985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81600" y="3105150"/>
            <a:ext cx="685800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</a:rPr>
              <a:t>S</a:t>
            </a:r>
            <a:endParaRPr lang="en-US" sz="3200" i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7467600" y="2132615"/>
            <a:ext cx="1219200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</p:cNvCxnSpPr>
          <p:nvPr/>
        </p:nvCxnSpPr>
        <p:spPr>
          <a:xfrm rot="5400000">
            <a:off x="6009783" y="2228357"/>
            <a:ext cx="972535" cy="1257300"/>
          </a:xfrm>
          <a:prstGeom prst="bentConnector2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1"/>
            <a:endCxn id="7" idx="4"/>
          </p:cNvCxnSpPr>
          <p:nvPr/>
        </p:nvCxnSpPr>
        <p:spPr>
          <a:xfrm rot="10800000">
            <a:off x="4311936" y="2333625"/>
            <a:ext cx="869665" cy="1009651"/>
          </a:xfrm>
          <a:prstGeom prst="bentConnector2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1676400"/>
            <a:ext cx="1057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desired task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124200" y="3103180"/>
            <a:ext cx="685800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</a:rPr>
              <a:t>S</a:t>
            </a:r>
            <a:r>
              <a:rPr lang="en-US" sz="3200" i="1" baseline="30000" dirty="0" smtClean="0">
                <a:solidFill>
                  <a:schemeClr val="tx1"/>
                </a:solidFill>
              </a:rPr>
              <a:t>+</a:t>
            </a:r>
            <a:endParaRPr lang="en-US" sz="3200" i="1" baseline="30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810000" y="3427030"/>
            <a:ext cx="1371600" cy="197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V="1">
            <a:off x="2197975" y="2512959"/>
            <a:ext cx="1052351" cy="800100"/>
          </a:xfrm>
          <a:prstGeom prst="bentConnector3">
            <a:avLst>
              <a:gd name="adj1" fmla="val 1061"/>
            </a:avLst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09952" y="1676400"/>
            <a:ext cx="1491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desired trajectory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04800" y="762000"/>
            <a:ext cx="8686800" cy="4495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036402" y="1676400"/>
            <a:ext cx="9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movement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390900" y="5264727"/>
            <a:ext cx="2466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Robot System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9601" y="1371600"/>
            <a:ext cx="5886450" cy="320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71600" y="4587744"/>
            <a:ext cx="4552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High Level Planning and Navigation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05000" y="1524000"/>
            <a:ext cx="853944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37021" y="3821668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Motion Planning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7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2" grpId="0" animBg="1"/>
      <p:bldP spid="17" grpId="0" animBg="1"/>
      <p:bldP spid="20" grpId="0"/>
      <p:bldP spid="24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panj</dc:creator>
  <cp:lastModifiedBy>panj</cp:lastModifiedBy>
  <cp:revision>1</cp:revision>
  <dcterms:created xsi:type="dcterms:W3CDTF">2013-07-03T02:26:09Z</dcterms:created>
  <dcterms:modified xsi:type="dcterms:W3CDTF">2013-07-03T02:31:38Z</dcterms:modified>
</cp:coreProperties>
</file>