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2" y="-444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4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6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2B71-CA75-459C-AC37-118E57D1FB3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42F2-3963-4A03-8FB6-84A824CA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1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90600"/>
            <a:ext cx="4638675" cy="467677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013271"/>
            <a:ext cx="4619625" cy="463867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5" name="Freeform 44"/>
          <p:cNvSpPr/>
          <p:nvPr/>
        </p:nvSpPr>
        <p:spPr>
          <a:xfrm>
            <a:off x="3602890" y="2705415"/>
            <a:ext cx="725475" cy="959742"/>
          </a:xfrm>
          <a:custGeom>
            <a:avLst/>
            <a:gdLst>
              <a:gd name="connsiteX0" fmla="*/ 619676 w 725475"/>
              <a:gd name="connsiteY0" fmla="*/ 0 h 959742"/>
              <a:gd name="connsiteX1" fmla="*/ 0 w 725475"/>
              <a:gd name="connsiteY1" fmla="*/ 876615 h 959742"/>
              <a:gd name="connsiteX2" fmla="*/ 105799 w 725475"/>
              <a:gd name="connsiteY2" fmla="*/ 959742 h 959742"/>
              <a:gd name="connsiteX3" fmla="*/ 725475 w 725475"/>
              <a:gd name="connsiteY3" fmla="*/ 113355 h 959742"/>
              <a:gd name="connsiteX4" fmla="*/ 619676 w 725475"/>
              <a:gd name="connsiteY4" fmla="*/ 0 h 9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475" h="959742">
                <a:moveTo>
                  <a:pt x="619676" y="0"/>
                </a:moveTo>
                <a:lnTo>
                  <a:pt x="0" y="876615"/>
                </a:lnTo>
                <a:lnTo>
                  <a:pt x="105799" y="959742"/>
                </a:lnTo>
                <a:lnTo>
                  <a:pt x="725475" y="113355"/>
                </a:lnTo>
                <a:lnTo>
                  <a:pt x="619676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595333" y="3657600"/>
            <a:ext cx="181369" cy="1020198"/>
          </a:xfrm>
          <a:custGeom>
            <a:avLst/>
            <a:gdLst>
              <a:gd name="connsiteX0" fmla="*/ 0 w 181369"/>
              <a:gd name="connsiteY0" fmla="*/ 15114 h 1020198"/>
              <a:gd name="connsiteX1" fmla="*/ 120913 w 181369"/>
              <a:gd name="connsiteY1" fmla="*/ 0 h 1020198"/>
              <a:gd name="connsiteX2" fmla="*/ 181369 w 181369"/>
              <a:gd name="connsiteY2" fmla="*/ 1020198 h 1020198"/>
              <a:gd name="connsiteX3" fmla="*/ 52899 w 181369"/>
              <a:gd name="connsiteY3" fmla="*/ 1020198 h 1020198"/>
              <a:gd name="connsiteX4" fmla="*/ 0 w 181369"/>
              <a:gd name="connsiteY4" fmla="*/ 15114 h 102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69" h="1020198">
                <a:moveTo>
                  <a:pt x="0" y="15114"/>
                </a:moveTo>
                <a:lnTo>
                  <a:pt x="120913" y="0"/>
                </a:lnTo>
                <a:lnTo>
                  <a:pt x="181369" y="1020198"/>
                </a:lnTo>
                <a:lnTo>
                  <a:pt x="52899" y="1020198"/>
                </a:lnTo>
                <a:lnTo>
                  <a:pt x="0" y="1511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3544953" y="3536058"/>
            <a:ext cx="209708" cy="2097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138411" y="144843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65367" y="297180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4440000">
            <a:off x="3165617" y="4320414"/>
            <a:ext cx="181369" cy="1020198"/>
          </a:xfrm>
          <a:custGeom>
            <a:avLst/>
            <a:gdLst>
              <a:gd name="connsiteX0" fmla="*/ 0 w 181369"/>
              <a:gd name="connsiteY0" fmla="*/ 15114 h 1020198"/>
              <a:gd name="connsiteX1" fmla="*/ 120913 w 181369"/>
              <a:gd name="connsiteY1" fmla="*/ 0 h 1020198"/>
              <a:gd name="connsiteX2" fmla="*/ 181369 w 181369"/>
              <a:gd name="connsiteY2" fmla="*/ 1020198 h 1020198"/>
              <a:gd name="connsiteX3" fmla="*/ 52899 w 181369"/>
              <a:gd name="connsiteY3" fmla="*/ 1020198 h 1020198"/>
              <a:gd name="connsiteX4" fmla="*/ 0 w 181369"/>
              <a:gd name="connsiteY4" fmla="*/ 15114 h 102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69" h="1020198">
                <a:moveTo>
                  <a:pt x="0" y="15114"/>
                </a:moveTo>
                <a:lnTo>
                  <a:pt x="120913" y="0"/>
                </a:lnTo>
                <a:lnTo>
                  <a:pt x="181369" y="1020198"/>
                </a:lnTo>
                <a:lnTo>
                  <a:pt x="52899" y="1020198"/>
                </a:lnTo>
                <a:lnTo>
                  <a:pt x="0" y="1511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-600000">
            <a:off x="2601944" y="4042847"/>
            <a:ext cx="725475" cy="959742"/>
          </a:xfrm>
          <a:custGeom>
            <a:avLst/>
            <a:gdLst>
              <a:gd name="connsiteX0" fmla="*/ 619676 w 725475"/>
              <a:gd name="connsiteY0" fmla="*/ 0 h 959742"/>
              <a:gd name="connsiteX1" fmla="*/ 0 w 725475"/>
              <a:gd name="connsiteY1" fmla="*/ 876615 h 959742"/>
              <a:gd name="connsiteX2" fmla="*/ 105799 w 725475"/>
              <a:gd name="connsiteY2" fmla="*/ 959742 h 959742"/>
              <a:gd name="connsiteX3" fmla="*/ 725475 w 725475"/>
              <a:gd name="connsiteY3" fmla="*/ 113355 h 959742"/>
              <a:gd name="connsiteX4" fmla="*/ 619676 w 725475"/>
              <a:gd name="connsiteY4" fmla="*/ 0 h 9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475" h="959742">
                <a:moveTo>
                  <a:pt x="619676" y="0"/>
                </a:moveTo>
                <a:lnTo>
                  <a:pt x="0" y="876615"/>
                </a:lnTo>
                <a:lnTo>
                  <a:pt x="105799" y="959742"/>
                </a:lnTo>
                <a:lnTo>
                  <a:pt x="725475" y="113355"/>
                </a:lnTo>
                <a:lnTo>
                  <a:pt x="619676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2636112" y="4848580"/>
            <a:ext cx="209708" cy="2097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560697" y="4526658"/>
            <a:ext cx="303856" cy="30385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602890" y="4572944"/>
            <a:ext cx="209708" cy="2097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17412" y="282523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64652" y="16764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130066" y="441332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48125" y="222836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23922" y="5715000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019925" y="5715000"/>
            <a:ext cx="205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893170" y="1518249"/>
            <a:ext cx="1302588" cy="1466491"/>
          </a:xfrm>
          <a:custGeom>
            <a:avLst/>
            <a:gdLst>
              <a:gd name="connsiteX0" fmla="*/ 0 w 1302588"/>
              <a:gd name="connsiteY0" fmla="*/ 1466491 h 1466491"/>
              <a:gd name="connsiteX1" fmla="*/ 310551 w 1302588"/>
              <a:gd name="connsiteY1" fmla="*/ 1173193 h 1466491"/>
              <a:gd name="connsiteX2" fmla="*/ 715992 w 1302588"/>
              <a:gd name="connsiteY2" fmla="*/ 871268 h 1466491"/>
              <a:gd name="connsiteX3" fmla="*/ 1164566 w 1302588"/>
              <a:gd name="connsiteY3" fmla="*/ 336430 h 1466491"/>
              <a:gd name="connsiteX4" fmla="*/ 1302588 w 1302588"/>
              <a:gd name="connsiteY4" fmla="*/ 0 h 146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588" h="1466491">
                <a:moveTo>
                  <a:pt x="0" y="1466491"/>
                </a:moveTo>
                <a:cubicBezTo>
                  <a:pt x="95609" y="1369444"/>
                  <a:pt x="191219" y="1272397"/>
                  <a:pt x="310551" y="1173193"/>
                </a:cubicBezTo>
                <a:cubicBezTo>
                  <a:pt x="429883" y="1073989"/>
                  <a:pt x="573656" y="1010728"/>
                  <a:pt x="715992" y="871268"/>
                </a:cubicBezTo>
                <a:cubicBezTo>
                  <a:pt x="858328" y="731807"/>
                  <a:pt x="1066800" y="481641"/>
                  <a:pt x="1164566" y="336430"/>
                </a:cubicBezTo>
                <a:cubicBezTo>
                  <a:pt x="1262332" y="191219"/>
                  <a:pt x="1282460" y="95609"/>
                  <a:pt x="1302588" y="0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panj</dc:creator>
  <cp:lastModifiedBy>panj</cp:lastModifiedBy>
  <cp:revision>4</cp:revision>
  <dcterms:created xsi:type="dcterms:W3CDTF">2013-07-03T17:58:40Z</dcterms:created>
  <dcterms:modified xsi:type="dcterms:W3CDTF">2013-07-03T18:31:52Z</dcterms:modified>
</cp:coreProperties>
</file>