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5" d="100"/>
          <a:sy n="215" d="100"/>
        </p:scale>
        <p:origin x="-108" y="-1266"/>
      </p:cViewPr>
      <p:guideLst>
        <p:guide orient="horz" pos="721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710142"/>
            <a:ext cx="6217920" cy="490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295400"/>
            <a:ext cx="512064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91549"/>
            <a:ext cx="1645920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91549"/>
            <a:ext cx="4815840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1468969"/>
            <a:ext cx="6217920" cy="4540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968905"/>
            <a:ext cx="6217920" cy="5000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533402"/>
            <a:ext cx="3230880" cy="15086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533402"/>
            <a:ext cx="3230880" cy="15086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511705"/>
            <a:ext cx="3232150" cy="213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724958"/>
            <a:ext cx="3232150" cy="13170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511705"/>
            <a:ext cx="3233420" cy="213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724958"/>
            <a:ext cx="3233420" cy="13170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91017"/>
            <a:ext cx="2406651" cy="387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91018"/>
            <a:ext cx="4089400" cy="1951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478368"/>
            <a:ext cx="2406651" cy="15636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600201"/>
            <a:ext cx="4389120" cy="188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204259"/>
            <a:ext cx="4389120" cy="137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1789115"/>
            <a:ext cx="4389120" cy="2682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91546"/>
            <a:ext cx="658368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533402"/>
            <a:ext cx="6583680" cy="150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118785"/>
            <a:ext cx="1706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DB56-EF15-4248-810D-BB6DE51456FC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118785"/>
            <a:ext cx="23164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118785"/>
            <a:ext cx="1706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>
            <a:stCxn id="90" idx="5"/>
            <a:endCxn id="92" idx="1"/>
          </p:cNvCxnSpPr>
          <p:nvPr/>
        </p:nvCxnSpPr>
        <p:spPr>
          <a:xfrm rot="16200000" flipH="1">
            <a:off x="945963" y="727307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0" idx="3"/>
            <a:endCxn id="91" idx="7"/>
          </p:cNvCxnSpPr>
          <p:nvPr/>
        </p:nvCxnSpPr>
        <p:spPr>
          <a:xfrm rot="5400000">
            <a:off x="488763" y="727307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62000" y="39094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4800" y="100054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1219200" y="100054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3" name="Straight Connector 92"/>
          <p:cNvCxnSpPr>
            <a:stCxn id="95" idx="5"/>
            <a:endCxn id="97" idx="1"/>
          </p:cNvCxnSpPr>
          <p:nvPr/>
        </p:nvCxnSpPr>
        <p:spPr>
          <a:xfrm rot="16200000" flipH="1">
            <a:off x="2622363" y="727307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5" idx="3"/>
            <a:endCxn id="96" idx="7"/>
          </p:cNvCxnSpPr>
          <p:nvPr/>
        </p:nvCxnSpPr>
        <p:spPr>
          <a:xfrm rot="5400000">
            <a:off x="2165163" y="727307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438400" y="39094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1981200" y="100054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895600" y="100054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5638800" y="990601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6553200" y="990601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5029200" y="9944"/>
            <a:ext cx="7620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810000" y="990600"/>
            <a:ext cx="619125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4737717" y="990600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901326" y="86144"/>
            <a:ext cx="394074" cy="2416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H="1">
            <a:off x="2241363" y="54581"/>
            <a:ext cx="394074" cy="3048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183963" y="1349981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1098363" y="1349981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H="1">
            <a:off x="495300" y="1356518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>
            <a:off x="1409700" y="1356518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1860363" y="1349981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171700" y="1356518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2774763" y="1349981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3086100" y="1356518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4"/>
          </p:cNvCxnSpPr>
          <p:nvPr/>
        </p:nvCxnSpPr>
        <p:spPr>
          <a:xfrm rot="5400000">
            <a:off x="3774282" y="1483519"/>
            <a:ext cx="533400" cy="1571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9" idx="4"/>
          </p:cNvCxnSpPr>
          <p:nvPr/>
        </p:nvCxnSpPr>
        <p:spPr>
          <a:xfrm rot="16200000" flipH="1">
            <a:off x="3964781" y="1450181"/>
            <a:ext cx="457202" cy="1476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480742" y="22860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Symbol"/>
              </a:rPr>
              <a:t></a:t>
            </a:r>
            <a:endParaRPr lang="en-US" sz="32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914400" y="191325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Two BVH trees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928409" y="1916668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BVTT tree</a:t>
            </a:r>
            <a:endParaRPr lang="en-US" dirty="0"/>
          </a:p>
        </p:txBody>
      </p:sp>
      <p:cxnSp>
        <p:nvCxnSpPr>
          <p:cNvPr id="133" name="Straight Connector 132"/>
          <p:cNvCxnSpPr>
            <a:stCxn id="105" idx="4"/>
            <a:endCxn id="109" idx="0"/>
          </p:cNvCxnSpPr>
          <p:nvPr/>
        </p:nvCxnSpPr>
        <p:spPr>
          <a:xfrm rot="5400000">
            <a:off x="4426954" y="7354"/>
            <a:ext cx="675856" cy="1290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5" idx="4"/>
            <a:endCxn id="101" idx="0"/>
          </p:cNvCxnSpPr>
          <p:nvPr/>
        </p:nvCxnSpPr>
        <p:spPr>
          <a:xfrm rot="16200000" flipH="1">
            <a:off x="5796172" y="-71228"/>
            <a:ext cx="675857" cy="144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5" idx="4"/>
            <a:endCxn id="110" idx="0"/>
          </p:cNvCxnSpPr>
          <p:nvPr/>
        </p:nvCxnSpPr>
        <p:spPr>
          <a:xfrm rot="5400000">
            <a:off x="4888431" y="468831"/>
            <a:ext cx="675856" cy="367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5" idx="4"/>
            <a:endCxn id="100" idx="0"/>
          </p:cNvCxnSpPr>
          <p:nvPr/>
        </p:nvCxnSpPr>
        <p:spPr>
          <a:xfrm rot="16200000" flipH="1">
            <a:off x="5338972" y="385972"/>
            <a:ext cx="675857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09" idx="4"/>
          </p:cNvCxnSpPr>
          <p:nvPr/>
        </p:nvCxnSpPr>
        <p:spPr>
          <a:xfrm rot="5400000">
            <a:off x="3736181" y="1369220"/>
            <a:ext cx="457202" cy="3095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09" idx="4"/>
          </p:cNvCxnSpPr>
          <p:nvPr/>
        </p:nvCxnSpPr>
        <p:spPr>
          <a:xfrm rot="16200000" flipH="1">
            <a:off x="4040981" y="1373981"/>
            <a:ext cx="457202" cy="3000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4688682" y="1483520"/>
            <a:ext cx="533400" cy="1571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4879181" y="1450182"/>
            <a:ext cx="457202" cy="1476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4650581" y="1369221"/>
            <a:ext cx="457202" cy="3095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4955381" y="1373982"/>
            <a:ext cx="457202" cy="3000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5603082" y="1483520"/>
            <a:ext cx="533400" cy="1571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5793581" y="1450182"/>
            <a:ext cx="457202" cy="1476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5564981" y="1369221"/>
            <a:ext cx="457202" cy="3095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5869781" y="1373982"/>
            <a:ext cx="457202" cy="3000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6517480" y="1483520"/>
            <a:ext cx="533400" cy="1571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H="1">
            <a:off x="6707979" y="1450182"/>
            <a:ext cx="457202" cy="1476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479379" y="1369221"/>
            <a:ext cx="457202" cy="3095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6200000" flipH="1">
            <a:off x="6784179" y="1373982"/>
            <a:ext cx="457202" cy="30003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6" grpId="0" animBg="1"/>
      <p:bldP spid="97" grpId="0" animBg="1"/>
      <p:bldP spid="100" grpId="0" animBg="1"/>
      <p:bldP spid="101" grpId="0" animBg="1"/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5</cp:revision>
  <dcterms:created xsi:type="dcterms:W3CDTF">2010-06-27T03:58:42Z</dcterms:created>
  <dcterms:modified xsi:type="dcterms:W3CDTF">2011-03-20T03:41:24Z</dcterms:modified>
</cp:coreProperties>
</file>