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315200" cy="6400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05E"/>
    <a:srgbClr val="00EE6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-1896" y="-78"/>
      </p:cViewPr>
      <p:guideLst>
        <p:guide orient="horz" pos="2016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988401"/>
            <a:ext cx="621792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627120"/>
            <a:ext cx="512064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DB56-EF15-4248-810D-BB6DE51456FC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24BD-150D-47BC-ADCC-4CCEA96F9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DB56-EF15-4248-810D-BB6DE51456FC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24BD-150D-47BC-ADCC-4CCEA96F9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256333"/>
            <a:ext cx="1645920" cy="54614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256333"/>
            <a:ext cx="4815840" cy="54614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DB56-EF15-4248-810D-BB6DE51456FC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24BD-150D-47BC-ADCC-4CCEA96F9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DB56-EF15-4248-810D-BB6DE51456FC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24BD-150D-47BC-ADCC-4CCEA96F9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1" y="4113112"/>
            <a:ext cx="6217920" cy="12712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1" y="2712933"/>
            <a:ext cx="6217920" cy="14001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DB56-EF15-4248-810D-BB6DE51456FC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24BD-150D-47BC-ADCC-4CCEA96F9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493524"/>
            <a:ext cx="323088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1493524"/>
            <a:ext cx="323088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DB56-EF15-4248-810D-BB6DE51456FC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24BD-150D-47BC-ADCC-4CCEA96F9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1" y="1432772"/>
            <a:ext cx="3232150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1" y="2029883"/>
            <a:ext cx="3232150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1" y="1432772"/>
            <a:ext cx="3233420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1" y="2029883"/>
            <a:ext cx="3233420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DB56-EF15-4248-810D-BB6DE51456FC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24BD-150D-47BC-ADCC-4CCEA96F9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DB56-EF15-4248-810D-BB6DE51456FC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24BD-150D-47BC-ADCC-4CCEA96F9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DB56-EF15-4248-810D-BB6DE51456FC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24BD-150D-47BC-ADCC-4CCEA96F9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2" y="254847"/>
            <a:ext cx="2406651" cy="10845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1" y="254851"/>
            <a:ext cx="4089400" cy="54629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2" y="1339430"/>
            <a:ext cx="2406651" cy="4378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DB56-EF15-4248-810D-BB6DE51456FC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24BD-150D-47BC-ADCC-4CCEA96F9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4480560"/>
            <a:ext cx="4389120" cy="5289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571924"/>
            <a:ext cx="438912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5009516"/>
            <a:ext cx="4389120" cy="7512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DB56-EF15-4248-810D-BB6DE51456FC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24BD-150D-47BC-ADCC-4CCEA96F9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56329"/>
            <a:ext cx="658368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493524"/>
            <a:ext cx="6583680" cy="422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5932599"/>
            <a:ext cx="17068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DDB56-EF15-4248-810D-BB6DE51456FC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5932599"/>
            <a:ext cx="23164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5932599"/>
            <a:ext cx="17068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824BD-150D-47BC-ADCC-4CCEA96F9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Rounded Rectangle 303"/>
          <p:cNvSpPr/>
          <p:nvPr/>
        </p:nvSpPr>
        <p:spPr>
          <a:xfrm>
            <a:off x="20477" y="27046"/>
            <a:ext cx="1752600" cy="20116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5" name="Rounded Rectangle 304"/>
          <p:cNvSpPr/>
          <p:nvPr/>
        </p:nvSpPr>
        <p:spPr>
          <a:xfrm>
            <a:off x="249077" y="331846"/>
            <a:ext cx="12954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Task 0</a:t>
            </a:r>
            <a:endParaRPr lang="en-US" dirty="0"/>
          </a:p>
        </p:txBody>
      </p:sp>
      <p:sp>
        <p:nvSpPr>
          <p:cNvPr id="306" name="Rectangle 305"/>
          <p:cNvSpPr/>
          <p:nvPr/>
        </p:nvSpPr>
        <p:spPr>
          <a:xfrm>
            <a:off x="1239677" y="408046"/>
            <a:ext cx="2286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1239677" y="484246"/>
            <a:ext cx="228600" cy="22860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ounded Rectangle 307"/>
          <p:cNvSpPr/>
          <p:nvPr/>
        </p:nvSpPr>
        <p:spPr>
          <a:xfrm>
            <a:off x="249077" y="1017646"/>
            <a:ext cx="12954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Task </a:t>
            </a:r>
            <a:r>
              <a:rPr lang="en-US" i="1" dirty="0" err="1" smtClean="0"/>
              <a:t>i</a:t>
            </a:r>
            <a:endParaRPr lang="en-US" i="1" dirty="0"/>
          </a:p>
        </p:txBody>
      </p:sp>
      <p:sp>
        <p:nvSpPr>
          <p:cNvPr id="309" name="Rectangle 308"/>
          <p:cNvSpPr/>
          <p:nvPr/>
        </p:nvSpPr>
        <p:spPr>
          <a:xfrm>
            <a:off x="1239677" y="1093846"/>
            <a:ext cx="2286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1239677" y="1246246"/>
            <a:ext cx="228600" cy="15240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TextBox 310"/>
          <p:cNvSpPr txBox="1"/>
          <p:nvPr/>
        </p:nvSpPr>
        <p:spPr>
          <a:xfrm>
            <a:off x="514286" y="-37486"/>
            <a:ext cx="725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Core 1</a:t>
            </a:r>
            <a:endParaRPr lang="en-US" sz="1600" dirty="0"/>
          </a:p>
        </p:txBody>
      </p:sp>
      <p:sp>
        <p:nvSpPr>
          <p:cNvPr id="312" name="TextBox 311"/>
          <p:cNvSpPr txBox="1"/>
          <p:nvPr/>
        </p:nvSpPr>
        <p:spPr>
          <a:xfrm rot="5400000">
            <a:off x="760625" y="7172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13" name="Rounded Rectangle 312"/>
          <p:cNvSpPr/>
          <p:nvPr/>
        </p:nvSpPr>
        <p:spPr>
          <a:xfrm>
            <a:off x="2382677" y="15378"/>
            <a:ext cx="1752600" cy="20116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4" name="Rounded Rectangle 313"/>
          <p:cNvSpPr/>
          <p:nvPr/>
        </p:nvSpPr>
        <p:spPr>
          <a:xfrm>
            <a:off x="2611277" y="320178"/>
            <a:ext cx="12954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Task </a:t>
            </a:r>
            <a:r>
              <a:rPr lang="en-US" i="1" dirty="0" smtClean="0"/>
              <a:t>k</a:t>
            </a:r>
            <a:endParaRPr lang="en-US" i="1" dirty="0"/>
          </a:p>
        </p:txBody>
      </p:sp>
      <p:sp>
        <p:nvSpPr>
          <p:cNvPr id="315" name="Rectangle 314"/>
          <p:cNvSpPr/>
          <p:nvPr/>
        </p:nvSpPr>
        <p:spPr>
          <a:xfrm>
            <a:off x="3601877" y="396378"/>
            <a:ext cx="2286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ounded Rectangle 315"/>
          <p:cNvSpPr/>
          <p:nvPr/>
        </p:nvSpPr>
        <p:spPr>
          <a:xfrm>
            <a:off x="2611277" y="1005978"/>
            <a:ext cx="12954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Task </a:t>
            </a:r>
            <a:r>
              <a:rPr lang="en-US" i="1" dirty="0" err="1" smtClean="0"/>
              <a:t>k+i</a:t>
            </a:r>
            <a:endParaRPr lang="en-US" i="1" dirty="0"/>
          </a:p>
        </p:txBody>
      </p:sp>
      <p:sp>
        <p:nvSpPr>
          <p:cNvPr id="317" name="Rectangle 316"/>
          <p:cNvSpPr/>
          <p:nvPr/>
        </p:nvSpPr>
        <p:spPr>
          <a:xfrm>
            <a:off x="3601877" y="1082178"/>
            <a:ext cx="2286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3601877" y="1093846"/>
            <a:ext cx="228600" cy="293132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TextBox 318"/>
          <p:cNvSpPr txBox="1"/>
          <p:nvPr/>
        </p:nvSpPr>
        <p:spPr>
          <a:xfrm>
            <a:off x="2963907" y="-49154"/>
            <a:ext cx="7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Core k</a:t>
            </a:r>
            <a:endParaRPr lang="en-US" sz="1600" dirty="0"/>
          </a:p>
        </p:txBody>
      </p:sp>
      <p:sp>
        <p:nvSpPr>
          <p:cNvPr id="320" name="TextBox 319"/>
          <p:cNvSpPr txBox="1"/>
          <p:nvPr/>
        </p:nvSpPr>
        <p:spPr>
          <a:xfrm rot="5400000">
            <a:off x="3122825" y="7056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21" name="TextBox 320"/>
          <p:cNvSpPr txBox="1"/>
          <p:nvPr/>
        </p:nvSpPr>
        <p:spPr>
          <a:xfrm>
            <a:off x="1849277" y="63664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322" name="Rounded Rectangle 321"/>
          <p:cNvSpPr/>
          <p:nvPr/>
        </p:nvSpPr>
        <p:spPr>
          <a:xfrm>
            <a:off x="2192177" y="2153955"/>
            <a:ext cx="2133600" cy="4087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Utilization</a:t>
            </a:r>
            <a:endParaRPr lang="en-US" sz="1400" b="1" dirty="0"/>
          </a:p>
        </p:txBody>
      </p:sp>
      <p:sp>
        <p:nvSpPr>
          <p:cNvPr id="323" name="Rectangle 322"/>
          <p:cNvSpPr/>
          <p:nvPr/>
        </p:nvSpPr>
        <p:spPr>
          <a:xfrm>
            <a:off x="3430427" y="2204028"/>
            <a:ext cx="2286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3430427" y="2356428"/>
            <a:ext cx="228600" cy="15240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>
            <a:off x="3725702" y="2204028"/>
            <a:ext cx="2286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4020977" y="2201069"/>
            <a:ext cx="2286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4020977" y="2212737"/>
            <a:ext cx="228600" cy="293132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Down Arrow 327"/>
          <p:cNvSpPr/>
          <p:nvPr/>
        </p:nvSpPr>
        <p:spPr>
          <a:xfrm>
            <a:off x="3220877" y="2600764"/>
            <a:ext cx="152400" cy="457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TextBox 329"/>
          <p:cNvSpPr txBox="1"/>
          <p:nvPr/>
        </p:nvSpPr>
        <p:spPr>
          <a:xfrm>
            <a:off x="1828800" y="2657914"/>
            <a:ext cx="142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manage kernel</a:t>
            </a:r>
            <a:endParaRPr lang="en-US" sz="1600" dirty="0"/>
          </a:p>
        </p:txBody>
      </p:sp>
      <p:cxnSp>
        <p:nvCxnSpPr>
          <p:cNvPr id="331" name="Shape 330"/>
          <p:cNvCxnSpPr>
            <a:stCxn id="322" idx="1"/>
            <a:endCxn id="308" idx="2"/>
          </p:cNvCxnSpPr>
          <p:nvPr/>
        </p:nvCxnSpPr>
        <p:spPr>
          <a:xfrm rot="10800000">
            <a:off x="896777" y="1474846"/>
            <a:ext cx="1295400" cy="883464"/>
          </a:xfrm>
          <a:prstGeom prst="bentConnector2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846280" y="1627246"/>
            <a:ext cx="7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abort or</a:t>
            </a:r>
            <a:br>
              <a:rPr lang="en-US" sz="1200" dirty="0" smtClean="0"/>
            </a:br>
            <a:r>
              <a:rPr lang="en-US" sz="1200" dirty="0" smtClean="0"/>
              <a:t>continue</a:t>
            </a:r>
            <a:endParaRPr lang="en-US" sz="1200" dirty="0"/>
          </a:p>
        </p:txBody>
      </p:sp>
      <p:sp>
        <p:nvSpPr>
          <p:cNvPr id="333" name="TextBox 332"/>
          <p:cNvSpPr txBox="1"/>
          <p:nvPr/>
        </p:nvSpPr>
        <p:spPr>
          <a:xfrm>
            <a:off x="3220877" y="1627246"/>
            <a:ext cx="7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abort or</a:t>
            </a:r>
            <a:br>
              <a:rPr lang="en-US" sz="1200" dirty="0" smtClean="0"/>
            </a:br>
            <a:r>
              <a:rPr lang="en-US" sz="1200" dirty="0" smtClean="0"/>
              <a:t>continue</a:t>
            </a:r>
            <a:endParaRPr lang="en-US" sz="1200" dirty="0"/>
          </a:p>
        </p:txBody>
      </p:sp>
      <p:sp>
        <p:nvSpPr>
          <p:cNvPr id="334" name="Rectangle 333"/>
          <p:cNvSpPr/>
          <p:nvPr/>
        </p:nvSpPr>
        <p:spPr>
          <a:xfrm>
            <a:off x="3135152" y="2201580"/>
            <a:ext cx="2286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/>
          <p:cNvSpPr/>
          <p:nvPr/>
        </p:nvSpPr>
        <p:spPr>
          <a:xfrm>
            <a:off x="3135152" y="2277780"/>
            <a:ext cx="228600" cy="22860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ounded Rectangle 337"/>
          <p:cNvSpPr/>
          <p:nvPr/>
        </p:nvSpPr>
        <p:spPr>
          <a:xfrm>
            <a:off x="4973477" y="15378"/>
            <a:ext cx="1752600" cy="20138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9" name="Rounded Rectangle 338"/>
          <p:cNvSpPr/>
          <p:nvPr/>
        </p:nvSpPr>
        <p:spPr>
          <a:xfrm>
            <a:off x="5202077" y="320178"/>
            <a:ext cx="12954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Task </a:t>
            </a:r>
            <a:r>
              <a:rPr lang="en-US" i="1" dirty="0" smtClean="0"/>
              <a:t>n</a:t>
            </a:r>
            <a:endParaRPr lang="en-US" i="1" dirty="0"/>
          </a:p>
        </p:txBody>
      </p:sp>
      <p:sp>
        <p:nvSpPr>
          <p:cNvPr id="340" name="Rectangle 339"/>
          <p:cNvSpPr/>
          <p:nvPr/>
        </p:nvSpPr>
        <p:spPr>
          <a:xfrm>
            <a:off x="6192677" y="396378"/>
            <a:ext cx="2286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ounded Rectangle 340"/>
          <p:cNvSpPr/>
          <p:nvPr/>
        </p:nvSpPr>
        <p:spPr>
          <a:xfrm>
            <a:off x="5202077" y="1005978"/>
            <a:ext cx="12954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Task </a:t>
            </a:r>
            <a:r>
              <a:rPr lang="en-US" i="1" dirty="0" err="1" smtClean="0"/>
              <a:t>n+i</a:t>
            </a:r>
            <a:endParaRPr lang="en-US" i="1" dirty="0"/>
          </a:p>
        </p:txBody>
      </p:sp>
      <p:sp>
        <p:nvSpPr>
          <p:cNvPr id="342" name="Rectangle 341"/>
          <p:cNvSpPr/>
          <p:nvPr/>
        </p:nvSpPr>
        <p:spPr>
          <a:xfrm>
            <a:off x="6192677" y="1082178"/>
            <a:ext cx="2286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/>
          <p:cNvSpPr/>
          <p:nvPr/>
        </p:nvSpPr>
        <p:spPr>
          <a:xfrm>
            <a:off x="6192677" y="1295400"/>
            <a:ext cx="228600" cy="9157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3"/>
          <p:cNvSpPr txBox="1"/>
          <p:nvPr/>
        </p:nvSpPr>
        <p:spPr>
          <a:xfrm>
            <a:off x="5554707" y="-49154"/>
            <a:ext cx="728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Core n</a:t>
            </a:r>
            <a:endParaRPr lang="en-US" sz="1600" dirty="0"/>
          </a:p>
        </p:txBody>
      </p:sp>
      <p:sp>
        <p:nvSpPr>
          <p:cNvPr id="345" name="TextBox 344"/>
          <p:cNvSpPr txBox="1"/>
          <p:nvPr/>
        </p:nvSpPr>
        <p:spPr>
          <a:xfrm rot="5400000">
            <a:off x="5713625" y="7056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46" name="TextBox 345"/>
          <p:cNvSpPr txBox="1"/>
          <p:nvPr/>
        </p:nvSpPr>
        <p:spPr>
          <a:xfrm>
            <a:off x="5811677" y="1627246"/>
            <a:ext cx="7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abort or</a:t>
            </a:r>
            <a:br>
              <a:rPr lang="en-US" sz="1200" dirty="0" smtClean="0"/>
            </a:br>
            <a:r>
              <a:rPr lang="en-US" sz="1200" dirty="0" smtClean="0"/>
              <a:t>continue</a:t>
            </a:r>
            <a:endParaRPr lang="en-US" sz="1200" dirty="0"/>
          </a:p>
        </p:txBody>
      </p:sp>
      <p:cxnSp>
        <p:nvCxnSpPr>
          <p:cNvPr id="347" name="Shape 346"/>
          <p:cNvCxnSpPr>
            <a:stCxn id="322" idx="3"/>
            <a:endCxn id="341" idx="2"/>
          </p:cNvCxnSpPr>
          <p:nvPr/>
        </p:nvCxnSpPr>
        <p:spPr>
          <a:xfrm flipV="1">
            <a:off x="4325777" y="1463178"/>
            <a:ext cx="1524000" cy="895132"/>
          </a:xfrm>
          <a:prstGeom prst="bentConnector2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>
            <a:stCxn id="322" idx="0"/>
            <a:endCxn id="316" idx="2"/>
          </p:cNvCxnSpPr>
          <p:nvPr/>
        </p:nvCxnSpPr>
        <p:spPr>
          <a:xfrm rot="5400000" flipH="1" flipV="1">
            <a:off x="2913589" y="1808567"/>
            <a:ext cx="690777" cy="1588"/>
          </a:xfrm>
          <a:prstGeom prst="straightConnector1">
            <a:avLst/>
          </a:prstGeom>
          <a:ln w="25400">
            <a:tailEnd type="stealth" w="lg" len="lg"/>
          </a:ln>
          <a:effectLst>
            <a:outerShdw blurRad="40005" dist="20320" dir="5400000" algn="ctr" rotWithShape="0">
              <a:schemeClr val="tx1">
                <a:alpha val="38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TextBox 348"/>
          <p:cNvSpPr txBox="1"/>
          <p:nvPr/>
        </p:nvSpPr>
        <p:spPr>
          <a:xfrm>
            <a:off x="4304589" y="63664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372" name="TextBox 371"/>
          <p:cNvSpPr txBox="1"/>
          <p:nvPr/>
        </p:nvSpPr>
        <p:spPr>
          <a:xfrm>
            <a:off x="6364127" y="3162739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full</a:t>
            </a:r>
            <a:endParaRPr lang="en-US" sz="1600" dirty="0"/>
          </a:p>
        </p:txBody>
      </p:sp>
      <p:sp>
        <p:nvSpPr>
          <p:cNvPr id="373" name="TextBox 372"/>
          <p:cNvSpPr txBox="1"/>
          <p:nvPr/>
        </p:nvSpPr>
        <p:spPr>
          <a:xfrm>
            <a:off x="6400800" y="4114800"/>
            <a:ext cx="719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empty</a:t>
            </a:r>
            <a:endParaRPr lang="en-US" sz="1600" dirty="0"/>
          </a:p>
        </p:txBody>
      </p:sp>
      <p:sp>
        <p:nvSpPr>
          <p:cNvPr id="397" name="Down Arrow 396"/>
          <p:cNvSpPr/>
          <p:nvPr/>
        </p:nvSpPr>
        <p:spPr>
          <a:xfrm>
            <a:off x="3220877" y="4505764"/>
            <a:ext cx="152400" cy="457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TextBox 402"/>
          <p:cNvSpPr txBox="1"/>
          <p:nvPr/>
        </p:nvSpPr>
        <p:spPr>
          <a:xfrm>
            <a:off x="1828800" y="4562914"/>
            <a:ext cx="1394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balance kernel</a:t>
            </a:r>
            <a:endParaRPr lang="en-US" sz="1600" dirty="0"/>
          </a:p>
        </p:txBody>
      </p:sp>
      <p:sp>
        <p:nvSpPr>
          <p:cNvPr id="102" name="Rectangle 101"/>
          <p:cNvSpPr/>
          <p:nvPr/>
        </p:nvSpPr>
        <p:spPr>
          <a:xfrm>
            <a:off x="6193302" y="654148"/>
            <a:ext cx="228600" cy="45719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0" y="3048000"/>
            <a:ext cx="838200" cy="2057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r>
              <a:rPr lang="en-US" sz="1700" dirty="0" smtClean="0"/>
              <a:t>External Task Pools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1066800" y="5001064"/>
            <a:ext cx="5330698" cy="1371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r>
              <a:rPr lang="en-US" sz="1700" dirty="0" smtClean="0"/>
              <a:t>Global</a:t>
            </a:r>
          </a:p>
          <a:p>
            <a:r>
              <a:rPr lang="en-US" sz="1700" dirty="0" smtClean="0"/>
              <a:t>Task Pools</a:t>
            </a:r>
            <a:endParaRPr lang="en-US" sz="1700" dirty="0"/>
          </a:p>
        </p:txBody>
      </p:sp>
      <p:sp>
        <p:nvSpPr>
          <p:cNvPr id="109" name="Rectangle 108"/>
          <p:cNvSpPr/>
          <p:nvPr/>
        </p:nvSpPr>
        <p:spPr>
          <a:xfrm>
            <a:off x="2095022" y="5077264"/>
            <a:ext cx="228600" cy="1171576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2095022" y="5846122"/>
            <a:ext cx="228600" cy="393192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437922" y="5077264"/>
            <a:ext cx="228600" cy="1171576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2437922" y="5858314"/>
            <a:ext cx="228600" cy="393192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780822" y="5077264"/>
            <a:ext cx="228600" cy="1171576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2780822" y="5846122"/>
            <a:ext cx="228600" cy="393192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133247" y="5077264"/>
            <a:ext cx="228600" cy="1171576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133247" y="5846122"/>
            <a:ext cx="228600" cy="393192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466622" y="5077264"/>
            <a:ext cx="228600" cy="1171576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581047" y="5077264"/>
            <a:ext cx="228600" cy="1171576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581047" y="5846122"/>
            <a:ext cx="228600" cy="393192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923947" y="5077264"/>
            <a:ext cx="228600" cy="1171576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923947" y="5846122"/>
            <a:ext cx="228600" cy="393192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5257322" y="5077264"/>
            <a:ext cx="228600" cy="1171576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5257322" y="5846122"/>
            <a:ext cx="228600" cy="393192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5600222" y="5077264"/>
            <a:ext cx="228600" cy="1171576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5943122" y="5077264"/>
            <a:ext cx="228600" cy="1171576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5943122" y="5858314"/>
            <a:ext cx="228600" cy="393192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3912159" y="5534464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466622" y="5858314"/>
            <a:ext cx="228600" cy="393192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5600222" y="5858314"/>
            <a:ext cx="228600" cy="393192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6364127" y="5077264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full</a:t>
            </a:r>
            <a:endParaRPr lang="en-US" sz="16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364127" y="5971840"/>
            <a:ext cx="719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empty</a:t>
            </a:r>
            <a:endParaRPr lang="en-US" sz="1600" dirty="0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2023618" y="5257800"/>
            <a:ext cx="4297680" cy="0"/>
          </a:xfrm>
          <a:prstGeom prst="line">
            <a:avLst/>
          </a:prstGeom>
          <a:ln w="19050">
            <a:prstDash val="sysDash"/>
          </a:ln>
          <a:effectLst>
            <a:outerShdw blurRad="165100" dist="38100" dir="5400000" sx="1000" sy="1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2023618" y="6172200"/>
            <a:ext cx="4297680" cy="0"/>
          </a:xfrm>
          <a:prstGeom prst="line">
            <a:avLst/>
          </a:prstGeom>
          <a:ln w="19050">
            <a:prstDash val="sysDash"/>
          </a:ln>
          <a:effectLst>
            <a:outerShdw blurRad="165100" dist="38100" dir="5400000" sx="1000" sy="1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Bent Arrow 134"/>
          <p:cNvSpPr/>
          <p:nvPr/>
        </p:nvSpPr>
        <p:spPr>
          <a:xfrm flipV="1">
            <a:off x="304800" y="5105400"/>
            <a:ext cx="762000" cy="838200"/>
          </a:xfrm>
          <a:prstGeom prst="bentArrow">
            <a:avLst>
              <a:gd name="adj1" fmla="val 16692"/>
              <a:gd name="adj2" fmla="val 16692"/>
              <a:gd name="adj3" fmla="val 18538"/>
              <a:gd name="adj4" fmla="val 437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-76200" y="5867400"/>
            <a:ext cx="12328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pump kernel</a:t>
            </a:r>
            <a:endParaRPr lang="en-US" sz="1600" dirty="0"/>
          </a:p>
        </p:txBody>
      </p:sp>
      <p:sp>
        <p:nvSpPr>
          <p:cNvPr id="134" name="Bent Arrow 133"/>
          <p:cNvSpPr/>
          <p:nvPr/>
        </p:nvSpPr>
        <p:spPr>
          <a:xfrm flipH="1">
            <a:off x="4343400" y="2438400"/>
            <a:ext cx="2895600" cy="1600200"/>
          </a:xfrm>
          <a:prstGeom prst="bentArrow">
            <a:avLst>
              <a:gd name="adj1" fmla="val 5703"/>
              <a:gd name="adj2" fmla="val 6483"/>
              <a:gd name="adj3" fmla="val 10934"/>
              <a:gd name="adj4" fmla="val 437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6" name="Down Arrow 135"/>
          <p:cNvSpPr/>
          <p:nvPr/>
        </p:nvSpPr>
        <p:spPr>
          <a:xfrm rot="16200000">
            <a:off x="6736666" y="3383867"/>
            <a:ext cx="76200" cy="776068"/>
          </a:xfrm>
          <a:prstGeom prst="downArrow">
            <a:avLst>
              <a:gd name="adj1" fmla="val 10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Bent Arrow 136"/>
          <p:cNvSpPr/>
          <p:nvPr/>
        </p:nvSpPr>
        <p:spPr>
          <a:xfrm rot="16200000" flipV="1">
            <a:off x="5911360" y="4533900"/>
            <a:ext cx="1828800" cy="838200"/>
          </a:xfrm>
          <a:prstGeom prst="bentArrow">
            <a:avLst>
              <a:gd name="adj1" fmla="val 16692"/>
              <a:gd name="adj2" fmla="val 5817"/>
              <a:gd name="adj3" fmla="val 0"/>
              <a:gd name="adj4" fmla="val 437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1066800" y="3086539"/>
            <a:ext cx="5330698" cy="1371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r>
              <a:rPr lang="en-US" sz="1700" dirty="0" smtClean="0"/>
              <a:t>Global</a:t>
            </a:r>
          </a:p>
          <a:p>
            <a:r>
              <a:rPr lang="en-US" sz="1700" dirty="0" smtClean="0"/>
              <a:t>Task Pools</a:t>
            </a:r>
            <a:endParaRPr lang="en-US" sz="1700" dirty="0"/>
          </a:p>
        </p:txBody>
      </p:sp>
      <p:sp>
        <p:nvSpPr>
          <p:cNvPr id="139" name="Rectangle 138"/>
          <p:cNvSpPr/>
          <p:nvPr/>
        </p:nvSpPr>
        <p:spPr>
          <a:xfrm>
            <a:off x="2095022" y="3162739"/>
            <a:ext cx="228600" cy="1171576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095022" y="3877114"/>
            <a:ext cx="228600" cy="45720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437922" y="3162739"/>
            <a:ext cx="228600" cy="1171576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437922" y="3734239"/>
            <a:ext cx="228600" cy="59436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780822" y="3162739"/>
            <a:ext cx="228600" cy="1171576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780822" y="3553264"/>
            <a:ext cx="228600" cy="77724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133247" y="3162739"/>
            <a:ext cx="228600" cy="1171576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3133247" y="3391339"/>
            <a:ext cx="228600" cy="96012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3466622" y="3162739"/>
            <a:ext cx="228600" cy="1171576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466622" y="4187629"/>
            <a:ext cx="228600" cy="13716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4581047" y="3162739"/>
            <a:ext cx="228600" cy="1171576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4581047" y="3648514"/>
            <a:ext cx="228600" cy="68580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4923947" y="3162739"/>
            <a:ext cx="228600" cy="1171576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923947" y="3191314"/>
            <a:ext cx="228600" cy="114300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257322" y="3162739"/>
            <a:ext cx="228600" cy="1171576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257322" y="3543739"/>
            <a:ext cx="228600" cy="77724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600222" y="3162739"/>
            <a:ext cx="228600" cy="1171576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943122" y="3162739"/>
            <a:ext cx="228600" cy="1171576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5943122" y="3812344"/>
            <a:ext cx="228600" cy="50292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3912159" y="361993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2023618" y="3315139"/>
            <a:ext cx="4297680" cy="0"/>
          </a:xfrm>
          <a:prstGeom prst="line">
            <a:avLst/>
          </a:prstGeom>
          <a:ln w="19050">
            <a:prstDash val="sysDash"/>
          </a:ln>
          <a:effectLst>
            <a:outerShdw blurRad="165100" dist="38100" dir="5400000" sx="1000" sy="1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2023618" y="4267200"/>
            <a:ext cx="4297680" cy="0"/>
          </a:xfrm>
          <a:prstGeom prst="line">
            <a:avLst/>
          </a:prstGeom>
          <a:ln w="19050">
            <a:prstDash val="sysDash"/>
          </a:ln>
          <a:effectLst>
            <a:outerShdw blurRad="165100" dist="38100" dir="5400000" sx="1000" sy="1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 rot="5400000">
            <a:off x="6475781" y="847257"/>
            <a:ext cx="1102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task kernel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53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panj</dc:creator>
  <cp:lastModifiedBy>panj</cp:lastModifiedBy>
  <cp:revision>20</cp:revision>
  <dcterms:created xsi:type="dcterms:W3CDTF">2010-06-27T03:58:42Z</dcterms:created>
  <dcterms:modified xsi:type="dcterms:W3CDTF">2010-07-02T02:35:40Z</dcterms:modified>
</cp:coreProperties>
</file>