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4754563"/>
  <p:notesSz cx="6858000" cy="9144000"/>
  <p:defaultTextStyle>
    <a:defPPr>
      <a:defRPr lang="en-US"/>
    </a:defPPr>
    <a:lvl1pPr marL="0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2" d="100"/>
          <a:sy n="182" d="100"/>
        </p:scale>
        <p:origin x="-1116" y="-78"/>
      </p:cViewPr>
      <p:guideLst>
        <p:guide orient="horz" pos="149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76996"/>
            <a:ext cx="5829300" cy="1019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2694254"/>
            <a:ext cx="4800600" cy="12150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5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6A35-7EF3-41BD-8FDE-C3953588B3D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561B-0E25-4AB0-8A7F-0F84A26C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6A35-7EF3-41BD-8FDE-C3953588B3D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561B-0E25-4AB0-8A7F-0F84A26C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90406"/>
            <a:ext cx="1543050" cy="4056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0406"/>
            <a:ext cx="4514850" cy="4056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6A35-7EF3-41BD-8FDE-C3953588B3D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561B-0E25-4AB0-8A7F-0F84A26C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6A35-7EF3-41BD-8FDE-C3953588B3D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561B-0E25-4AB0-8A7F-0F84A26C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055249"/>
            <a:ext cx="5829300" cy="944309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015189"/>
            <a:ext cx="5829300" cy="1040061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1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3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5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67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59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511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430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349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6A35-7EF3-41BD-8FDE-C3953588B3D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561B-0E25-4AB0-8A7F-0F84A26C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109401"/>
            <a:ext cx="3028950" cy="31377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109401"/>
            <a:ext cx="3028950" cy="31377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6A35-7EF3-41BD-8FDE-C3953588B3D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561B-0E25-4AB0-8A7F-0F84A26C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064276"/>
            <a:ext cx="3030141" cy="44353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507815"/>
            <a:ext cx="3030141" cy="2739377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064276"/>
            <a:ext cx="3031331" cy="44353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507815"/>
            <a:ext cx="3031331" cy="2739377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6A35-7EF3-41BD-8FDE-C3953588B3D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561B-0E25-4AB0-8A7F-0F84A26C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6A35-7EF3-41BD-8FDE-C3953588B3D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561B-0E25-4AB0-8A7F-0F84A26C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6A35-7EF3-41BD-8FDE-C3953588B3D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561B-0E25-4AB0-8A7F-0F84A26C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189302"/>
            <a:ext cx="2256235" cy="80563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189305"/>
            <a:ext cx="3833813" cy="405788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994939"/>
            <a:ext cx="2256235" cy="3252253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6A35-7EF3-41BD-8FDE-C3953588B3D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561B-0E25-4AB0-8A7F-0F84A26C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328196"/>
            <a:ext cx="4114800" cy="39291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24829"/>
            <a:ext cx="4114800" cy="2852738"/>
          </a:xfrm>
        </p:spPr>
        <p:txBody>
          <a:bodyPr/>
          <a:lstStyle>
            <a:lvl1pPr marL="0" indent="0">
              <a:buNone/>
              <a:defRPr sz="2700"/>
            </a:lvl1pPr>
            <a:lvl2pPr marL="391866" indent="0">
              <a:buNone/>
              <a:defRPr sz="2400"/>
            </a:lvl2pPr>
            <a:lvl3pPr marL="783732" indent="0">
              <a:buNone/>
              <a:defRPr sz="2100"/>
            </a:lvl3pPr>
            <a:lvl4pPr marL="1175598" indent="0">
              <a:buNone/>
              <a:defRPr sz="1700"/>
            </a:lvl4pPr>
            <a:lvl5pPr marL="1567464" indent="0">
              <a:buNone/>
              <a:defRPr sz="1700"/>
            </a:lvl5pPr>
            <a:lvl6pPr marL="1959331" indent="0">
              <a:buNone/>
              <a:defRPr sz="1700"/>
            </a:lvl6pPr>
            <a:lvl7pPr marL="2351197" indent="0">
              <a:buNone/>
              <a:defRPr sz="1700"/>
            </a:lvl7pPr>
            <a:lvl8pPr marL="2743063" indent="0">
              <a:buNone/>
              <a:defRPr sz="1700"/>
            </a:lvl8pPr>
            <a:lvl9pPr marL="313492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3721109"/>
            <a:ext cx="4114800" cy="558001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6A35-7EF3-41BD-8FDE-C3953588B3D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561B-0E25-4AB0-8A7F-0F84A26C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190405"/>
            <a:ext cx="6172200" cy="792427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09401"/>
            <a:ext cx="6172200" cy="3137791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406778"/>
            <a:ext cx="1600200" cy="253137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6A35-7EF3-41BD-8FDE-C3953588B3D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4406778"/>
            <a:ext cx="2171700" cy="253137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406778"/>
            <a:ext cx="1600200" cy="253137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0561B-0E25-4AB0-8A7F-0F84A26C86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900" indent="-293900" algn="l" defTabSz="78373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6782" indent="-244916" algn="l" defTabSz="78373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9665" indent="-195933" algn="l" defTabSz="78373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indent="-195933" algn="l" defTabSz="78373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398" indent="-195933" algn="l" defTabSz="78373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264" indent="-195933" algn="l" defTabSz="78373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130" indent="-195933" algn="l" defTabSz="78373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195933" algn="l" defTabSz="78373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862" indent="-195933" algn="l" defTabSz="78373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2" name="Group 7701"/>
          <p:cNvGrpSpPr/>
          <p:nvPr/>
        </p:nvGrpSpPr>
        <p:grpSpPr>
          <a:xfrm>
            <a:off x="152400" y="91281"/>
            <a:ext cx="6553200" cy="4572000"/>
            <a:chOff x="914400" y="609600"/>
            <a:chExt cx="6553200" cy="4572000"/>
          </a:xfrm>
        </p:grpSpPr>
        <p:sp>
          <p:nvSpPr>
            <p:cNvPr id="7703" name="Freeform 7702"/>
            <p:cNvSpPr/>
            <p:nvPr/>
          </p:nvSpPr>
          <p:spPr>
            <a:xfrm>
              <a:off x="4876800" y="1752600"/>
              <a:ext cx="2068106" cy="2178942"/>
            </a:xfrm>
            <a:custGeom>
              <a:avLst/>
              <a:gdLst>
                <a:gd name="connsiteX0" fmla="*/ 2519 w 2068106"/>
                <a:gd name="connsiteY0" fmla="*/ 930774 h 2178942"/>
                <a:gd name="connsiteX1" fmla="*/ 380371 w 2068106"/>
                <a:gd name="connsiteY1" fmla="*/ 371554 h 2178942"/>
                <a:gd name="connsiteX2" fmla="*/ 1536595 w 2068106"/>
                <a:gd name="connsiteY2" fmla="*/ 129729 h 2178942"/>
                <a:gd name="connsiteX3" fmla="*/ 1982460 w 2068106"/>
                <a:gd name="connsiteY3" fmla="*/ 1149927 h 2178942"/>
                <a:gd name="connsiteX4" fmla="*/ 1022718 w 2068106"/>
                <a:gd name="connsiteY4" fmla="*/ 2071884 h 2178942"/>
                <a:gd name="connsiteX5" fmla="*/ 365257 w 2068106"/>
                <a:gd name="connsiteY5" fmla="*/ 1792275 h 2178942"/>
                <a:gd name="connsiteX6" fmla="*/ 2519 w 2068106"/>
                <a:gd name="connsiteY6" fmla="*/ 930774 h 217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8106" h="2178942">
                  <a:moveTo>
                    <a:pt x="2519" y="930774"/>
                  </a:moveTo>
                  <a:cubicBezTo>
                    <a:pt x="5038" y="693987"/>
                    <a:pt x="124692" y="505061"/>
                    <a:pt x="380371" y="371554"/>
                  </a:cubicBezTo>
                  <a:cubicBezTo>
                    <a:pt x="636050" y="238047"/>
                    <a:pt x="1269580" y="0"/>
                    <a:pt x="1536595" y="129729"/>
                  </a:cubicBezTo>
                  <a:cubicBezTo>
                    <a:pt x="1803610" y="259458"/>
                    <a:pt x="2068106" y="826235"/>
                    <a:pt x="1982460" y="1149927"/>
                  </a:cubicBezTo>
                  <a:cubicBezTo>
                    <a:pt x="1896814" y="1473619"/>
                    <a:pt x="1292252" y="1964826"/>
                    <a:pt x="1022718" y="2071884"/>
                  </a:cubicBezTo>
                  <a:cubicBezTo>
                    <a:pt x="753184" y="2178942"/>
                    <a:pt x="534031" y="1977422"/>
                    <a:pt x="365257" y="1792275"/>
                  </a:cubicBezTo>
                  <a:cubicBezTo>
                    <a:pt x="196483" y="1607128"/>
                    <a:pt x="0" y="1167561"/>
                    <a:pt x="2519" y="9307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4" name="Freeform 7703"/>
            <p:cNvSpPr/>
            <p:nvPr/>
          </p:nvSpPr>
          <p:spPr>
            <a:xfrm>
              <a:off x="1447800" y="1600200"/>
              <a:ext cx="2495078" cy="2078183"/>
            </a:xfrm>
            <a:custGeom>
              <a:avLst/>
              <a:gdLst>
                <a:gd name="connsiteX0" fmla="*/ 1078135 w 2495078"/>
                <a:gd name="connsiteY0" fmla="*/ 39045 h 2078183"/>
                <a:gd name="connsiteX1" fmla="*/ 2075663 w 2495078"/>
                <a:gd name="connsiteY1" fmla="*/ 258199 h 2078183"/>
                <a:gd name="connsiteX2" fmla="*/ 2438400 w 2495078"/>
                <a:gd name="connsiteY2" fmla="*/ 1240612 h 2078183"/>
                <a:gd name="connsiteX3" fmla="*/ 1735597 w 2495078"/>
                <a:gd name="connsiteY3" fmla="*/ 2011429 h 2078183"/>
                <a:gd name="connsiteX4" fmla="*/ 934552 w 2495078"/>
                <a:gd name="connsiteY4" fmla="*/ 1641134 h 2078183"/>
                <a:gd name="connsiteX5" fmla="*/ 80608 w 2495078"/>
                <a:gd name="connsiteY5" fmla="*/ 1565564 h 2078183"/>
                <a:gd name="connsiteX6" fmla="*/ 450902 w 2495078"/>
                <a:gd name="connsiteY6" fmla="*/ 492467 h 2078183"/>
                <a:gd name="connsiteX7" fmla="*/ 1078135 w 2495078"/>
                <a:gd name="connsiteY7" fmla="*/ 39045 h 207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5078" h="2078183">
                  <a:moveTo>
                    <a:pt x="1078135" y="39045"/>
                  </a:moveTo>
                  <a:cubicBezTo>
                    <a:pt x="1348928" y="0"/>
                    <a:pt x="1848952" y="57938"/>
                    <a:pt x="2075663" y="258199"/>
                  </a:cubicBezTo>
                  <a:cubicBezTo>
                    <a:pt x="2302374" y="458460"/>
                    <a:pt x="2495078" y="948407"/>
                    <a:pt x="2438400" y="1240612"/>
                  </a:cubicBezTo>
                  <a:cubicBezTo>
                    <a:pt x="2381722" y="1532817"/>
                    <a:pt x="1986238" y="1944675"/>
                    <a:pt x="1735597" y="2011429"/>
                  </a:cubicBezTo>
                  <a:cubicBezTo>
                    <a:pt x="1484956" y="2078183"/>
                    <a:pt x="1210384" y="1715445"/>
                    <a:pt x="934552" y="1641134"/>
                  </a:cubicBezTo>
                  <a:cubicBezTo>
                    <a:pt x="658721" y="1566823"/>
                    <a:pt x="161216" y="1757008"/>
                    <a:pt x="80608" y="1565564"/>
                  </a:cubicBezTo>
                  <a:cubicBezTo>
                    <a:pt x="0" y="1374120"/>
                    <a:pt x="283388" y="746887"/>
                    <a:pt x="450902" y="492467"/>
                  </a:cubicBezTo>
                  <a:cubicBezTo>
                    <a:pt x="618416" y="238047"/>
                    <a:pt x="807342" y="78090"/>
                    <a:pt x="1078135" y="3904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5" name="Oval 7704"/>
            <p:cNvSpPr>
              <a:spLocks noChangeAspect="1"/>
            </p:cNvSpPr>
            <p:nvPr/>
          </p:nvSpPr>
          <p:spPr>
            <a:xfrm>
              <a:off x="9144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6" name="Oval 7705"/>
            <p:cNvSpPr>
              <a:spLocks noChangeAspect="1"/>
            </p:cNvSpPr>
            <p:nvPr/>
          </p:nvSpPr>
          <p:spPr>
            <a:xfrm>
              <a:off x="990600" y="762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7" name="Oval 7706"/>
            <p:cNvSpPr>
              <a:spLocks noChangeAspect="1"/>
            </p:cNvSpPr>
            <p:nvPr/>
          </p:nvSpPr>
          <p:spPr>
            <a:xfrm>
              <a:off x="11430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8" name="Oval 7707"/>
            <p:cNvSpPr>
              <a:spLocks noChangeAspect="1"/>
            </p:cNvSpPr>
            <p:nvPr/>
          </p:nvSpPr>
          <p:spPr>
            <a:xfrm>
              <a:off x="11430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9" name="Oval 7708"/>
            <p:cNvSpPr>
              <a:spLocks noChangeAspect="1"/>
            </p:cNvSpPr>
            <p:nvPr/>
          </p:nvSpPr>
          <p:spPr>
            <a:xfrm>
              <a:off x="12954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0" name="Oval 7709"/>
            <p:cNvSpPr>
              <a:spLocks noChangeAspect="1"/>
            </p:cNvSpPr>
            <p:nvPr/>
          </p:nvSpPr>
          <p:spPr>
            <a:xfrm>
              <a:off x="1295400" y="83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1" name="Oval 7710"/>
            <p:cNvSpPr>
              <a:spLocks noChangeAspect="1"/>
            </p:cNvSpPr>
            <p:nvPr/>
          </p:nvSpPr>
          <p:spPr>
            <a:xfrm>
              <a:off x="9144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2" name="Oval 7711"/>
            <p:cNvSpPr>
              <a:spLocks noChangeAspect="1"/>
            </p:cNvSpPr>
            <p:nvPr/>
          </p:nvSpPr>
          <p:spPr>
            <a:xfrm>
              <a:off x="10668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3" name="Oval 7712"/>
            <p:cNvSpPr>
              <a:spLocks noChangeAspect="1"/>
            </p:cNvSpPr>
            <p:nvPr/>
          </p:nvSpPr>
          <p:spPr>
            <a:xfrm>
              <a:off x="12954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4" name="Oval 7713"/>
            <p:cNvSpPr>
              <a:spLocks noChangeAspect="1"/>
            </p:cNvSpPr>
            <p:nvPr/>
          </p:nvSpPr>
          <p:spPr>
            <a:xfrm>
              <a:off x="14478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5" name="Oval 7714"/>
            <p:cNvSpPr>
              <a:spLocks noChangeAspect="1"/>
            </p:cNvSpPr>
            <p:nvPr/>
          </p:nvSpPr>
          <p:spPr>
            <a:xfrm>
              <a:off x="1447800" y="952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6" name="Oval 7715"/>
            <p:cNvSpPr>
              <a:spLocks noChangeAspect="1"/>
            </p:cNvSpPr>
            <p:nvPr/>
          </p:nvSpPr>
          <p:spPr>
            <a:xfrm>
              <a:off x="9144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7" name="Oval 7716"/>
            <p:cNvSpPr>
              <a:spLocks noChangeAspect="1"/>
            </p:cNvSpPr>
            <p:nvPr/>
          </p:nvSpPr>
          <p:spPr>
            <a:xfrm>
              <a:off x="16002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8" name="Oval 7717"/>
            <p:cNvSpPr>
              <a:spLocks noChangeAspect="1"/>
            </p:cNvSpPr>
            <p:nvPr/>
          </p:nvSpPr>
          <p:spPr>
            <a:xfrm>
              <a:off x="1676400" y="762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9" name="Oval 7718"/>
            <p:cNvSpPr>
              <a:spLocks noChangeAspect="1"/>
            </p:cNvSpPr>
            <p:nvPr/>
          </p:nvSpPr>
          <p:spPr>
            <a:xfrm>
              <a:off x="18288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0" name="Oval 7719"/>
            <p:cNvSpPr>
              <a:spLocks noChangeAspect="1"/>
            </p:cNvSpPr>
            <p:nvPr/>
          </p:nvSpPr>
          <p:spPr>
            <a:xfrm>
              <a:off x="18288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1" name="Oval 7720"/>
            <p:cNvSpPr>
              <a:spLocks noChangeAspect="1"/>
            </p:cNvSpPr>
            <p:nvPr/>
          </p:nvSpPr>
          <p:spPr>
            <a:xfrm>
              <a:off x="19812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2" name="Oval 7721"/>
            <p:cNvSpPr>
              <a:spLocks noChangeAspect="1"/>
            </p:cNvSpPr>
            <p:nvPr/>
          </p:nvSpPr>
          <p:spPr>
            <a:xfrm>
              <a:off x="1981200" y="83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3" name="Oval 7722"/>
            <p:cNvSpPr>
              <a:spLocks noChangeAspect="1"/>
            </p:cNvSpPr>
            <p:nvPr/>
          </p:nvSpPr>
          <p:spPr>
            <a:xfrm>
              <a:off x="16002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4" name="Oval 7723"/>
            <p:cNvSpPr>
              <a:spLocks noChangeAspect="1"/>
            </p:cNvSpPr>
            <p:nvPr/>
          </p:nvSpPr>
          <p:spPr>
            <a:xfrm>
              <a:off x="17526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5" name="Oval 7724"/>
            <p:cNvSpPr>
              <a:spLocks noChangeAspect="1"/>
            </p:cNvSpPr>
            <p:nvPr/>
          </p:nvSpPr>
          <p:spPr>
            <a:xfrm>
              <a:off x="19812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6" name="Oval 7725"/>
            <p:cNvSpPr>
              <a:spLocks noChangeAspect="1"/>
            </p:cNvSpPr>
            <p:nvPr/>
          </p:nvSpPr>
          <p:spPr>
            <a:xfrm>
              <a:off x="21336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7" name="Oval 7726"/>
            <p:cNvSpPr>
              <a:spLocks noChangeAspect="1"/>
            </p:cNvSpPr>
            <p:nvPr/>
          </p:nvSpPr>
          <p:spPr>
            <a:xfrm>
              <a:off x="2133600" y="952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8" name="Oval 7727"/>
            <p:cNvSpPr>
              <a:spLocks noChangeAspect="1"/>
            </p:cNvSpPr>
            <p:nvPr/>
          </p:nvSpPr>
          <p:spPr>
            <a:xfrm>
              <a:off x="16002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9" name="Oval 7728"/>
            <p:cNvSpPr>
              <a:spLocks noChangeAspect="1"/>
            </p:cNvSpPr>
            <p:nvPr/>
          </p:nvSpPr>
          <p:spPr>
            <a:xfrm>
              <a:off x="22860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0" name="Oval 7729"/>
            <p:cNvSpPr>
              <a:spLocks noChangeAspect="1"/>
            </p:cNvSpPr>
            <p:nvPr/>
          </p:nvSpPr>
          <p:spPr>
            <a:xfrm>
              <a:off x="2362200" y="762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1" name="Oval 7730"/>
            <p:cNvSpPr>
              <a:spLocks noChangeAspect="1"/>
            </p:cNvSpPr>
            <p:nvPr/>
          </p:nvSpPr>
          <p:spPr>
            <a:xfrm>
              <a:off x="25146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2" name="Oval 7731"/>
            <p:cNvSpPr>
              <a:spLocks noChangeAspect="1"/>
            </p:cNvSpPr>
            <p:nvPr/>
          </p:nvSpPr>
          <p:spPr>
            <a:xfrm>
              <a:off x="25146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3" name="Oval 7732"/>
            <p:cNvSpPr>
              <a:spLocks noChangeAspect="1"/>
            </p:cNvSpPr>
            <p:nvPr/>
          </p:nvSpPr>
          <p:spPr>
            <a:xfrm>
              <a:off x="26670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4" name="Oval 7733"/>
            <p:cNvSpPr>
              <a:spLocks noChangeAspect="1"/>
            </p:cNvSpPr>
            <p:nvPr/>
          </p:nvSpPr>
          <p:spPr>
            <a:xfrm>
              <a:off x="2667000" y="83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5" name="Oval 7734"/>
            <p:cNvSpPr>
              <a:spLocks noChangeAspect="1"/>
            </p:cNvSpPr>
            <p:nvPr/>
          </p:nvSpPr>
          <p:spPr>
            <a:xfrm>
              <a:off x="22860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6" name="Oval 7735"/>
            <p:cNvSpPr>
              <a:spLocks noChangeAspect="1"/>
            </p:cNvSpPr>
            <p:nvPr/>
          </p:nvSpPr>
          <p:spPr>
            <a:xfrm>
              <a:off x="24384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7" name="Oval 7736"/>
            <p:cNvSpPr>
              <a:spLocks noChangeAspect="1"/>
            </p:cNvSpPr>
            <p:nvPr/>
          </p:nvSpPr>
          <p:spPr>
            <a:xfrm>
              <a:off x="26670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8" name="Oval 7737"/>
            <p:cNvSpPr>
              <a:spLocks noChangeAspect="1"/>
            </p:cNvSpPr>
            <p:nvPr/>
          </p:nvSpPr>
          <p:spPr>
            <a:xfrm>
              <a:off x="28194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9" name="Oval 7738"/>
            <p:cNvSpPr>
              <a:spLocks noChangeAspect="1"/>
            </p:cNvSpPr>
            <p:nvPr/>
          </p:nvSpPr>
          <p:spPr>
            <a:xfrm>
              <a:off x="2819400" y="952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0" name="Oval 7739"/>
            <p:cNvSpPr>
              <a:spLocks noChangeAspect="1"/>
            </p:cNvSpPr>
            <p:nvPr/>
          </p:nvSpPr>
          <p:spPr>
            <a:xfrm>
              <a:off x="22860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1" name="Oval 7740"/>
            <p:cNvSpPr>
              <a:spLocks noChangeAspect="1"/>
            </p:cNvSpPr>
            <p:nvPr/>
          </p:nvSpPr>
          <p:spPr>
            <a:xfrm>
              <a:off x="29718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2" name="Oval 7741"/>
            <p:cNvSpPr>
              <a:spLocks noChangeAspect="1"/>
            </p:cNvSpPr>
            <p:nvPr/>
          </p:nvSpPr>
          <p:spPr>
            <a:xfrm>
              <a:off x="3048000" y="762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3" name="Oval 7742"/>
            <p:cNvSpPr>
              <a:spLocks noChangeAspect="1"/>
            </p:cNvSpPr>
            <p:nvPr/>
          </p:nvSpPr>
          <p:spPr>
            <a:xfrm>
              <a:off x="32004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4" name="Oval 7743"/>
            <p:cNvSpPr>
              <a:spLocks noChangeAspect="1"/>
            </p:cNvSpPr>
            <p:nvPr/>
          </p:nvSpPr>
          <p:spPr>
            <a:xfrm>
              <a:off x="32004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5" name="Oval 7744"/>
            <p:cNvSpPr>
              <a:spLocks noChangeAspect="1"/>
            </p:cNvSpPr>
            <p:nvPr/>
          </p:nvSpPr>
          <p:spPr>
            <a:xfrm>
              <a:off x="33528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6" name="Oval 7745"/>
            <p:cNvSpPr>
              <a:spLocks noChangeAspect="1"/>
            </p:cNvSpPr>
            <p:nvPr/>
          </p:nvSpPr>
          <p:spPr>
            <a:xfrm>
              <a:off x="3352800" y="83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7" name="Oval 7746"/>
            <p:cNvSpPr>
              <a:spLocks noChangeAspect="1"/>
            </p:cNvSpPr>
            <p:nvPr/>
          </p:nvSpPr>
          <p:spPr>
            <a:xfrm>
              <a:off x="29718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8" name="Oval 7747"/>
            <p:cNvSpPr>
              <a:spLocks noChangeAspect="1"/>
            </p:cNvSpPr>
            <p:nvPr/>
          </p:nvSpPr>
          <p:spPr>
            <a:xfrm>
              <a:off x="31242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9" name="Oval 7748"/>
            <p:cNvSpPr>
              <a:spLocks noChangeAspect="1"/>
            </p:cNvSpPr>
            <p:nvPr/>
          </p:nvSpPr>
          <p:spPr>
            <a:xfrm>
              <a:off x="33528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0" name="Oval 7749"/>
            <p:cNvSpPr>
              <a:spLocks noChangeAspect="1"/>
            </p:cNvSpPr>
            <p:nvPr/>
          </p:nvSpPr>
          <p:spPr>
            <a:xfrm>
              <a:off x="35052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1" name="Oval 7750"/>
            <p:cNvSpPr>
              <a:spLocks noChangeAspect="1"/>
            </p:cNvSpPr>
            <p:nvPr/>
          </p:nvSpPr>
          <p:spPr>
            <a:xfrm>
              <a:off x="3505200" y="952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2" name="Oval 7751"/>
            <p:cNvSpPr>
              <a:spLocks noChangeAspect="1"/>
            </p:cNvSpPr>
            <p:nvPr/>
          </p:nvSpPr>
          <p:spPr>
            <a:xfrm>
              <a:off x="29718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3" name="Oval 7752"/>
            <p:cNvSpPr>
              <a:spLocks noChangeAspect="1"/>
            </p:cNvSpPr>
            <p:nvPr/>
          </p:nvSpPr>
          <p:spPr>
            <a:xfrm>
              <a:off x="36576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4" name="Oval 7753"/>
            <p:cNvSpPr>
              <a:spLocks noChangeAspect="1"/>
            </p:cNvSpPr>
            <p:nvPr/>
          </p:nvSpPr>
          <p:spPr>
            <a:xfrm>
              <a:off x="3733800" y="762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5" name="Oval 7754"/>
            <p:cNvSpPr>
              <a:spLocks noChangeAspect="1"/>
            </p:cNvSpPr>
            <p:nvPr/>
          </p:nvSpPr>
          <p:spPr>
            <a:xfrm>
              <a:off x="38862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6" name="Oval 7755"/>
            <p:cNvSpPr>
              <a:spLocks noChangeAspect="1"/>
            </p:cNvSpPr>
            <p:nvPr/>
          </p:nvSpPr>
          <p:spPr>
            <a:xfrm>
              <a:off x="38862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7" name="Oval 7756"/>
            <p:cNvSpPr>
              <a:spLocks noChangeAspect="1"/>
            </p:cNvSpPr>
            <p:nvPr/>
          </p:nvSpPr>
          <p:spPr>
            <a:xfrm>
              <a:off x="40386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8" name="Oval 7757"/>
            <p:cNvSpPr>
              <a:spLocks noChangeAspect="1"/>
            </p:cNvSpPr>
            <p:nvPr/>
          </p:nvSpPr>
          <p:spPr>
            <a:xfrm>
              <a:off x="4038600" y="83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9" name="Oval 7758"/>
            <p:cNvSpPr>
              <a:spLocks noChangeAspect="1"/>
            </p:cNvSpPr>
            <p:nvPr/>
          </p:nvSpPr>
          <p:spPr>
            <a:xfrm>
              <a:off x="36576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0" name="Oval 7759"/>
            <p:cNvSpPr>
              <a:spLocks noChangeAspect="1"/>
            </p:cNvSpPr>
            <p:nvPr/>
          </p:nvSpPr>
          <p:spPr>
            <a:xfrm>
              <a:off x="38100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1" name="Oval 7760"/>
            <p:cNvSpPr>
              <a:spLocks noChangeAspect="1"/>
            </p:cNvSpPr>
            <p:nvPr/>
          </p:nvSpPr>
          <p:spPr>
            <a:xfrm>
              <a:off x="40386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2" name="Oval 7761"/>
            <p:cNvSpPr>
              <a:spLocks noChangeAspect="1"/>
            </p:cNvSpPr>
            <p:nvPr/>
          </p:nvSpPr>
          <p:spPr>
            <a:xfrm>
              <a:off x="41910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3" name="Oval 7762"/>
            <p:cNvSpPr>
              <a:spLocks noChangeAspect="1"/>
            </p:cNvSpPr>
            <p:nvPr/>
          </p:nvSpPr>
          <p:spPr>
            <a:xfrm>
              <a:off x="4191000" y="952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4" name="Oval 7763"/>
            <p:cNvSpPr>
              <a:spLocks noChangeAspect="1"/>
            </p:cNvSpPr>
            <p:nvPr/>
          </p:nvSpPr>
          <p:spPr>
            <a:xfrm>
              <a:off x="36576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5" name="Oval 7764"/>
            <p:cNvSpPr>
              <a:spLocks noChangeAspect="1"/>
            </p:cNvSpPr>
            <p:nvPr/>
          </p:nvSpPr>
          <p:spPr>
            <a:xfrm>
              <a:off x="43434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6" name="Oval 7765"/>
            <p:cNvSpPr>
              <a:spLocks noChangeAspect="1"/>
            </p:cNvSpPr>
            <p:nvPr/>
          </p:nvSpPr>
          <p:spPr>
            <a:xfrm>
              <a:off x="4419600" y="762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7" name="Oval 7766"/>
            <p:cNvSpPr>
              <a:spLocks noChangeAspect="1"/>
            </p:cNvSpPr>
            <p:nvPr/>
          </p:nvSpPr>
          <p:spPr>
            <a:xfrm>
              <a:off x="45720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8" name="Oval 7767"/>
            <p:cNvSpPr>
              <a:spLocks noChangeAspect="1"/>
            </p:cNvSpPr>
            <p:nvPr/>
          </p:nvSpPr>
          <p:spPr>
            <a:xfrm>
              <a:off x="45720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9" name="Oval 7768"/>
            <p:cNvSpPr>
              <a:spLocks noChangeAspect="1"/>
            </p:cNvSpPr>
            <p:nvPr/>
          </p:nvSpPr>
          <p:spPr>
            <a:xfrm>
              <a:off x="47244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0" name="Oval 7769"/>
            <p:cNvSpPr>
              <a:spLocks noChangeAspect="1"/>
            </p:cNvSpPr>
            <p:nvPr/>
          </p:nvSpPr>
          <p:spPr>
            <a:xfrm>
              <a:off x="4724400" y="83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1" name="Oval 7770"/>
            <p:cNvSpPr>
              <a:spLocks noChangeAspect="1"/>
            </p:cNvSpPr>
            <p:nvPr/>
          </p:nvSpPr>
          <p:spPr>
            <a:xfrm>
              <a:off x="43434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2" name="Oval 7771"/>
            <p:cNvSpPr>
              <a:spLocks noChangeAspect="1"/>
            </p:cNvSpPr>
            <p:nvPr/>
          </p:nvSpPr>
          <p:spPr>
            <a:xfrm>
              <a:off x="44958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3" name="Oval 7772"/>
            <p:cNvSpPr>
              <a:spLocks noChangeAspect="1"/>
            </p:cNvSpPr>
            <p:nvPr/>
          </p:nvSpPr>
          <p:spPr>
            <a:xfrm>
              <a:off x="47244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4" name="Oval 7773"/>
            <p:cNvSpPr>
              <a:spLocks noChangeAspect="1"/>
            </p:cNvSpPr>
            <p:nvPr/>
          </p:nvSpPr>
          <p:spPr>
            <a:xfrm>
              <a:off x="48768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5" name="Oval 7774"/>
            <p:cNvSpPr>
              <a:spLocks noChangeAspect="1"/>
            </p:cNvSpPr>
            <p:nvPr/>
          </p:nvSpPr>
          <p:spPr>
            <a:xfrm>
              <a:off x="4876800" y="952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6" name="Oval 7775"/>
            <p:cNvSpPr>
              <a:spLocks noChangeAspect="1"/>
            </p:cNvSpPr>
            <p:nvPr/>
          </p:nvSpPr>
          <p:spPr>
            <a:xfrm>
              <a:off x="43434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7" name="Oval 7776"/>
            <p:cNvSpPr>
              <a:spLocks noChangeAspect="1"/>
            </p:cNvSpPr>
            <p:nvPr/>
          </p:nvSpPr>
          <p:spPr>
            <a:xfrm>
              <a:off x="50292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8" name="Oval 7777"/>
            <p:cNvSpPr>
              <a:spLocks noChangeAspect="1"/>
            </p:cNvSpPr>
            <p:nvPr/>
          </p:nvSpPr>
          <p:spPr>
            <a:xfrm>
              <a:off x="5105400" y="762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9" name="Oval 7778"/>
            <p:cNvSpPr>
              <a:spLocks noChangeAspect="1"/>
            </p:cNvSpPr>
            <p:nvPr/>
          </p:nvSpPr>
          <p:spPr>
            <a:xfrm>
              <a:off x="52578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0" name="Oval 7779"/>
            <p:cNvSpPr>
              <a:spLocks noChangeAspect="1"/>
            </p:cNvSpPr>
            <p:nvPr/>
          </p:nvSpPr>
          <p:spPr>
            <a:xfrm>
              <a:off x="52578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1" name="Oval 7780"/>
            <p:cNvSpPr>
              <a:spLocks noChangeAspect="1"/>
            </p:cNvSpPr>
            <p:nvPr/>
          </p:nvSpPr>
          <p:spPr>
            <a:xfrm>
              <a:off x="54102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2" name="Oval 7781"/>
            <p:cNvSpPr>
              <a:spLocks noChangeAspect="1"/>
            </p:cNvSpPr>
            <p:nvPr/>
          </p:nvSpPr>
          <p:spPr>
            <a:xfrm>
              <a:off x="5410200" y="83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3" name="Oval 7782"/>
            <p:cNvSpPr>
              <a:spLocks noChangeAspect="1"/>
            </p:cNvSpPr>
            <p:nvPr/>
          </p:nvSpPr>
          <p:spPr>
            <a:xfrm>
              <a:off x="50292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4" name="Oval 7783"/>
            <p:cNvSpPr>
              <a:spLocks noChangeAspect="1"/>
            </p:cNvSpPr>
            <p:nvPr/>
          </p:nvSpPr>
          <p:spPr>
            <a:xfrm>
              <a:off x="51816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5" name="Oval 7784"/>
            <p:cNvSpPr>
              <a:spLocks noChangeAspect="1"/>
            </p:cNvSpPr>
            <p:nvPr/>
          </p:nvSpPr>
          <p:spPr>
            <a:xfrm>
              <a:off x="54102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6" name="Oval 7785"/>
            <p:cNvSpPr>
              <a:spLocks noChangeAspect="1"/>
            </p:cNvSpPr>
            <p:nvPr/>
          </p:nvSpPr>
          <p:spPr>
            <a:xfrm>
              <a:off x="55626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7" name="Oval 7786"/>
            <p:cNvSpPr>
              <a:spLocks noChangeAspect="1"/>
            </p:cNvSpPr>
            <p:nvPr/>
          </p:nvSpPr>
          <p:spPr>
            <a:xfrm>
              <a:off x="5562600" y="952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8" name="Oval 7787"/>
            <p:cNvSpPr>
              <a:spLocks noChangeAspect="1"/>
            </p:cNvSpPr>
            <p:nvPr/>
          </p:nvSpPr>
          <p:spPr>
            <a:xfrm>
              <a:off x="50292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9" name="Oval 7788"/>
            <p:cNvSpPr>
              <a:spLocks noChangeAspect="1"/>
            </p:cNvSpPr>
            <p:nvPr/>
          </p:nvSpPr>
          <p:spPr>
            <a:xfrm>
              <a:off x="57150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0" name="Oval 7789"/>
            <p:cNvSpPr>
              <a:spLocks noChangeAspect="1"/>
            </p:cNvSpPr>
            <p:nvPr/>
          </p:nvSpPr>
          <p:spPr>
            <a:xfrm>
              <a:off x="5791200" y="762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1" name="Oval 7790"/>
            <p:cNvSpPr>
              <a:spLocks noChangeAspect="1"/>
            </p:cNvSpPr>
            <p:nvPr/>
          </p:nvSpPr>
          <p:spPr>
            <a:xfrm>
              <a:off x="59436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2" name="Oval 7791"/>
            <p:cNvSpPr>
              <a:spLocks noChangeAspect="1"/>
            </p:cNvSpPr>
            <p:nvPr/>
          </p:nvSpPr>
          <p:spPr>
            <a:xfrm>
              <a:off x="59436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3" name="Oval 7792"/>
            <p:cNvSpPr>
              <a:spLocks noChangeAspect="1"/>
            </p:cNvSpPr>
            <p:nvPr/>
          </p:nvSpPr>
          <p:spPr>
            <a:xfrm>
              <a:off x="60960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4" name="Oval 7793"/>
            <p:cNvSpPr>
              <a:spLocks noChangeAspect="1"/>
            </p:cNvSpPr>
            <p:nvPr/>
          </p:nvSpPr>
          <p:spPr>
            <a:xfrm>
              <a:off x="6096000" y="83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5" name="Oval 7794"/>
            <p:cNvSpPr>
              <a:spLocks noChangeAspect="1"/>
            </p:cNvSpPr>
            <p:nvPr/>
          </p:nvSpPr>
          <p:spPr>
            <a:xfrm>
              <a:off x="57150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6" name="Oval 7795"/>
            <p:cNvSpPr>
              <a:spLocks noChangeAspect="1"/>
            </p:cNvSpPr>
            <p:nvPr/>
          </p:nvSpPr>
          <p:spPr>
            <a:xfrm>
              <a:off x="58674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7" name="Oval 7796"/>
            <p:cNvSpPr>
              <a:spLocks noChangeAspect="1"/>
            </p:cNvSpPr>
            <p:nvPr/>
          </p:nvSpPr>
          <p:spPr>
            <a:xfrm>
              <a:off x="60960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8" name="Oval 7797"/>
            <p:cNvSpPr>
              <a:spLocks noChangeAspect="1"/>
            </p:cNvSpPr>
            <p:nvPr/>
          </p:nvSpPr>
          <p:spPr>
            <a:xfrm>
              <a:off x="62484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9" name="Oval 7798"/>
            <p:cNvSpPr>
              <a:spLocks noChangeAspect="1"/>
            </p:cNvSpPr>
            <p:nvPr/>
          </p:nvSpPr>
          <p:spPr>
            <a:xfrm>
              <a:off x="6248400" y="952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0" name="Oval 7799"/>
            <p:cNvSpPr>
              <a:spLocks noChangeAspect="1"/>
            </p:cNvSpPr>
            <p:nvPr/>
          </p:nvSpPr>
          <p:spPr>
            <a:xfrm>
              <a:off x="57150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1" name="Oval 7800"/>
            <p:cNvSpPr>
              <a:spLocks noChangeAspect="1"/>
            </p:cNvSpPr>
            <p:nvPr/>
          </p:nvSpPr>
          <p:spPr>
            <a:xfrm>
              <a:off x="64008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2" name="Oval 7801"/>
            <p:cNvSpPr>
              <a:spLocks noChangeAspect="1"/>
            </p:cNvSpPr>
            <p:nvPr/>
          </p:nvSpPr>
          <p:spPr>
            <a:xfrm>
              <a:off x="6477000" y="762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3" name="Oval 7802"/>
            <p:cNvSpPr>
              <a:spLocks noChangeAspect="1"/>
            </p:cNvSpPr>
            <p:nvPr/>
          </p:nvSpPr>
          <p:spPr>
            <a:xfrm>
              <a:off x="66294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4" name="Oval 7803"/>
            <p:cNvSpPr>
              <a:spLocks noChangeAspect="1"/>
            </p:cNvSpPr>
            <p:nvPr/>
          </p:nvSpPr>
          <p:spPr>
            <a:xfrm>
              <a:off x="66294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5" name="Oval 7804"/>
            <p:cNvSpPr>
              <a:spLocks noChangeAspect="1"/>
            </p:cNvSpPr>
            <p:nvPr/>
          </p:nvSpPr>
          <p:spPr>
            <a:xfrm>
              <a:off x="67818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6" name="Oval 7805"/>
            <p:cNvSpPr>
              <a:spLocks noChangeAspect="1"/>
            </p:cNvSpPr>
            <p:nvPr/>
          </p:nvSpPr>
          <p:spPr>
            <a:xfrm>
              <a:off x="6781800" y="83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7" name="Oval 7806"/>
            <p:cNvSpPr>
              <a:spLocks noChangeAspect="1"/>
            </p:cNvSpPr>
            <p:nvPr/>
          </p:nvSpPr>
          <p:spPr>
            <a:xfrm>
              <a:off x="64008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8" name="Oval 7807"/>
            <p:cNvSpPr>
              <a:spLocks noChangeAspect="1"/>
            </p:cNvSpPr>
            <p:nvPr/>
          </p:nvSpPr>
          <p:spPr>
            <a:xfrm>
              <a:off x="65532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9" name="Oval 7808"/>
            <p:cNvSpPr>
              <a:spLocks noChangeAspect="1"/>
            </p:cNvSpPr>
            <p:nvPr/>
          </p:nvSpPr>
          <p:spPr>
            <a:xfrm>
              <a:off x="67818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0" name="Oval 7809"/>
            <p:cNvSpPr>
              <a:spLocks noChangeAspect="1"/>
            </p:cNvSpPr>
            <p:nvPr/>
          </p:nvSpPr>
          <p:spPr>
            <a:xfrm>
              <a:off x="69342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1" name="Oval 7810"/>
            <p:cNvSpPr>
              <a:spLocks noChangeAspect="1"/>
            </p:cNvSpPr>
            <p:nvPr/>
          </p:nvSpPr>
          <p:spPr>
            <a:xfrm>
              <a:off x="6934200" y="952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2" name="Oval 7811"/>
            <p:cNvSpPr>
              <a:spLocks noChangeAspect="1"/>
            </p:cNvSpPr>
            <p:nvPr/>
          </p:nvSpPr>
          <p:spPr>
            <a:xfrm>
              <a:off x="64008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3" name="Oval 7812"/>
            <p:cNvSpPr>
              <a:spLocks noChangeAspect="1"/>
            </p:cNvSpPr>
            <p:nvPr/>
          </p:nvSpPr>
          <p:spPr>
            <a:xfrm>
              <a:off x="9144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4" name="Oval 7813"/>
            <p:cNvSpPr>
              <a:spLocks noChangeAspect="1"/>
            </p:cNvSpPr>
            <p:nvPr/>
          </p:nvSpPr>
          <p:spPr>
            <a:xfrm>
              <a:off x="990600" y="1371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5" name="Oval 7814"/>
            <p:cNvSpPr>
              <a:spLocks noChangeAspect="1"/>
            </p:cNvSpPr>
            <p:nvPr/>
          </p:nvSpPr>
          <p:spPr>
            <a:xfrm>
              <a:off x="11430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6" name="Oval 7815"/>
            <p:cNvSpPr>
              <a:spLocks noChangeAspect="1"/>
            </p:cNvSpPr>
            <p:nvPr/>
          </p:nvSpPr>
          <p:spPr>
            <a:xfrm>
              <a:off x="11430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7" name="Oval 7816"/>
            <p:cNvSpPr>
              <a:spLocks noChangeAspect="1"/>
            </p:cNvSpPr>
            <p:nvPr/>
          </p:nvSpPr>
          <p:spPr>
            <a:xfrm>
              <a:off x="12954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8" name="Oval 7817"/>
            <p:cNvSpPr>
              <a:spLocks noChangeAspect="1"/>
            </p:cNvSpPr>
            <p:nvPr/>
          </p:nvSpPr>
          <p:spPr>
            <a:xfrm>
              <a:off x="1295400" y="1447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9" name="Oval 7818"/>
            <p:cNvSpPr>
              <a:spLocks noChangeAspect="1"/>
            </p:cNvSpPr>
            <p:nvPr/>
          </p:nvSpPr>
          <p:spPr>
            <a:xfrm>
              <a:off x="9144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0" name="Oval 7819"/>
            <p:cNvSpPr>
              <a:spLocks noChangeAspect="1"/>
            </p:cNvSpPr>
            <p:nvPr/>
          </p:nvSpPr>
          <p:spPr>
            <a:xfrm>
              <a:off x="10668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1" name="Oval 7820"/>
            <p:cNvSpPr>
              <a:spLocks noChangeAspect="1"/>
            </p:cNvSpPr>
            <p:nvPr/>
          </p:nvSpPr>
          <p:spPr>
            <a:xfrm>
              <a:off x="12954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2" name="Oval 7821"/>
            <p:cNvSpPr>
              <a:spLocks noChangeAspect="1"/>
            </p:cNvSpPr>
            <p:nvPr/>
          </p:nvSpPr>
          <p:spPr>
            <a:xfrm>
              <a:off x="14478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3" name="Oval 7822"/>
            <p:cNvSpPr>
              <a:spLocks noChangeAspect="1"/>
            </p:cNvSpPr>
            <p:nvPr/>
          </p:nvSpPr>
          <p:spPr>
            <a:xfrm>
              <a:off x="1447800" y="1562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4" name="Oval 7823"/>
            <p:cNvSpPr>
              <a:spLocks noChangeAspect="1"/>
            </p:cNvSpPr>
            <p:nvPr/>
          </p:nvSpPr>
          <p:spPr>
            <a:xfrm>
              <a:off x="9144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5" name="Oval 7824"/>
            <p:cNvSpPr>
              <a:spLocks noChangeAspect="1"/>
            </p:cNvSpPr>
            <p:nvPr/>
          </p:nvSpPr>
          <p:spPr>
            <a:xfrm>
              <a:off x="16002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6" name="Oval 7825"/>
            <p:cNvSpPr>
              <a:spLocks noChangeAspect="1"/>
            </p:cNvSpPr>
            <p:nvPr/>
          </p:nvSpPr>
          <p:spPr>
            <a:xfrm>
              <a:off x="1676400" y="1371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7" name="Oval 7826"/>
            <p:cNvSpPr>
              <a:spLocks noChangeAspect="1"/>
            </p:cNvSpPr>
            <p:nvPr/>
          </p:nvSpPr>
          <p:spPr>
            <a:xfrm>
              <a:off x="18288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8" name="Oval 7827"/>
            <p:cNvSpPr>
              <a:spLocks noChangeAspect="1"/>
            </p:cNvSpPr>
            <p:nvPr/>
          </p:nvSpPr>
          <p:spPr>
            <a:xfrm>
              <a:off x="18288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9" name="Oval 7828"/>
            <p:cNvSpPr>
              <a:spLocks noChangeAspect="1"/>
            </p:cNvSpPr>
            <p:nvPr/>
          </p:nvSpPr>
          <p:spPr>
            <a:xfrm>
              <a:off x="19812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0" name="Oval 7829"/>
            <p:cNvSpPr>
              <a:spLocks noChangeAspect="1"/>
            </p:cNvSpPr>
            <p:nvPr/>
          </p:nvSpPr>
          <p:spPr>
            <a:xfrm>
              <a:off x="1981200" y="1447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1" name="Oval 7830"/>
            <p:cNvSpPr>
              <a:spLocks noChangeAspect="1"/>
            </p:cNvSpPr>
            <p:nvPr/>
          </p:nvSpPr>
          <p:spPr>
            <a:xfrm>
              <a:off x="16002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2" name="Oval 7831"/>
            <p:cNvSpPr>
              <a:spLocks noChangeAspect="1"/>
            </p:cNvSpPr>
            <p:nvPr/>
          </p:nvSpPr>
          <p:spPr>
            <a:xfrm>
              <a:off x="17526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3" name="Oval 7832"/>
            <p:cNvSpPr>
              <a:spLocks noChangeAspect="1"/>
            </p:cNvSpPr>
            <p:nvPr/>
          </p:nvSpPr>
          <p:spPr>
            <a:xfrm>
              <a:off x="19812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4" name="Oval 7833"/>
            <p:cNvSpPr>
              <a:spLocks noChangeAspect="1"/>
            </p:cNvSpPr>
            <p:nvPr/>
          </p:nvSpPr>
          <p:spPr>
            <a:xfrm>
              <a:off x="21336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5" name="Oval 7834"/>
            <p:cNvSpPr>
              <a:spLocks noChangeAspect="1"/>
            </p:cNvSpPr>
            <p:nvPr/>
          </p:nvSpPr>
          <p:spPr>
            <a:xfrm>
              <a:off x="2133600" y="1562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6" name="Oval 7835"/>
            <p:cNvSpPr>
              <a:spLocks noChangeAspect="1"/>
            </p:cNvSpPr>
            <p:nvPr/>
          </p:nvSpPr>
          <p:spPr>
            <a:xfrm>
              <a:off x="16002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7" name="Oval 7836"/>
            <p:cNvSpPr>
              <a:spLocks noChangeAspect="1"/>
            </p:cNvSpPr>
            <p:nvPr/>
          </p:nvSpPr>
          <p:spPr>
            <a:xfrm>
              <a:off x="22860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8" name="Oval 7837"/>
            <p:cNvSpPr>
              <a:spLocks noChangeAspect="1"/>
            </p:cNvSpPr>
            <p:nvPr/>
          </p:nvSpPr>
          <p:spPr>
            <a:xfrm>
              <a:off x="2362200" y="1371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9" name="Oval 7838"/>
            <p:cNvSpPr>
              <a:spLocks noChangeAspect="1"/>
            </p:cNvSpPr>
            <p:nvPr/>
          </p:nvSpPr>
          <p:spPr>
            <a:xfrm>
              <a:off x="25146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0" name="Oval 7839"/>
            <p:cNvSpPr>
              <a:spLocks noChangeAspect="1"/>
            </p:cNvSpPr>
            <p:nvPr/>
          </p:nvSpPr>
          <p:spPr>
            <a:xfrm>
              <a:off x="25146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1" name="Oval 7840"/>
            <p:cNvSpPr>
              <a:spLocks noChangeAspect="1"/>
            </p:cNvSpPr>
            <p:nvPr/>
          </p:nvSpPr>
          <p:spPr>
            <a:xfrm>
              <a:off x="26670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2" name="Oval 7841"/>
            <p:cNvSpPr>
              <a:spLocks noChangeAspect="1"/>
            </p:cNvSpPr>
            <p:nvPr/>
          </p:nvSpPr>
          <p:spPr>
            <a:xfrm>
              <a:off x="2667000" y="1447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3" name="Oval 7842"/>
            <p:cNvSpPr>
              <a:spLocks noChangeAspect="1"/>
            </p:cNvSpPr>
            <p:nvPr/>
          </p:nvSpPr>
          <p:spPr>
            <a:xfrm>
              <a:off x="22860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4" name="Oval 7843"/>
            <p:cNvSpPr>
              <a:spLocks noChangeAspect="1"/>
            </p:cNvSpPr>
            <p:nvPr/>
          </p:nvSpPr>
          <p:spPr>
            <a:xfrm>
              <a:off x="24384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5" name="Oval 7844"/>
            <p:cNvSpPr>
              <a:spLocks noChangeAspect="1"/>
            </p:cNvSpPr>
            <p:nvPr/>
          </p:nvSpPr>
          <p:spPr>
            <a:xfrm>
              <a:off x="26670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6" name="Oval 7845"/>
            <p:cNvSpPr>
              <a:spLocks noChangeAspect="1"/>
            </p:cNvSpPr>
            <p:nvPr/>
          </p:nvSpPr>
          <p:spPr>
            <a:xfrm>
              <a:off x="28194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7" name="Oval 7846"/>
            <p:cNvSpPr>
              <a:spLocks noChangeAspect="1"/>
            </p:cNvSpPr>
            <p:nvPr/>
          </p:nvSpPr>
          <p:spPr>
            <a:xfrm>
              <a:off x="2819400" y="1562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8" name="Oval 7847"/>
            <p:cNvSpPr>
              <a:spLocks noChangeAspect="1"/>
            </p:cNvSpPr>
            <p:nvPr/>
          </p:nvSpPr>
          <p:spPr>
            <a:xfrm>
              <a:off x="22860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9" name="Oval 7848"/>
            <p:cNvSpPr>
              <a:spLocks noChangeAspect="1"/>
            </p:cNvSpPr>
            <p:nvPr/>
          </p:nvSpPr>
          <p:spPr>
            <a:xfrm>
              <a:off x="29718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0" name="Oval 7849"/>
            <p:cNvSpPr>
              <a:spLocks noChangeAspect="1"/>
            </p:cNvSpPr>
            <p:nvPr/>
          </p:nvSpPr>
          <p:spPr>
            <a:xfrm>
              <a:off x="3048000" y="1371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1" name="Oval 7850"/>
            <p:cNvSpPr>
              <a:spLocks noChangeAspect="1"/>
            </p:cNvSpPr>
            <p:nvPr/>
          </p:nvSpPr>
          <p:spPr>
            <a:xfrm>
              <a:off x="32004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2" name="Oval 7851"/>
            <p:cNvSpPr>
              <a:spLocks noChangeAspect="1"/>
            </p:cNvSpPr>
            <p:nvPr/>
          </p:nvSpPr>
          <p:spPr>
            <a:xfrm>
              <a:off x="32004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3" name="Oval 7852"/>
            <p:cNvSpPr>
              <a:spLocks noChangeAspect="1"/>
            </p:cNvSpPr>
            <p:nvPr/>
          </p:nvSpPr>
          <p:spPr>
            <a:xfrm>
              <a:off x="33528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4" name="Oval 7853"/>
            <p:cNvSpPr>
              <a:spLocks noChangeAspect="1"/>
            </p:cNvSpPr>
            <p:nvPr/>
          </p:nvSpPr>
          <p:spPr>
            <a:xfrm>
              <a:off x="3352800" y="1447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5" name="Oval 7854"/>
            <p:cNvSpPr>
              <a:spLocks noChangeAspect="1"/>
            </p:cNvSpPr>
            <p:nvPr/>
          </p:nvSpPr>
          <p:spPr>
            <a:xfrm>
              <a:off x="29718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6" name="Oval 7855"/>
            <p:cNvSpPr>
              <a:spLocks noChangeAspect="1"/>
            </p:cNvSpPr>
            <p:nvPr/>
          </p:nvSpPr>
          <p:spPr>
            <a:xfrm>
              <a:off x="31242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7" name="Oval 7856"/>
            <p:cNvSpPr>
              <a:spLocks noChangeAspect="1"/>
            </p:cNvSpPr>
            <p:nvPr/>
          </p:nvSpPr>
          <p:spPr>
            <a:xfrm>
              <a:off x="33528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8" name="Oval 7857"/>
            <p:cNvSpPr>
              <a:spLocks noChangeAspect="1"/>
            </p:cNvSpPr>
            <p:nvPr/>
          </p:nvSpPr>
          <p:spPr>
            <a:xfrm>
              <a:off x="35052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9" name="Oval 7858"/>
            <p:cNvSpPr>
              <a:spLocks noChangeAspect="1"/>
            </p:cNvSpPr>
            <p:nvPr/>
          </p:nvSpPr>
          <p:spPr>
            <a:xfrm>
              <a:off x="3505200" y="1562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0" name="Oval 7859"/>
            <p:cNvSpPr>
              <a:spLocks noChangeAspect="1"/>
            </p:cNvSpPr>
            <p:nvPr/>
          </p:nvSpPr>
          <p:spPr>
            <a:xfrm>
              <a:off x="29718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1" name="Oval 7860"/>
            <p:cNvSpPr>
              <a:spLocks noChangeAspect="1"/>
            </p:cNvSpPr>
            <p:nvPr/>
          </p:nvSpPr>
          <p:spPr>
            <a:xfrm>
              <a:off x="36576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2" name="Oval 7861"/>
            <p:cNvSpPr>
              <a:spLocks noChangeAspect="1"/>
            </p:cNvSpPr>
            <p:nvPr/>
          </p:nvSpPr>
          <p:spPr>
            <a:xfrm>
              <a:off x="3733800" y="1371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3" name="Oval 7862"/>
            <p:cNvSpPr>
              <a:spLocks noChangeAspect="1"/>
            </p:cNvSpPr>
            <p:nvPr/>
          </p:nvSpPr>
          <p:spPr>
            <a:xfrm>
              <a:off x="38862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4" name="Oval 7863"/>
            <p:cNvSpPr>
              <a:spLocks noChangeAspect="1"/>
            </p:cNvSpPr>
            <p:nvPr/>
          </p:nvSpPr>
          <p:spPr>
            <a:xfrm>
              <a:off x="38862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5" name="Oval 7864"/>
            <p:cNvSpPr>
              <a:spLocks noChangeAspect="1"/>
            </p:cNvSpPr>
            <p:nvPr/>
          </p:nvSpPr>
          <p:spPr>
            <a:xfrm>
              <a:off x="40386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6" name="Oval 7865"/>
            <p:cNvSpPr>
              <a:spLocks noChangeAspect="1"/>
            </p:cNvSpPr>
            <p:nvPr/>
          </p:nvSpPr>
          <p:spPr>
            <a:xfrm>
              <a:off x="4038600" y="1447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7" name="Oval 7866"/>
            <p:cNvSpPr>
              <a:spLocks noChangeAspect="1"/>
            </p:cNvSpPr>
            <p:nvPr/>
          </p:nvSpPr>
          <p:spPr>
            <a:xfrm>
              <a:off x="36576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8" name="Oval 7867"/>
            <p:cNvSpPr>
              <a:spLocks noChangeAspect="1"/>
            </p:cNvSpPr>
            <p:nvPr/>
          </p:nvSpPr>
          <p:spPr>
            <a:xfrm>
              <a:off x="38100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9" name="Oval 7868"/>
            <p:cNvSpPr>
              <a:spLocks noChangeAspect="1"/>
            </p:cNvSpPr>
            <p:nvPr/>
          </p:nvSpPr>
          <p:spPr>
            <a:xfrm>
              <a:off x="40386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0" name="Oval 7869"/>
            <p:cNvSpPr>
              <a:spLocks noChangeAspect="1"/>
            </p:cNvSpPr>
            <p:nvPr/>
          </p:nvSpPr>
          <p:spPr>
            <a:xfrm>
              <a:off x="41910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1" name="Oval 7870"/>
            <p:cNvSpPr>
              <a:spLocks noChangeAspect="1"/>
            </p:cNvSpPr>
            <p:nvPr/>
          </p:nvSpPr>
          <p:spPr>
            <a:xfrm>
              <a:off x="4191000" y="1562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2" name="Oval 7871"/>
            <p:cNvSpPr>
              <a:spLocks noChangeAspect="1"/>
            </p:cNvSpPr>
            <p:nvPr/>
          </p:nvSpPr>
          <p:spPr>
            <a:xfrm>
              <a:off x="36576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3" name="Oval 7872"/>
            <p:cNvSpPr>
              <a:spLocks noChangeAspect="1"/>
            </p:cNvSpPr>
            <p:nvPr/>
          </p:nvSpPr>
          <p:spPr>
            <a:xfrm>
              <a:off x="43434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4" name="Oval 7873"/>
            <p:cNvSpPr>
              <a:spLocks noChangeAspect="1"/>
            </p:cNvSpPr>
            <p:nvPr/>
          </p:nvSpPr>
          <p:spPr>
            <a:xfrm>
              <a:off x="4419600" y="1371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5" name="Oval 7874"/>
            <p:cNvSpPr>
              <a:spLocks noChangeAspect="1"/>
            </p:cNvSpPr>
            <p:nvPr/>
          </p:nvSpPr>
          <p:spPr>
            <a:xfrm>
              <a:off x="45720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6" name="Oval 7875"/>
            <p:cNvSpPr>
              <a:spLocks noChangeAspect="1"/>
            </p:cNvSpPr>
            <p:nvPr/>
          </p:nvSpPr>
          <p:spPr>
            <a:xfrm>
              <a:off x="45720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7" name="Oval 7876"/>
            <p:cNvSpPr>
              <a:spLocks noChangeAspect="1"/>
            </p:cNvSpPr>
            <p:nvPr/>
          </p:nvSpPr>
          <p:spPr>
            <a:xfrm>
              <a:off x="47244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8" name="Oval 7877"/>
            <p:cNvSpPr>
              <a:spLocks noChangeAspect="1"/>
            </p:cNvSpPr>
            <p:nvPr/>
          </p:nvSpPr>
          <p:spPr>
            <a:xfrm>
              <a:off x="4724400" y="1447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9" name="Oval 7878"/>
            <p:cNvSpPr>
              <a:spLocks noChangeAspect="1"/>
            </p:cNvSpPr>
            <p:nvPr/>
          </p:nvSpPr>
          <p:spPr>
            <a:xfrm>
              <a:off x="43434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0" name="Oval 7879"/>
            <p:cNvSpPr>
              <a:spLocks noChangeAspect="1"/>
            </p:cNvSpPr>
            <p:nvPr/>
          </p:nvSpPr>
          <p:spPr>
            <a:xfrm>
              <a:off x="44958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1" name="Oval 7880"/>
            <p:cNvSpPr>
              <a:spLocks noChangeAspect="1"/>
            </p:cNvSpPr>
            <p:nvPr/>
          </p:nvSpPr>
          <p:spPr>
            <a:xfrm>
              <a:off x="47244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2" name="Oval 7881"/>
            <p:cNvSpPr>
              <a:spLocks noChangeAspect="1"/>
            </p:cNvSpPr>
            <p:nvPr/>
          </p:nvSpPr>
          <p:spPr>
            <a:xfrm>
              <a:off x="48768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3" name="Oval 7882"/>
            <p:cNvSpPr>
              <a:spLocks noChangeAspect="1"/>
            </p:cNvSpPr>
            <p:nvPr/>
          </p:nvSpPr>
          <p:spPr>
            <a:xfrm>
              <a:off x="4876800" y="1562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4" name="Oval 7883"/>
            <p:cNvSpPr>
              <a:spLocks noChangeAspect="1"/>
            </p:cNvSpPr>
            <p:nvPr/>
          </p:nvSpPr>
          <p:spPr>
            <a:xfrm>
              <a:off x="43434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5" name="Oval 7884"/>
            <p:cNvSpPr>
              <a:spLocks noChangeAspect="1"/>
            </p:cNvSpPr>
            <p:nvPr/>
          </p:nvSpPr>
          <p:spPr>
            <a:xfrm>
              <a:off x="50292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6" name="Oval 7885"/>
            <p:cNvSpPr>
              <a:spLocks noChangeAspect="1"/>
            </p:cNvSpPr>
            <p:nvPr/>
          </p:nvSpPr>
          <p:spPr>
            <a:xfrm>
              <a:off x="5105400" y="1371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7" name="Oval 7886"/>
            <p:cNvSpPr>
              <a:spLocks noChangeAspect="1"/>
            </p:cNvSpPr>
            <p:nvPr/>
          </p:nvSpPr>
          <p:spPr>
            <a:xfrm>
              <a:off x="52578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8" name="Oval 7887"/>
            <p:cNvSpPr>
              <a:spLocks noChangeAspect="1"/>
            </p:cNvSpPr>
            <p:nvPr/>
          </p:nvSpPr>
          <p:spPr>
            <a:xfrm>
              <a:off x="52578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9" name="Oval 7888"/>
            <p:cNvSpPr>
              <a:spLocks noChangeAspect="1"/>
            </p:cNvSpPr>
            <p:nvPr/>
          </p:nvSpPr>
          <p:spPr>
            <a:xfrm>
              <a:off x="54102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0" name="Oval 7889"/>
            <p:cNvSpPr>
              <a:spLocks noChangeAspect="1"/>
            </p:cNvSpPr>
            <p:nvPr/>
          </p:nvSpPr>
          <p:spPr>
            <a:xfrm>
              <a:off x="5410200" y="1447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1" name="Oval 7890"/>
            <p:cNvSpPr>
              <a:spLocks noChangeAspect="1"/>
            </p:cNvSpPr>
            <p:nvPr/>
          </p:nvSpPr>
          <p:spPr>
            <a:xfrm>
              <a:off x="50292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2" name="Oval 7891"/>
            <p:cNvSpPr>
              <a:spLocks noChangeAspect="1"/>
            </p:cNvSpPr>
            <p:nvPr/>
          </p:nvSpPr>
          <p:spPr>
            <a:xfrm>
              <a:off x="51816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3" name="Oval 7892"/>
            <p:cNvSpPr>
              <a:spLocks noChangeAspect="1"/>
            </p:cNvSpPr>
            <p:nvPr/>
          </p:nvSpPr>
          <p:spPr>
            <a:xfrm>
              <a:off x="54102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4" name="Oval 7893"/>
            <p:cNvSpPr>
              <a:spLocks noChangeAspect="1"/>
            </p:cNvSpPr>
            <p:nvPr/>
          </p:nvSpPr>
          <p:spPr>
            <a:xfrm>
              <a:off x="55626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5" name="Oval 7894"/>
            <p:cNvSpPr>
              <a:spLocks noChangeAspect="1"/>
            </p:cNvSpPr>
            <p:nvPr/>
          </p:nvSpPr>
          <p:spPr>
            <a:xfrm>
              <a:off x="5562600" y="1562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6" name="Oval 7895"/>
            <p:cNvSpPr>
              <a:spLocks noChangeAspect="1"/>
            </p:cNvSpPr>
            <p:nvPr/>
          </p:nvSpPr>
          <p:spPr>
            <a:xfrm>
              <a:off x="50292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7" name="Oval 7896"/>
            <p:cNvSpPr>
              <a:spLocks noChangeAspect="1"/>
            </p:cNvSpPr>
            <p:nvPr/>
          </p:nvSpPr>
          <p:spPr>
            <a:xfrm>
              <a:off x="57150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8" name="Oval 7897"/>
            <p:cNvSpPr>
              <a:spLocks noChangeAspect="1"/>
            </p:cNvSpPr>
            <p:nvPr/>
          </p:nvSpPr>
          <p:spPr>
            <a:xfrm>
              <a:off x="5791200" y="1371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9" name="Oval 7898"/>
            <p:cNvSpPr>
              <a:spLocks noChangeAspect="1"/>
            </p:cNvSpPr>
            <p:nvPr/>
          </p:nvSpPr>
          <p:spPr>
            <a:xfrm>
              <a:off x="59436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0" name="Oval 7899"/>
            <p:cNvSpPr>
              <a:spLocks noChangeAspect="1"/>
            </p:cNvSpPr>
            <p:nvPr/>
          </p:nvSpPr>
          <p:spPr>
            <a:xfrm>
              <a:off x="59436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1" name="Oval 7900"/>
            <p:cNvSpPr>
              <a:spLocks noChangeAspect="1"/>
            </p:cNvSpPr>
            <p:nvPr/>
          </p:nvSpPr>
          <p:spPr>
            <a:xfrm>
              <a:off x="60960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2" name="Oval 7901"/>
            <p:cNvSpPr>
              <a:spLocks noChangeAspect="1"/>
            </p:cNvSpPr>
            <p:nvPr/>
          </p:nvSpPr>
          <p:spPr>
            <a:xfrm>
              <a:off x="6096000" y="1447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3" name="Oval 7902"/>
            <p:cNvSpPr>
              <a:spLocks noChangeAspect="1"/>
            </p:cNvSpPr>
            <p:nvPr/>
          </p:nvSpPr>
          <p:spPr>
            <a:xfrm>
              <a:off x="57150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4" name="Oval 7903"/>
            <p:cNvSpPr>
              <a:spLocks noChangeAspect="1"/>
            </p:cNvSpPr>
            <p:nvPr/>
          </p:nvSpPr>
          <p:spPr>
            <a:xfrm>
              <a:off x="58674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5" name="Oval 7904"/>
            <p:cNvSpPr>
              <a:spLocks noChangeAspect="1"/>
            </p:cNvSpPr>
            <p:nvPr/>
          </p:nvSpPr>
          <p:spPr>
            <a:xfrm>
              <a:off x="60960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6" name="Oval 7905"/>
            <p:cNvSpPr>
              <a:spLocks noChangeAspect="1"/>
            </p:cNvSpPr>
            <p:nvPr/>
          </p:nvSpPr>
          <p:spPr>
            <a:xfrm>
              <a:off x="62484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7" name="Oval 7906"/>
            <p:cNvSpPr>
              <a:spLocks noChangeAspect="1"/>
            </p:cNvSpPr>
            <p:nvPr/>
          </p:nvSpPr>
          <p:spPr>
            <a:xfrm>
              <a:off x="6248400" y="1562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8" name="Oval 7907"/>
            <p:cNvSpPr>
              <a:spLocks noChangeAspect="1"/>
            </p:cNvSpPr>
            <p:nvPr/>
          </p:nvSpPr>
          <p:spPr>
            <a:xfrm>
              <a:off x="57150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9" name="Oval 7908"/>
            <p:cNvSpPr>
              <a:spLocks noChangeAspect="1"/>
            </p:cNvSpPr>
            <p:nvPr/>
          </p:nvSpPr>
          <p:spPr>
            <a:xfrm>
              <a:off x="64008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0" name="Oval 7909"/>
            <p:cNvSpPr>
              <a:spLocks noChangeAspect="1"/>
            </p:cNvSpPr>
            <p:nvPr/>
          </p:nvSpPr>
          <p:spPr>
            <a:xfrm>
              <a:off x="6477000" y="1371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1" name="Oval 7910"/>
            <p:cNvSpPr>
              <a:spLocks noChangeAspect="1"/>
            </p:cNvSpPr>
            <p:nvPr/>
          </p:nvSpPr>
          <p:spPr>
            <a:xfrm>
              <a:off x="66294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2" name="Oval 7911"/>
            <p:cNvSpPr>
              <a:spLocks noChangeAspect="1"/>
            </p:cNvSpPr>
            <p:nvPr/>
          </p:nvSpPr>
          <p:spPr>
            <a:xfrm>
              <a:off x="66294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3" name="Oval 7912"/>
            <p:cNvSpPr>
              <a:spLocks noChangeAspect="1"/>
            </p:cNvSpPr>
            <p:nvPr/>
          </p:nvSpPr>
          <p:spPr>
            <a:xfrm>
              <a:off x="67818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4" name="Oval 7913"/>
            <p:cNvSpPr>
              <a:spLocks noChangeAspect="1"/>
            </p:cNvSpPr>
            <p:nvPr/>
          </p:nvSpPr>
          <p:spPr>
            <a:xfrm>
              <a:off x="6781800" y="1447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5" name="Oval 7914"/>
            <p:cNvSpPr>
              <a:spLocks noChangeAspect="1"/>
            </p:cNvSpPr>
            <p:nvPr/>
          </p:nvSpPr>
          <p:spPr>
            <a:xfrm>
              <a:off x="64008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6" name="Oval 7915"/>
            <p:cNvSpPr>
              <a:spLocks noChangeAspect="1"/>
            </p:cNvSpPr>
            <p:nvPr/>
          </p:nvSpPr>
          <p:spPr>
            <a:xfrm>
              <a:off x="65532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7" name="Oval 7916"/>
            <p:cNvSpPr>
              <a:spLocks noChangeAspect="1"/>
            </p:cNvSpPr>
            <p:nvPr/>
          </p:nvSpPr>
          <p:spPr>
            <a:xfrm>
              <a:off x="67818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8" name="Oval 7917"/>
            <p:cNvSpPr>
              <a:spLocks noChangeAspect="1"/>
            </p:cNvSpPr>
            <p:nvPr/>
          </p:nvSpPr>
          <p:spPr>
            <a:xfrm>
              <a:off x="69342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9" name="Oval 7918"/>
            <p:cNvSpPr>
              <a:spLocks noChangeAspect="1"/>
            </p:cNvSpPr>
            <p:nvPr/>
          </p:nvSpPr>
          <p:spPr>
            <a:xfrm>
              <a:off x="6934200" y="1562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0" name="Oval 7919"/>
            <p:cNvSpPr>
              <a:spLocks noChangeAspect="1"/>
            </p:cNvSpPr>
            <p:nvPr/>
          </p:nvSpPr>
          <p:spPr>
            <a:xfrm>
              <a:off x="64008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1" name="Oval 7920"/>
            <p:cNvSpPr>
              <a:spLocks noChangeAspect="1"/>
            </p:cNvSpPr>
            <p:nvPr/>
          </p:nvSpPr>
          <p:spPr>
            <a:xfrm>
              <a:off x="9144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2" name="Oval 7921"/>
            <p:cNvSpPr>
              <a:spLocks noChangeAspect="1"/>
            </p:cNvSpPr>
            <p:nvPr/>
          </p:nvSpPr>
          <p:spPr>
            <a:xfrm>
              <a:off x="990600" y="1981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3" name="Oval 7922"/>
            <p:cNvSpPr>
              <a:spLocks noChangeAspect="1"/>
            </p:cNvSpPr>
            <p:nvPr/>
          </p:nvSpPr>
          <p:spPr>
            <a:xfrm>
              <a:off x="11430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4" name="Oval 7923"/>
            <p:cNvSpPr>
              <a:spLocks noChangeAspect="1"/>
            </p:cNvSpPr>
            <p:nvPr/>
          </p:nvSpPr>
          <p:spPr>
            <a:xfrm>
              <a:off x="11430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5" name="Oval 7924"/>
            <p:cNvSpPr>
              <a:spLocks noChangeAspect="1"/>
            </p:cNvSpPr>
            <p:nvPr/>
          </p:nvSpPr>
          <p:spPr>
            <a:xfrm>
              <a:off x="12954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6" name="Oval 7925"/>
            <p:cNvSpPr>
              <a:spLocks noChangeAspect="1"/>
            </p:cNvSpPr>
            <p:nvPr/>
          </p:nvSpPr>
          <p:spPr>
            <a:xfrm>
              <a:off x="1295400" y="2057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7" name="Oval 7926"/>
            <p:cNvSpPr>
              <a:spLocks noChangeAspect="1"/>
            </p:cNvSpPr>
            <p:nvPr/>
          </p:nvSpPr>
          <p:spPr>
            <a:xfrm>
              <a:off x="9144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8" name="Oval 7927"/>
            <p:cNvSpPr>
              <a:spLocks noChangeAspect="1"/>
            </p:cNvSpPr>
            <p:nvPr/>
          </p:nvSpPr>
          <p:spPr>
            <a:xfrm>
              <a:off x="10668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9" name="Oval 7928"/>
            <p:cNvSpPr>
              <a:spLocks noChangeAspect="1"/>
            </p:cNvSpPr>
            <p:nvPr/>
          </p:nvSpPr>
          <p:spPr>
            <a:xfrm>
              <a:off x="12954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0" name="Oval 7929"/>
            <p:cNvSpPr>
              <a:spLocks noChangeAspect="1"/>
            </p:cNvSpPr>
            <p:nvPr/>
          </p:nvSpPr>
          <p:spPr>
            <a:xfrm>
              <a:off x="14478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1" name="Oval 7930"/>
            <p:cNvSpPr>
              <a:spLocks noChangeAspect="1"/>
            </p:cNvSpPr>
            <p:nvPr/>
          </p:nvSpPr>
          <p:spPr>
            <a:xfrm>
              <a:off x="1447800" y="21720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2" name="Oval 7931"/>
            <p:cNvSpPr>
              <a:spLocks noChangeAspect="1"/>
            </p:cNvSpPr>
            <p:nvPr/>
          </p:nvSpPr>
          <p:spPr>
            <a:xfrm>
              <a:off x="9144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3" name="Oval 7932"/>
            <p:cNvSpPr>
              <a:spLocks noChangeAspect="1"/>
            </p:cNvSpPr>
            <p:nvPr/>
          </p:nvSpPr>
          <p:spPr>
            <a:xfrm>
              <a:off x="16002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4" name="Oval 7933"/>
            <p:cNvSpPr>
              <a:spLocks noChangeAspect="1"/>
            </p:cNvSpPr>
            <p:nvPr/>
          </p:nvSpPr>
          <p:spPr>
            <a:xfrm>
              <a:off x="1676400" y="1981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5" name="Oval 7934"/>
            <p:cNvSpPr>
              <a:spLocks noChangeAspect="1"/>
            </p:cNvSpPr>
            <p:nvPr/>
          </p:nvSpPr>
          <p:spPr>
            <a:xfrm>
              <a:off x="18288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6" name="Oval 7935"/>
            <p:cNvSpPr>
              <a:spLocks noChangeAspect="1"/>
            </p:cNvSpPr>
            <p:nvPr/>
          </p:nvSpPr>
          <p:spPr>
            <a:xfrm>
              <a:off x="18288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7" name="Oval 7936"/>
            <p:cNvSpPr>
              <a:spLocks noChangeAspect="1"/>
            </p:cNvSpPr>
            <p:nvPr/>
          </p:nvSpPr>
          <p:spPr>
            <a:xfrm>
              <a:off x="19812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8" name="Oval 7937"/>
            <p:cNvSpPr>
              <a:spLocks noChangeAspect="1"/>
            </p:cNvSpPr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9" name="Oval 7938"/>
            <p:cNvSpPr>
              <a:spLocks noChangeAspect="1"/>
            </p:cNvSpPr>
            <p:nvPr/>
          </p:nvSpPr>
          <p:spPr>
            <a:xfrm>
              <a:off x="16002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0" name="Oval 7939"/>
            <p:cNvSpPr>
              <a:spLocks noChangeAspect="1"/>
            </p:cNvSpPr>
            <p:nvPr/>
          </p:nvSpPr>
          <p:spPr>
            <a:xfrm>
              <a:off x="17526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1" name="Oval 7940"/>
            <p:cNvSpPr>
              <a:spLocks noChangeAspect="1"/>
            </p:cNvSpPr>
            <p:nvPr/>
          </p:nvSpPr>
          <p:spPr>
            <a:xfrm>
              <a:off x="19812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2" name="Oval 7941"/>
            <p:cNvSpPr>
              <a:spLocks noChangeAspect="1"/>
            </p:cNvSpPr>
            <p:nvPr/>
          </p:nvSpPr>
          <p:spPr>
            <a:xfrm>
              <a:off x="21336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3" name="Oval 7942"/>
            <p:cNvSpPr>
              <a:spLocks noChangeAspect="1"/>
            </p:cNvSpPr>
            <p:nvPr/>
          </p:nvSpPr>
          <p:spPr>
            <a:xfrm>
              <a:off x="2133600" y="21720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4" name="Oval 7943"/>
            <p:cNvSpPr>
              <a:spLocks noChangeAspect="1"/>
            </p:cNvSpPr>
            <p:nvPr/>
          </p:nvSpPr>
          <p:spPr>
            <a:xfrm>
              <a:off x="16002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5" name="Oval 7944"/>
            <p:cNvSpPr>
              <a:spLocks noChangeAspect="1"/>
            </p:cNvSpPr>
            <p:nvPr/>
          </p:nvSpPr>
          <p:spPr>
            <a:xfrm>
              <a:off x="22860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6" name="Oval 7945"/>
            <p:cNvSpPr>
              <a:spLocks noChangeAspect="1"/>
            </p:cNvSpPr>
            <p:nvPr/>
          </p:nvSpPr>
          <p:spPr>
            <a:xfrm>
              <a:off x="2362200" y="1981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7" name="Oval 7946"/>
            <p:cNvSpPr>
              <a:spLocks noChangeAspect="1"/>
            </p:cNvSpPr>
            <p:nvPr/>
          </p:nvSpPr>
          <p:spPr>
            <a:xfrm>
              <a:off x="25146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8" name="Oval 7947"/>
            <p:cNvSpPr>
              <a:spLocks noChangeAspect="1"/>
            </p:cNvSpPr>
            <p:nvPr/>
          </p:nvSpPr>
          <p:spPr>
            <a:xfrm>
              <a:off x="25146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9" name="Oval 7948"/>
            <p:cNvSpPr>
              <a:spLocks noChangeAspect="1"/>
            </p:cNvSpPr>
            <p:nvPr/>
          </p:nvSpPr>
          <p:spPr>
            <a:xfrm>
              <a:off x="26670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0" name="Oval 7949"/>
            <p:cNvSpPr>
              <a:spLocks noChangeAspect="1"/>
            </p:cNvSpPr>
            <p:nvPr/>
          </p:nvSpPr>
          <p:spPr>
            <a:xfrm>
              <a:off x="2667000" y="2057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1" name="Oval 7950"/>
            <p:cNvSpPr>
              <a:spLocks noChangeAspect="1"/>
            </p:cNvSpPr>
            <p:nvPr/>
          </p:nvSpPr>
          <p:spPr>
            <a:xfrm>
              <a:off x="22860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2" name="Oval 7951"/>
            <p:cNvSpPr>
              <a:spLocks noChangeAspect="1"/>
            </p:cNvSpPr>
            <p:nvPr/>
          </p:nvSpPr>
          <p:spPr>
            <a:xfrm>
              <a:off x="24384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3" name="Oval 7952"/>
            <p:cNvSpPr>
              <a:spLocks noChangeAspect="1"/>
            </p:cNvSpPr>
            <p:nvPr/>
          </p:nvSpPr>
          <p:spPr>
            <a:xfrm>
              <a:off x="26670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4" name="Oval 7953"/>
            <p:cNvSpPr>
              <a:spLocks noChangeAspect="1"/>
            </p:cNvSpPr>
            <p:nvPr/>
          </p:nvSpPr>
          <p:spPr>
            <a:xfrm>
              <a:off x="28194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5" name="Oval 7954"/>
            <p:cNvSpPr>
              <a:spLocks noChangeAspect="1"/>
            </p:cNvSpPr>
            <p:nvPr/>
          </p:nvSpPr>
          <p:spPr>
            <a:xfrm>
              <a:off x="2819400" y="21720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6" name="Oval 7955"/>
            <p:cNvSpPr>
              <a:spLocks noChangeAspect="1"/>
            </p:cNvSpPr>
            <p:nvPr/>
          </p:nvSpPr>
          <p:spPr>
            <a:xfrm>
              <a:off x="22860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7" name="Oval 7956"/>
            <p:cNvSpPr>
              <a:spLocks noChangeAspect="1"/>
            </p:cNvSpPr>
            <p:nvPr/>
          </p:nvSpPr>
          <p:spPr>
            <a:xfrm>
              <a:off x="29718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8" name="Oval 7957"/>
            <p:cNvSpPr>
              <a:spLocks noChangeAspect="1"/>
            </p:cNvSpPr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9" name="Oval 7958"/>
            <p:cNvSpPr>
              <a:spLocks noChangeAspect="1"/>
            </p:cNvSpPr>
            <p:nvPr/>
          </p:nvSpPr>
          <p:spPr>
            <a:xfrm>
              <a:off x="32004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0" name="Oval 7959"/>
            <p:cNvSpPr>
              <a:spLocks noChangeAspect="1"/>
            </p:cNvSpPr>
            <p:nvPr/>
          </p:nvSpPr>
          <p:spPr>
            <a:xfrm>
              <a:off x="32004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1" name="Oval 7960"/>
            <p:cNvSpPr>
              <a:spLocks noChangeAspect="1"/>
            </p:cNvSpPr>
            <p:nvPr/>
          </p:nvSpPr>
          <p:spPr>
            <a:xfrm>
              <a:off x="33528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2" name="Oval 7961"/>
            <p:cNvSpPr>
              <a:spLocks noChangeAspect="1"/>
            </p:cNvSpPr>
            <p:nvPr/>
          </p:nvSpPr>
          <p:spPr>
            <a:xfrm>
              <a:off x="3352800" y="2057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3" name="Oval 7962"/>
            <p:cNvSpPr>
              <a:spLocks noChangeAspect="1"/>
            </p:cNvSpPr>
            <p:nvPr/>
          </p:nvSpPr>
          <p:spPr>
            <a:xfrm>
              <a:off x="29718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4" name="Oval 7963"/>
            <p:cNvSpPr>
              <a:spLocks noChangeAspect="1"/>
            </p:cNvSpPr>
            <p:nvPr/>
          </p:nvSpPr>
          <p:spPr>
            <a:xfrm>
              <a:off x="31242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5" name="Oval 7964"/>
            <p:cNvSpPr>
              <a:spLocks noChangeAspect="1"/>
            </p:cNvSpPr>
            <p:nvPr/>
          </p:nvSpPr>
          <p:spPr>
            <a:xfrm>
              <a:off x="33528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6" name="Oval 7965"/>
            <p:cNvSpPr>
              <a:spLocks noChangeAspect="1"/>
            </p:cNvSpPr>
            <p:nvPr/>
          </p:nvSpPr>
          <p:spPr>
            <a:xfrm>
              <a:off x="35052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7" name="Oval 7966"/>
            <p:cNvSpPr>
              <a:spLocks noChangeAspect="1"/>
            </p:cNvSpPr>
            <p:nvPr/>
          </p:nvSpPr>
          <p:spPr>
            <a:xfrm>
              <a:off x="3505200" y="21720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8" name="Oval 7967"/>
            <p:cNvSpPr>
              <a:spLocks noChangeAspect="1"/>
            </p:cNvSpPr>
            <p:nvPr/>
          </p:nvSpPr>
          <p:spPr>
            <a:xfrm>
              <a:off x="29718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9" name="Oval 7968"/>
            <p:cNvSpPr>
              <a:spLocks noChangeAspect="1"/>
            </p:cNvSpPr>
            <p:nvPr/>
          </p:nvSpPr>
          <p:spPr>
            <a:xfrm>
              <a:off x="36576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0" name="Oval 7969"/>
            <p:cNvSpPr>
              <a:spLocks noChangeAspect="1"/>
            </p:cNvSpPr>
            <p:nvPr/>
          </p:nvSpPr>
          <p:spPr>
            <a:xfrm>
              <a:off x="3733800" y="1981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1" name="Oval 7970"/>
            <p:cNvSpPr>
              <a:spLocks noChangeAspect="1"/>
            </p:cNvSpPr>
            <p:nvPr/>
          </p:nvSpPr>
          <p:spPr>
            <a:xfrm>
              <a:off x="38862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2" name="Oval 7971"/>
            <p:cNvSpPr>
              <a:spLocks noChangeAspect="1"/>
            </p:cNvSpPr>
            <p:nvPr/>
          </p:nvSpPr>
          <p:spPr>
            <a:xfrm>
              <a:off x="38862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3" name="Oval 7972"/>
            <p:cNvSpPr>
              <a:spLocks noChangeAspect="1"/>
            </p:cNvSpPr>
            <p:nvPr/>
          </p:nvSpPr>
          <p:spPr>
            <a:xfrm>
              <a:off x="40386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4" name="Oval 7973"/>
            <p:cNvSpPr>
              <a:spLocks noChangeAspect="1"/>
            </p:cNvSpPr>
            <p:nvPr/>
          </p:nvSpPr>
          <p:spPr>
            <a:xfrm>
              <a:off x="4038600" y="2057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5" name="Oval 7974"/>
            <p:cNvSpPr>
              <a:spLocks noChangeAspect="1"/>
            </p:cNvSpPr>
            <p:nvPr/>
          </p:nvSpPr>
          <p:spPr>
            <a:xfrm>
              <a:off x="36576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6" name="Oval 7975"/>
            <p:cNvSpPr>
              <a:spLocks noChangeAspect="1"/>
            </p:cNvSpPr>
            <p:nvPr/>
          </p:nvSpPr>
          <p:spPr>
            <a:xfrm>
              <a:off x="38100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7" name="Oval 7976"/>
            <p:cNvSpPr>
              <a:spLocks noChangeAspect="1"/>
            </p:cNvSpPr>
            <p:nvPr/>
          </p:nvSpPr>
          <p:spPr>
            <a:xfrm>
              <a:off x="40386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8" name="Oval 7977"/>
            <p:cNvSpPr>
              <a:spLocks noChangeAspect="1"/>
            </p:cNvSpPr>
            <p:nvPr/>
          </p:nvSpPr>
          <p:spPr>
            <a:xfrm>
              <a:off x="41910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9" name="Oval 7978"/>
            <p:cNvSpPr>
              <a:spLocks noChangeAspect="1"/>
            </p:cNvSpPr>
            <p:nvPr/>
          </p:nvSpPr>
          <p:spPr>
            <a:xfrm>
              <a:off x="4191000" y="21720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0" name="Oval 7979"/>
            <p:cNvSpPr>
              <a:spLocks noChangeAspect="1"/>
            </p:cNvSpPr>
            <p:nvPr/>
          </p:nvSpPr>
          <p:spPr>
            <a:xfrm>
              <a:off x="36576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1" name="Oval 7980"/>
            <p:cNvSpPr>
              <a:spLocks noChangeAspect="1"/>
            </p:cNvSpPr>
            <p:nvPr/>
          </p:nvSpPr>
          <p:spPr>
            <a:xfrm>
              <a:off x="43434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2" name="Oval 7981"/>
            <p:cNvSpPr>
              <a:spLocks noChangeAspect="1"/>
            </p:cNvSpPr>
            <p:nvPr/>
          </p:nvSpPr>
          <p:spPr>
            <a:xfrm>
              <a:off x="4419600" y="1981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3" name="Oval 7982"/>
            <p:cNvSpPr>
              <a:spLocks noChangeAspect="1"/>
            </p:cNvSpPr>
            <p:nvPr/>
          </p:nvSpPr>
          <p:spPr>
            <a:xfrm>
              <a:off x="45720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4" name="Oval 7983"/>
            <p:cNvSpPr>
              <a:spLocks noChangeAspect="1"/>
            </p:cNvSpPr>
            <p:nvPr/>
          </p:nvSpPr>
          <p:spPr>
            <a:xfrm>
              <a:off x="45720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5" name="Oval 7984"/>
            <p:cNvSpPr>
              <a:spLocks noChangeAspect="1"/>
            </p:cNvSpPr>
            <p:nvPr/>
          </p:nvSpPr>
          <p:spPr>
            <a:xfrm>
              <a:off x="47244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6" name="Oval 7985"/>
            <p:cNvSpPr>
              <a:spLocks noChangeAspect="1"/>
            </p:cNvSpPr>
            <p:nvPr/>
          </p:nvSpPr>
          <p:spPr>
            <a:xfrm>
              <a:off x="4724400" y="2057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7" name="Oval 7986"/>
            <p:cNvSpPr>
              <a:spLocks noChangeAspect="1"/>
            </p:cNvSpPr>
            <p:nvPr/>
          </p:nvSpPr>
          <p:spPr>
            <a:xfrm>
              <a:off x="43434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8" name="Oval 7987"/>
            <p:cNvSpPr>
              <a:spLocks noChangeAspect="1"/>
            </p:cNvSpPr>
            <p:nvPr/>
          </p:nvSpPr>
          <p:spPr>
            <a:xfrm>
              <a:off x="44958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9" name="Oval 7988"/>
            <p:cNvSpPr>
              <a:spLocks noChangeAspect="1"/>
            </p:cNvSpPr>
            <p:nvPr/>
          </p:nvSpPr>
          <p:spPr>
            <a:xfrm>
              <a:off x="47244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0" name="Oval 7989"/>
            <p:cNvSpPr>
              <a:spLocks noChangeAspect="1"/>
            </p:cNvSpPr>
            <p:nvPr/>
          </p:nvSpPr>
          <p:spPr>
            <a:xfrm>
              <a:off x="48768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1" name="Oval 7990"/>
            <p:cNvSpPr>
              <a:spLocks noChangeAspect="1"/>
            </p:cNvSpPr>
            <p:nvPr/>
          </p:nvSpPr>
          <p:spPr>
            <a:xfrm>
              <a:off x="4876800" y="21720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2" name="Oval 7991"/>
            <p:cNvSpPr>
              <a:spLocks noChangeAspect="1"/>
            </p:cNvSpPr>
            <p:nvPr/>
          </p:nvSpPr>
          <p:spPr>
            <a:xfrm>
              <a:off x="43434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3" name="Oval 7992"/>
            <p:cNvSpPr>
              <a:spLocks noChangeAspect="1"/>
            </p:cNvSpPr>
            <p:nvPr/>
          </p:nvSpPr>
          <p:spPr>
            <a:xfrm>
              <a:off x="50292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4" name="Oval 7993"/>
            <p:cNvSpPr>
              <a:spLocks noChangeAspect="1"/>
            </p:cNvSpPr>
            <p:nvPr/>
          </p:nvSpPr>
          <p:spPr>
            <a:xfrm>
              <a:off x="5105400" y="1981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5" name="Oval 7994"/>
            <p:cNvSpPr>
              <a:spLocks noChangeAspect="1"/>
            </p:cNvSpPr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6" name="Oval 7995"/>
            <p:cNvSpPr>
              <a:spLocks noChangeAspect="1"/>
            </p:cNvSpPr>
            <p:nvPr/>
          </p:nvSpPr>
          <p:spPr>
            <a:xfrm>
              <a:off x="52578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7" name="Oval 7996"/>
            <p:cNvSpPr>
              <a:spLocks noChangeAspect="1"/>
            </p:cNvSpPr>
            <p:nvPr/>
          </p:nvSpPr>
          <p:spPr>
            <a:xfrm>
              <a:off x="54102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8" name="Oval 7997"/>
            <p:cNvSpPr>
              <a:spLocks noChangeAspect="1"/>
            </p:cNvSpPr>
            <p:nvPr/>
          </p:nvSpPr>
          <p:spPr>
            <a:xfrm>
              <a:off x="5410200" y="2057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9" name="Oval 7998"/>
            <p:cNvSpPr>
              <a:spLocks noChangeAspect="1"/>
            </p:cNvSpPr>
            <p:nvPr/>
          </p:nvSpPr>
          <p:spPr>
            <a:xfrm>
              <a:off x="50292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0" name="Oval 7999"/>
            <p:cNvSpPr>
              <a:spLocks noChangeAspect="1"/>
            </p:cNvSpPr>
            <p:nvPr/>
          </p:nvSpPr>
          <p:spPr>
            <a:xfrm>
              <a:off x="51816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1" name="Oval 8000"/>
            <p:cNvSpPr>
              <a:spLocks noChangeAspect="1"/>
            </p:cNvSpPr>
            <p:nvPr/>
          </p:nvSpPr>
          <p:spPr>
            <a:xfrm>
              <a:off x="54102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2" name="Oval 8001"/>
            <p:cNvSpPr>
              <a:spLocks noChangeAspect="1"/>
            </p:cNvSpPr>
            <p:nvPr/>
          </p:nvSpPr>
          <p:spPr>
            <a:xfrm>
              <a:off x="55626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3" name="Oval 8002"/>
            <p:cNvSpPr>
              <a:spLocks noChangeAspect="1"/>
            </p:cNvSpPr>
            <p:nvPr/>
          </p:nvSpPr>
          <p:spPr>
            <a:xfrm>
              <a:off x="5562600" y="21720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4" name="Oval 8003"/>
            <p:cNvSpPr>
              <a:spLocks noChangeAspect="1"/>
            </p:cNvSpPr>
            <p:nvPr/>
          </p:nvSpPr>
          <p:spPr>
            <a:xfrm>
              <a:off x="50292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5" name="Oval 8004"/>
            <p:cNvSpPr>
              <a:spLocks noChangeAspect="1"/>
            </p:cNvSpPr>
            <p:nvPr/>
          </p:nvSpPr>
          <p:spPr>
            <a:xfrm>
              <a:off x="57150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6" name="Oval 8005"/>
            <p:cNvSpPr>
              <a:spLocks noChangeAspect="1"/>
            </p:cNvSpPr>
            <p:nvPr/>
          </p:nvSpPr>
          <p:spPr>
            <a:xfrm>
              <a:off x="5791200" y="1981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7" name="Oval 8006"/>
            <p:cNvSpPr>
              <a:spLocks noChangeAspect="1"/>
            </p:cNvSpPr>
            <p:nvPr/>
          </p:nvSpPr>
          <p:spPr>
            <a:xfrm>
              <a:off x="59436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8" name="Oval 8007"/>
            <p:cNvSpPr>
              <a:spLocks noChangeAspect="1"/>
            </p:cNvSpPr>
            <p:nvPr/>
          </p:nvSpPr>
          <p:spPr>
            <a:xfrm>
              <a:off x="59436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9" name="Oval 8008"/>
            <p:cNvSpPr>
              <a:spLocks noChangeAspect="1"/>
            </p:cNvSpPr>
            <p:nvPr/>
          </p:nvSpPr>
          <p:spPr>
            <a:xfrm>
              <a:off x="60960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0" name="Oval 8009"/>
            <p:cNvSpPr>
              <a:spLocks noChangeAspect="1"/>
            </p:cNvSpPr>
            <p:nvPr/>
          </p:nvSpPr>
          <p:spPr>
            <a:xfrm>
              <a:off x="6096000" y="2057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1" name="Oval 8010"/>
            <p:cNvSpPr>
              <a:spLocks noChangeAspect="1"/>
            </p:cNvSpPr>
            <p:nvPr/>
          </p:nvSpPr>
          <p:spPr>
            <a:xfrm>
              <a:off x="57150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2" name="Oval 8011"/>
            <p:cNvSpPr>
              <a:spLocks noChangeAspect="1"/>
            </p:cNvSpPr>
            <p:nvPr/>
          </p:nvSpPr>
          <p:spPr>
            <a:xfrm>
              <a:off x="58674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3" name="Oval 8012"/>
            <p:cNvSpPr>
              <a:spLocks noChangeAspect="1"/>
            </p:cNvSpPr>
            <p:nvPr/>
          </p:nvSpPr>
          <p:spPr>
            <a:xfrm>
              <a:off x="60960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4" name="Oval 8013"/>
            <p:cNvSpPr>
              <a:spLocks noChangeAspect="1"/>
            </p:cNvSpPr>
            <p:nvPr/>
          </p:nvSpPr>
          <p:spPr>
            <a:xfrm>
              <a:off x="62484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5" name="Oval 8014"/>
            <p:cNvSpPr>
              <a:spLocks noChangeAspect="1"/>
            </p:cNvSpPr>
            <p:nvPr/>
          </p:nvSpPr>
          <p:spPr>
            <a:xfrm>
              <a:off x="6248400" y="21720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6" name="Oval 8015"/>
            <p:cNvSpPr>
              <a:spLocks noChangeAspect="1"/>
            </p:cNvSpPr>
            <p:nvPr/>
          </p:nvSpPr>
          <p:spPr>
            <a:xfrm>
              <a:off x="57150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7" name="Oval 8016"/>
            <p:cNvSpPr>
              <a:spLocks noChangeAspect="1"/>
            </p:cNvSpPr>
            <p:nvPr/>
          </p:nvSpPr>
          <p:spPr>
            <a:xfrm>
              <a:off x="64008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8" name="Oval 8017"/>
            <p:cNvSpPr>
              <a:spLocks noChangeAspect="1"/>
            </p:cNvSpPr>
            <p:nvPr/>
          </p:nvSpPr>
          <p:spPr>
            <a:xfrm>
              <a:off x="6477000" y="1981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9" name="Oval 8018"/>
            <p:cNvSpPr>
              <a:spLocks noChangeAspect="1"/>
            </p:cNvSpPr>
            <p:nvPr/>
          </p:nvSpPr>
          <p:spPr>
            <a:xfrm>
              <a:off x="66294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0" name="Oval 8019"/>
            <p:cNvSpPr>
              <a:spLocks noChangeAspect="1"/>
            </p:cNvSpPr>
            <p:nvPr/>
          </p:nvSpPr>
          <p:spPr>
            <a:xfrm>
              <a:off x="66294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1" name="Oval 8020"/>
            <p:cNvSpPr>
              <a:spLocks noChangeAspect="1"/>
            </p:cNvSpPr>
            <p:nvPr/>
          </p:nvSpPr>
          <p:spPr>
            <a:xfrm>
              <a:off x="67818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2" name="Oval 8021"/>
            <p:cNvSpPr>
              <a:spLocks noChangeAspect="1"/>
            </p:cNvSpPr>
            <p:nvPr/>
          </p:nvSpPr>
          <p:spPr>
            <a:xfrm>
              <a:off x="6781800" y="2057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3" name="Oval 8022"/>
            <p:cNvSpPr>
              <a:spLocks noChangeAspect="1"/>
            </p:cNvSpPr>
            <p:nvPr/>
          </p:nvSpPr>
          <p:spPr>
            <a:xfrm>
              <a:off x="64008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4" name="Oval 8023"/>
            <p:cNvSpPr>
              <a:spLocks noChangeAspect="1"/>
            </p:cNvSpPr>
            <p:nvPr/>
          </p:nvSpPr>
          <p:spPr>
            <a:xfrm>
              <a:off x="65532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5" name="Oval 8024"/>
            <p:cNvSpPr>
              <a:spLocks noChangeAspect="1"/>
            </p:cNvSpPr>
            <p:nvPr/>
          </p:nvSpPr>
          <p:spPr>
            <a:xfrm>
              <a:off x="67818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6" name="Oval 8025"/>
            <p:cNvSpPr>
              <a:spLocks noChangeAspect="1"/>
            </p:cNvSpPr>
            <p:nvPr/>
          </p:nvSpPr>
          <p:spPr>
            <a:xfrm>
              <a:off x="69342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7" name="Oval 8026"/>
            <p:cNvSpPr>
              <a:spLocks noChangeAspect="1"/>
            </p:cNvSpPr>
            <p:nvPr/>
          </p:nvSpPr>
          <p:spPr>
            <a:xfrm>
              <a:off x="6934200" y="21720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8" name="Oval 8027"/>
            <p:cNvSpPr>
              <a:spLocks noChangeAspect="1"/>
            </p:cNvSpPr>
            <p:nvPr/>
          </p:nvSpPr>
          <p:spPr>
            <a:xfrm>
              <a:off x="64008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9" name="Oval 8028"/>
            <p:cNvSpPr>
              <a:spLocks noChangeAspect="1"/>
            </p:cNvSpPr>
            <p:nvPr/>
          </p:nvSpPr>
          <p:spPr>
            <a:xfrm>
              <a:off x="9144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0" name="Oval 8029"/>
            <p:cNvSpPr>
              <a:spLocks noChangeAspect="1"/>
            </p:cNvSpPr>
            <p:nvPr/>
          </p:nvSpPr>
          <p:spPr>
            <a:xfrm>
              <a:off x="990600" y="2590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1" name="Oval 8030"/>
            <p:cNvSpPr>
              <a:spLocks noChangeAspect="1"/>
            </p:cNvSpPr>
            <p:nvPr/>
          </p:nvSpPr>
          <p:spPr>
            <a:xfrm>
              <a:off x="11430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2" name="Oval 8031"/>
            <p:cNvSpPr>
              <a:spLocks noChangeAspect="1"/>
            </p:cNvSpPr>
            <p:nvPr/>
          </p:nvSpPr>
          <p:spPr>
            <a:xfrm>
              <a:off x="11430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3" name="Oval 8032"/>
            <p:cNvSpPr>
              <a:spLocks noChangeAspect="1"/>
            </p:cNvSpPr>
            <p:nvPr/>
          </p:nvSpPr>
          <p:spPr>
            <a:xfrm>
              <a:off x="12954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4" name="Oval 8033"/>
            <p:cNvSpPr>
              <a:spLocks noChangeAspect="1"/>
            </p:cNvSpPr>
            <p:nvPr/>
          </p:nvSpPr>
          <p:spPr>
            <a:xfrm>
              <a:off x="1295400" y="2667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5" name="Oval 8034"/>
            <p:cNvSpPr>
              <a:spLocks noChangeAspect="1"/>
            </p:cNvSpPr>
            <p:nvPr/>
          </p:nvSpPr>
          <p:spPr>
            <a:xfrm>
              <a:off x="9144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6" name="Oval 8035"/>
            <p:cNvSpPr>
              <a:spLocks noChangeAspect="1"/>
            </p:cNvSpPr>
            <p:nvPr/>
          </p:nvSpPr>
          <p:spPr>
            <a:xfrm>
              <a:off x="10668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7" name="Oval 8036"/>
            <p:cNvSpPr>
              <a:spLocks noChangeAspect="1"/>
            </p:cNvSpPr>
            <p:nvPr/>
          </p:nvSpPr>
          <p:spPr>
            <a:xfrm>
              <a:off x="12954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8" name="Oval 8037"/>
            <p:cNvSpPr>
              <a:spLocks noChangeAspect="1"/>
            </p:cNvSpPr>
            <p:nvPr/>
          </p:nvSpPr>
          <p:spPr>
            <a:xfrm>
              <a:off x="14478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9" name="Oval 8038"/>
            <p:cNvSpPr>
              <a:spLocks noChangeAspect="1"/>
            </p:cNvSpPr>
            <p:nvPr/>
          </p:nvSpPr>
          <p:spPr>
            <a:xfrm>
              <a:off x="1447800" y="27816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0" name="Oval 8039"/>
            <p:cNvSpPr>
              <a:spLocks noChangeAspect="1"/>
            </p:cNvSpPr>
            <p:nvPr/>
          </p:nvSpPr>
          <p:spPr>
            <a:xfrm>
              <a:off x="9144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1" name="Oval 8040"/>
            <p:cNvSpPr>
              <a:spLocks noChangeAspect="1"/>
            </p:cNvSpPr>
            <p:nvPr/>
          </p:nvSpPr>
          <p:spPr>
            <a:xfrm>
              <a:off x="16002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2" name="Oval 8041"/>
            <p:cNvSpPr>
              <a:spLocks noChangeAspect="1"/>
            </p:cNvSpPr>
            <p:nvPr/>
          </p:nvSpPr>
          <p:spPr>
            <a:xfrm>
              <a:off x="1676400" y="2590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3" name="Oval 8042"/>
            <p:cNvSpPr>
              <a:spLocks noChangeAspect="1"/>
            </p:cNvSpPr>
            <p:nvPr/>
          </p:nvSpPr>
          <p:spPr>
            <a:xfrm>
              <a:off x="18288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4" name="Oval 8043"/>
            <p:cNvSpPr>
              <a:spLocks noChangeAspect="1"/>
            </p:cNvSpPr>
            <p:nvPr/>
          </p:nvSpPr>
          <p:spPr>
            <a:xfrm>
              <a:off x="18288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5" name="Oval 8044"/>
            <p:cNvSpPr>
              <a:spLocks noChangeAspect="1"/>
            </p:cNvSpPr>
            <p:nvPr/>
          </p:nvSpPr>
          <p:spPr>
            <a:xfrm>
              <a:off x="19812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6" name="Oval 8045"/>
            <p:cNvSpPr>
              <a:spLocks noChangeAspect="1"/>
            </p:cNvSpPr>
            <p:nvPr/>
          </p:nvSpPr>
          <p:spPr>
            <a:xfrm>
              <a:off x="1981200" y="2667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7" name="Oval 8046"/>
            <p:cNvSpPr>
              <a:spLocks noChangeAspect="1"/>
            </p:cNvSpPr>
            <p:nvPr/>
          </p:nvSpPr>
          <p:spPr>
            <a:xfrm>
              <a:off x="16002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8" name="Oval 8047"/>
            <p:cNvSpPr>
              <a:spLocks noChangeAspect="1"/>
            </p:cNvSpPr>
            <p:nvPr/>
          </p:nvSpPr>
          <p:spPr>
            <a:xfrm>
              <a:off x="17526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9" name="Oval 8048"/>
            <p:cNvSpPr>
              <a:spLocks noChangeAspect="1"/>
            </p:cNvSpPr>
            <p:nvPr/>
          </p:nvSpPr>
          <p:spPr>
            <a:xfrm>
              <a:off x="19812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0" name="Oval 8049"/>
            <p:cNvSpPr>
              <a:spLocks noChangeAspect="1"/>
            </p:cNvSpPr>
            <p:nvPr/>
          </p:nvSpPr>
          <p:spPr>
            <a:xfrm>
              <a:off x="21336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1" name="Oval 8050"/>
            <p:cNvSpPr>
              <a:spLocks noChangeAspect="1"/>
            </p:cNvSpPr>
            <p:nvPr/>
          </p:nvSpPr>
          <p:spPr>
            <a:xfrm>
              <a:off x="2133600" y="27816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2" name="Oval 8051"/>
            <p:cNvSpPr>
              <a:spLocks noChangeAspect="1"/>
            </p:cNvSpPr>
            <p:nvPr/>
          </p:nvSpPr>
          <p:spPr>
            <a:xfrm>
              <a:off x="16002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3" name="Oval 8052"/>
            <p:cNvSpPr>
              <a:spLocks noChangeAspect="1"/>
            </p:cNvSpPr>
            <p:nvPr/>
          </p:nvSpPr>
          <p:spPr>
            <a:xfrm>
              <a:off x="22860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4" name="Oval 8053"/>
            <p:cNvSpPr>
              <a:spLocks noChangeAspect="1"/>
            </p:cNvSpPr>
            <p:nvPr/>
          </p:nvSpPr>
          <p:spPr>
            <a:xfrm>
              <a:off x="2362200" y="2590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5" name="Oval 8054"/>
            <p:cNvSpPr>
              <a:spLocks noChangeAspect="1"/>
            </p:cNvSpPr>
            <p:nvPr/>
          </p:nvSpPr>
          <p:spPr>
            <a:xfrm>
              <a:off x="25146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6" name="Oval 8055"/>
            <p:cNvSpPr>
              <a:spLocks noChangeAspect="1"/>
            </p:cNvSpPr>
            <p:nvPr/>
          </p:nvSpPr>
          <p:spPr>
            <a:xfrm>
              <a:off x="25146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7" name="Oval 8056"/>
            <p:cNvSpPr>
              <a:spLocks noChangeAspect="1"/>
            </p:cNvSpPr>
            <p:nvPr/>
          </p:nvSpPr>
          <p:spPr>
            <a:xfrm>
              <a:off x="26670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8" name="Oval 8057"/>
            <p:cNvSpPr>
              <a:spLocks noChangeAspect="1"/>
            </p:cNvSpPr>
            <p:nvPr/>
          </p:nvSpPr>
          <p:spPr>
            <a:xfrm>
              <a:off x="2667000" y="2667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9" name="Oval 8058"/>
            <p:cNvSpPr>
              <a:spLocks noChangeAspect="1"/>
            </p:cNvSpPr>
            <p:nvPr/>
          </p:nvSpPr>
          <p:spPr>
            <a:xfrm>
              <a:off x="22860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0" name="Oval 8059"/>
            <p:cNvSpPr>
              <a:spLocks noChangeAspect="1"/>
            </p:cNvSpPr>
            <p:nvPr/>
          </p:nvSpPr>
          <p:spPr>
            <a:xfrm>
              <a:off x="24384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1" name="Oval 8060"/>
            <p:cNvSpPr>
              <a:spLocks noChangeAspect="1"/>
            </p:cNvSpPr>
            <p:nvPr/>
          </p:nvSpPr>
          <p:spPr>
            <a:xfrm>
              <a:off x="26670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2" name="Oval 8061"/>
            <p:cNvSpPr>
              <a:spLocks noChangeAspect="1"/>
            </p:cNvSpPr>
            <p:nvPr/>
          </p:nvSpPr>
          <p:spPr>
            <a:xfrm>
              <a:off x="28194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3" name="Oval 8062"/>
            <p:cNvSpPr>
              <a:spLocks noChangeAspect="1"/>
            </p:cNvSpPr>
            <p:nvPr/>
          </p:nvSpPr>
          <p:spPr>
            <a:xfrm>
              <a:off x="2819400" y="27816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4" name="Oval 8063"/>
            <p:cNvSpPr>
              <a:spLocks noChangeAspect="1"/>
            </p:cNvSpPr>
            <p:nvPr/>
          </p:nvSpPr>
          <p:spPr>
            <a:xfrm>
              <a:off x="22860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5" name="Oval 8064"/>
            <p:cNvSpPr>
              <a:spLocks noChangeAspect="1"/>
            </p:cNvSpPr>
            <p:nvPr/>
          </p:nvSpPr>
          <p:spPr>
            <a:xfrm>
              <a:off x="29718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6" name="Oval 8065"/>
            <p:cNvSpPr>
              <a:spLocks noChangeAspect="1"/>
            </p:cNvSpPr>
            <p:nvPr/>
          </p:nvSpPr>
          <p:spPr>
            <a:xfrm>
              <a:off x="3048000" y="2590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7" name="Oval 8066"/>
            <p:cNvSpPr>
              <a:spLocks noChangeAspect="1"/>
            </p:cNvSpPr>
            <p:nvPr/>
          </p:nvSpPr>
          <p:spPr>
            <a:xfrm>
              <a:off x="32004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8" name="Oval 8067"/>
            <p:cNvSpPr>
              <a:spLocks noChangeAspect="1"/>
            </p:cNvSpPr>
            <p:nvPr/>
          </p:nvSpPr>
          <p:spPr>
            <a:xfrm>
              <a:off x="32004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9" name="Oval 8068"/>
            <p:cNvSpPr>
              <a:spLocks noChangeAspect="1"/>
            </p:cNvSpPr>
            <p:nvPr/>
          </p:nvSpPr>
          <p:spPr>
            <a:xfrm>
              <a:off x="33528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0" name="Oval 8069"/>
            <p:cNvSpPr>
              <a:spLocks noChangeAspect="1"/>
            </p:cNvSpPr>
            <p:nvPr/>
          </p:nvSpPr>
          <p:spPr>
            <a:xfrm>
              <a:off x="3352800" y="2667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1" name="Oval 8070"/>
            <p:cNvSpPr>
              <a:spLocks noChangeAspect="1"/>
            </p:cNvSpPr>
            <p:nvPr/>
          </p:nvSpPr>
          <p:spPr>
            <a:xfrm>
              <a:off x="29718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2" name="Oval 8071"/>
            <p:cNvSpPr>
              <a:spLocks noChangeAspect="1"/>
            </p:cNvSpPr>
            <p:nvPr/>
          </p:nvSpPr>
          <p:spPr>
            <a:xfrm>
              <a:off x="31242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3" name="Oval 8072"/>
            <p:cNvSpPr>
              <a:spLocks noChangeAspect="1"/>
            </p:cNvSpPr>
            <p:nvPr/>
          </p:nvSpPr>
          <p:spPr>
            <a:xfrm>
              <a:off x="33528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4" name="Oval 8073"/>
            <p:cNvSpPr>
              <a:spLocks noChangeAspect="1"/>
            </p:cNvSpPr>
            <p:nvPr/>
          </p:nvSpPr>
          <p:spPr>
            <a:xfrm>
              <a:off x="35052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5" name="Oval 8074"/>
            <p:cNvSpPr>
              <a:spLocks noChangeAspect="1"/>
            </p:cNvSpPr>
            <p:nvPr/>
          </p:nvSpPr>
          <p:spPr>
            <a:xfrm>
              <a:off x="3505200" y="27816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6" name="Oval 8075"/>
            <p:cNvSpPr>
              <a:spLocks noChangeAspect="1"/>
            </p:cNvSpPr>
            <p:nvPr/>
          </p:nvSpPr>
          <p:spPr>
            <a:xfrm>
              <a:off x="29718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7" name="Oval 8076"/>
            <p:cNvSpPr>
              <a:spLocks noChangeAspect="1"/>
            </p:cNvSpPr>
            <p:nvPr/>
          </p:nvSpPr>
          <p:spPr>
            <a:xfrm>
              <a:off x="36576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8" name="Oval 8077"/>
            <p:cNvSpPr>
              <a:spLocks noChangeAspect="1"/>
            </p:cNvSpPr>
            <p:nvPr/>
          </p:nvSpPr>
          <p:spPr>
            <a:xfrm>
              <a:off x="3733800" y="2590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9" name="Oval 8078"/>
            <p:cNvSpPr>
              <a:spLocks noChangeAspect="1"/>
            </p:cNvSpPr>
            <p:nvPr/>
          </p:nvSpPr>
          <p:spPr>
            <a:xfrm>
              <a:off x="38862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0" name="Oval 8079"/>
            <p:cNvSpPr>
              <a:spLocks noChangeAspect="1"/>
            </p:cNvSpPr>
            <p:nvPr/>
          </p:nvSpPr>
          <p:spPr>
            <a:xfrm>
              <a:off x="38862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1" name="Oval 8080"/>
            <p:cNvSpPr>
              <a:spLocks noChangeAspect="1"/>
            </p:cNvSpPr>
            <p:nvPr/>
          </p:nvSpPr>
          <p:spPr>
            <a:xfrm>
              <a:off x="40386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2" name="Oval 8081"/>
            <p:cNvSpPr>
              <a:spLocks noChangeAspect="1"/>
            </p:cNvSpPr>
            <p:nvPr/>
          </p:nvSpPr>
          <p:spPr>
            <a:xfrm>
              <a:off x="4038600" y="2667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3" name="Oval 8082"/>
            <p:cNvSpPr>
              <a:spLocks noChangeAspect="1"/>
            </p:cNvSpPr>
            <p:nvPr/>
          </p:nvSpPr>
          <p:spPr>
            <a:xfrm>
              <a:off x="36576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4" name="Oval 8083"/>
            <p:cNvSpPr>
              <a:spLocks noChangeAspect="1"/>
            </p:cNvSpPr>
            <p:nvPr/>
          </p:nvSpPr>
          <p:spPr>
            <a:xfrm>
              <a:off x="38100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5" name="Oval 8084"/>
            <p:cNvSpPr>
              <a:spLocks noChangeAspect="1"/>
            </p:cNvSpPr>
            <p:nvPr/>
          </p:nvSpPr>
          <p:spPr>
            <a:xfrm>
              <a:off x="40386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6" name="Oval 8085"/>
            <p:cNvSpPr>
              <a:spLocks noChangeAspect="1"/>
            </p:cNvSpPr>
            <p:nvPr/>
          </p:nvSpPr>
          <p:spPr>
            <a:xfrm>
              <a:off x="41910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7" name="Oval 8086"/>
            <p:cNvSpPr>
              <a:spLocks noChangeAspect="1"/>
            </p:cNvSpPr>
            <p:nvPr/>
          </p:nvSpPr>
          <p:spPr>
            <a:xfrm>
              <a:off x="4191000" y="27816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8" name="Oval 8087"/>
            <p:cNvSpPr>
              <a:spLocks noChangeAspect="1"/>
            </p:cNvSpPr>
            <p:nvPr/>
          </p:nvSpPr>
          <p:spPr>
            <a:xfrm>
              <a:off x="36576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9" name="Oval 8088"/>
            <p:cNvSpPr>
              <a:spLocks noChangeAspect="1"/>
            </p:cNvSpPr>
            <p:nvPr/>
          </p:nvSpPr>
          <p:spPr>
            <a:xfrm>
              <a:off x="43434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0" name="Oval 8089"/>
            <p:cNvSpPr>
              <a:spLocks noChangeAspect="1"/>
            </p:cNvSpPr>
            <p:nvPr/>
          </p:nvSpPr>
          <p:spPr>
            <a:xfrm>
              <a:off x="4419600" y="2590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1" name="Oval 8090"/>
            <p:cNvSpPr>
              <a:spLocks noChangeAspect="1"/>
            </p:cNvSpPr>
            <p:nvPr/>
          </p:nvSpPr>
          <p:spPr>
            <a:xfrm>
              <a:off x="45720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2" name="Oval 8091"/>
            <p:cNvSpPr>
              <a:spLocks noChangeAspect="1"/>
            </p:cNvSpPr>
            <p:nvPr/>
          </p:nvSpPr>
          <p:spPr>
            <a:xfrm>
              <a:off x="45720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3" name="Oval 8092"/>
            <p:cNvSpPr>
              <a:spLocks noChangeAspect="1"/>
            </p:cNvSpPr>
            <p:nvPr/>
          </p:nvSpPr>
          <p:spPr>
            <a:xfrm>
              <a:off x="47244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4" name="Oval 8093"/>
            <p:cNvSpPr>
              <a:spLocks noChangeAspect="1"/>
            </p:cNvSpPr>
            <p:nvPr/>
          </p:nvSpPr>
          <p:spPr>
            <a:xfrm>
              <a:off x="4724400" y="2667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5" name="Oval 8094"/>
            <p:cNvSpPr>
              <a:spLocks noChangeAspect="1"/>
            </p:cNvSpPr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6" name="Oval 8095"/>
            <p:cNvSpPr>
              <a:spLocks noChangeAspect="1"/>
            </p:cNvSpPr>
            <p:nvPr/>
          </p:nvSpPr>
          <p:spPr>
            <a:xfrm>
              <a:off x="44958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7" name="Oval 8096"/>
            <p:cNvSpPr>
              <a:spLocks noChangeAspect="1"/>
            </p:cNvSpPr>
            <p:nvPr/>
          </p:nvSpPr>
          <p:spPr>
            <a:xfrm>
              <a:off x="47244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8" name="Oval 8097"/>
            <p:cNvSpPr>
              <a:spLocks noChangeAspect="1"/>
            </p:cNvSpPr>
            <p:nvPr/>
          </p:nvSpPr>
          <p:spPr>
            <a:xfrm>
              <a:off x="48768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9" name="Oval 8098"/>
            <p:cNvSpPr>
              <a:spLocks noChangeAspect="1"/>
            </p:cNvSpPr>
            <p:nvPr/>
          </p:nvSpPr>
          <p:spPr>
            <a:xfrm>
              <a:off x="4876800" y="27816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0" name="Oval 8099"/>
            <p:cNvSpPr>
              <a:spLocks noChangeAspect="1"/>
            </p:cNvSpPr>
            <p:nvPr/>
          </p:nvSpPr>
          <p:spPr>
            <a:xfrm>
              <a:off x="43434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1" name="Oval 8100"/>
            <p:cNvSpPr>
              <a:spLocks noChangeAspect="1"/>
            </p:cNvSpPr>
            <p:nvPr/>
          </p:nvSpPr>
          <p:spPr>
            <a:xfrm>
              <a:off x="50292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2" name="Oval 8101"/>
            <p:cNvSpPr>
              <a:spLocks noChangeAspect="1"/>
            </p:cNvSpPr>
            <p:nvPr/>
          </p:nvSpPr>
          <p:spPr>
            <a:xfrm>
              <a:off x="5105400" y="2590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3" name="Oval 8102"/>
            <p:cNvSpPr>
              <a:spLocks noChangeAspect="1"/>
            </p:cNvSpPr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4" name="Oval 8103"/>
            <p:cNvSpPr>
              <a:spLocks noChangeAspect="1"/>
            </p:cNvSpPr>
            <p:nvPr/>
          </p:nvSpPr>
          <p:spPr>
            <a:xfrm>
              <a:off x="52578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5" name="Oval 8104"/>
            <p:cNvSpPr>
              <a:spLocks noChangeAspect="1"/>
            </p:cNvSpPr>
            <p:nvPr/>
          </p:nvSpPr>
          <p:spPr>
            <a:xfrm>
              <a:off x="54102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6" name="Oval 8105"/>
            <p:cNvSpPr>
              <a:spLocks noChangeAspect="1"/>
            </p:cNvSpPr>
            <p:nvPr/>
          </p:nvSpPr>
          <p:spPr>
            <a:xfrm>
              <a:off x="5410200" y="2667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7" name="Oval 8106"/>
            <p:cNvSpPr>
              <a:spLocks noChangeAspect="1"/>
            </p:cNvSpPr>
            <p:nvPr/>
          </p:nvSpPr>
          <p:spPr>
            <a:xfrm>
              <a:off x="50292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8" name="Oval 8107"/>
            <p:cNvSpPr>
              <a:spLocks noChangeAspect="1"/>
            </p:cNvSpPr>
            <p:nvPr/>
          </p:nvSpPr>
          <p:spPr>
            <a:xfrm>
              <a:off x="51816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9" name="Oval 8108"/>
            <p:cNvSpPr>
              <a:spLocks noChangeAspect="1"/>
            </p:cNvSpPr>
            <p:nvPr/>
          </p:nvSpPr>
          <p:spPr>
            <a:xfrm>
              <a:off x="54102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0" name="Oval 8109"/>
            <p:cNvSpPr>
              <a:spLocks noChangeAspect="1"/>
            </p:cNvSpPr>
            <p:nvPr/>
          </p:nvSpPr>
          <p:spPr>
            <a:xfrm>
              <a:off x="55626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1" name="Oval 8110"/>
            <p:cNvSpPr>
              <a:spLocks noChangeAspect="1"/>
            </p:cNvSpPr>
            <p:nvPr/>
          </p:nvSpPr>
          <p:spPr>
            <a:xfrm>
              <a:off x="5562600" y="27816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2" name="Oval 8111"/>
            <p:cNvSpPr>
              <a:spLocks noChangeAspect="1"/>
            </p:cNvSpPr>
            <p:nvPr/>
          </p:nvSpPr>
          <p:spPr>
            <a:xfrm>
              <a:off x="50292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3" name="Oval 8112"/>
            <p:cNvSpPr>
              <a:spLocks noChangeAspect="1"/>
            </p:cNvSpPr>
            <p:nvPr/>
          </p:nvSpPr>
          <p:spPr>
            <a:xfrm>
              <a:off x="57150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4" name="Oval 8113"/>
            <p:cNvSpPr>
              <a:spLocks noChangeAspect="1"/>
            </p:cNvSpPr>
            <p:nvPr/>
          </p:nvSpPr>
          <p:spPr>
            <a:xfrm>
              <a:off x="5791200" y="2590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5" name="Oval 8114"/>
            <p:cNvSpPr>
              <a:spLocks noChangeAspect="1"/>
            </p:cNvSpPr>
            <p:nvPr/>
          </p:nvSpPr>
          <p:spPr>
            <a:xfrm>
              <a:off x="59436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6" name="Oval 8115"/>
            <p:cNvSpPr>
              <a:spLocks noChangeAspect="1"/>
            </p:cNvSpPr>
            <p:nvPr/>
          </p:nvSpPr>
          <p:spPr>
            <a:xfrm>
              <a:off x="59436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7" name="Oval 8116"/>
            <p:cNvSpPr>
              <a:spLocks noChangeAspect="1"/>
            </p:cNvSpPr>
            <p:nvPr/>
          </p:nvSpPr>
          <p:spPr>
            <a:xfrm>
              <a:off x="60960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8" name="Oval 8117"/>
            <p:cNvSpPr>
              <a:spLocks noChangeAspect="1"/>
            </p:cNvSpPr>
            <p:nvPr/>
          </p:nvSpPr>
          <p:spPr>
            <a:xfrm>
              <a:off x="6096000" y="2667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9" name="Oval 8118"/>
            <p:cNvSpPr>
              <a:spLocks noChangeAspect="1"/>
            </p:cNvSpPr>
            <p:nvPr/>
          </p:nvSpPr>
          <p:spPr>
            <a:xfrm>
              <a:off x="57150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0" name="Oval 8119"/>
            <p:cNvSpPr>
              <a:spLocks noChangeAspect="1"/>
            </p:cNvSpPr>
            <p:nvPr/>
          </p:nvSpPr>
          <p:spPr>
            <a:xfrm>
              <a:off x="58674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1" name="Oval 8120"/>
            <p:cNvSpPr>
              <a:spLocks noChangeAspect="1"/>
            </p:cNvSpPr>
            <p:nvPr/>
          </p:nvSpPr>
          <p:spPr>
            <a:xfrm>
              <a:off x="60960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2" name="Oval 8121"/>
            <p:cNvSpPr>
              <a:spLocks noChangeAspect="1"/>
            </p:cNvSpPr>
            <p:nvPr/>
          </p:nvSpPr>
          <p:spPr>
            <a:xfrm>
              <a:off x="62484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3" name="Oval 8122"/>
            <p:cNvSpPr>
              <a:spLocks noChangeAspect="1"/>
            </p:cNvSpPr>
            <p:nvPr/>
          </p:nvSpPr>
          <p:spPr>
            <a:xfrm>
              <a:off x="6248400" y="27816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4" name="Oval 8123"/>
            <p:cNvSpPr>
              <a:spLocks noChangeAspect="1"/>
            </p:cNvSpPr>
            <p:nvPr/>
          </p:nvSpPr>
          <p:spPr>
            <a:xfrm>
              <a:off x="57150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5" name="Oval 8124"/>
            <p:cNvSpPr>
              <a:spLocks noChangeAspect="1"/>
            </p:cNvSpPr>
            <p:nvPr/>
          </p:nvSpPr>
          <p:spPr>
            <a:xfrm>
              <a:off x="64008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6" name="Oval 8125"/>
            <p:cNvSpPr>
              <a:spLocks noChangeAspect="1"/>
            </p:cNvSpPr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7" name="Oval 8126"/>
            <p:cNvSpPr>
              <a:spLocks noChangeAspect="1"/>
            </p:cNvSpPr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8" name="Oval 8127"/>
            <p:cNvSpPr>
              <a:spLocks noChangeAspect="1"/>
            </p:cNvSpPr>
            <p:nvPr/>
          </p:nvSpPr>
          <p:spPr>
            <a:xfrm>
              <a:off x="66294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9" name="Oval 8128"/>
            <p:cNvSpPr>
              <a:spLocks noChangeAspect="1"/>
            </p:cNvSpPr>
            <p:nvPr/>
          </p:nvSpPr>
          <p:spPr>
            <a:xfrm>
              <a:off x="67818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0" name="Oval 8129"/>
            <p:cNvSpPr>
              <a:spLocks noChangeAspect="1"/>
            </p:cNvSpPr>
            <p:nvPr/>
          </p:nvSpPr>
          <p:spPr>
            <a:xfrm>
              <a:off x="6781800" y="2667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1" name="Oval 8130"/>
            <p:cNvSpPr>
              <a:spLocks noChangeAspect="1"/>
            </p:cNvSpPr>
            <p:nvPr/>
          </p:nvSpPr>
          <p:spPr>
            <a:xfrm>
              <a:off x="64008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2" name="Oval 8131"/>
            <p:cNvSpPr>
              <a:spLocks noChangeAspect="1"/>
            </p:cNvSpPr>
            <p:nvPr/>
          </p:nvSpPr>
          <p:spPr>
            <a:xfrm>
              <a:off x="65532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3" name="Oval 8132"/>
            <p:cNvSpPr>
              <a:spLocks noChangeAspect="1"/>
            </p:cNvSpPr>
            <p:nvPr/>
          </p:nvSpPr>
          <p:spPr>
            <a:xfrm>
              <a:off x="67818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4" name="Oval 8133"/>
            <p:cNvSpPr>
              <a:spLocks noChangeAspect="1"/>
            </p:cNvSpPr>
            <p:nvPr/>
          </p:nvSpPr>
          <p:spPr>
            <a:xfrm>
              <a:off x="69342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5" name="Oval 8134"/>
            <p:cNvSpPr>
              <a:spLocks noChangeAspect="1"/>
            </p:cNvSpPr>
            <p:nvPr/>
          </p:nvSpPr>
          <p:spPr>
            <a:xfrm>
              <a:off x="6934200" y="27816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6" name="Oval 8135"/>
            <p:cNvSpPr>
              <a:spLocks noChangeAspect="1"/>
            </p:cNvSpPr>
            <p:nvPr/>
          </p:nvSpPr>
          <p:spPr>
            <a:xfrm>
              <a:off x="64008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7" name="Oval 8136"/>
            <p:cNvSpPr>
              <a:spLocks noChangeAspect="1"/>
            </p:cNvSpPr>
            <p:nvPr/>
          </p:nvSpPr>
          <p:spPr>
            <a:xfrm>
              <a:off x="9144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8" name="Oval 8137"/>
            <p:cNvSpPr>
              <a:spLocks noChangeAspect="1"/>
            </p:cNvSpPr>
            <p:nvPr/>
          </p:nvSpPr>
          <p:spPr>
            <a:xfrm>
              <a:off x="990600" y="3200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9" name="Oval 8138"/>
            <p:cNvSpPr>
              <a:spLocks noChangeAspect="1"/>
            </p:cNvSpPr>
            <p:nvPr/>
          </p:nvSpPr>
          <p:spPr>
            <a:xfrm>
              <a:off x="11430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0" name="Oval 8139"/>
            <p:cNvSpPr>
              <a:spLocks noChangeAspect="1"/>
            </p:cNvSpPr>
            <p:nvPr/>
          </p:nvSpPr>
          <p:spPr>
            <a:xfrm>
              <a:off x="11430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1" name="Oval 8140"/>
            <p:cNvSpPr>
              <a:spLocks noChangeAspect="1"/>
            </p:cNvSpPr>
            <p:nvPr/>
          </p:nvSpPr>
          <p:spPr>
            <a:xfrm>
              <a:off x="12954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2" name="Oval 8141"/>
            <p:cNvSpPr>
              <a:spLocks noChangeAspect="1"/>
            </p:cNvSpPr>
            <p:nvPr/>
          </p:nvSpPr>
          <p:spPr>
            <a:xfrm>
              <a:off x="1295400" y="3276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3" name="Oval 8142"/>
            <p:cNvSpPr>
              <a:spLocks noChangeAspect="1"/>
            </p:cNvSpPr>
            <p:nvPr/>
          </p:nvSpPr>
          <p:spPr>
            <a:xfrm>
              <a:off x="9144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4" name="Oval 8143"/>
            <p:cNvSpPr>
              <a:spLocks noChangeAspect="1"/>
            </p:cNvSpPr>
            <p:nvPr/>
          </p:nvSpPr>
          <p:spPr>
            <a:xfrm>
              <a:off x="10668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5" name="Oval 8144"/>
            <p:cNvSpPr>
              <a:spLocks noChangeAspect="1"/>
            </p:cNvSpPr>
            <p:nvPr/>
          </p:nvSpPr>
          <p:spPr>
            <a:xfrm>
              <a:off x="12954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6" name="Oval 8145"/>
            <p:cNvSpPr>
              <a:spLocks noChangeAspect="1"/>
            </p:cNvSpPr>
            <p:nvPr/>
          </p:nvSpPr>
          <p:spPr>
            <a:xfrm>
              <a:off x="14478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7" name="Oval 8146"/>
            <p:cNvSpPr>
              <a:spLocks noChangeAspect="1"/>
            </p:cNvSpPr>
            <p:nvPr/>
          </p:nvSpPr>
          <p:spPr>
            <a:xfrm>
              <a:off x="1447800" y="33912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8" name="Oval 8147"/>
            <p:cNvSpPr>
              <a:spLocks noChangeAspect="1"/>
            </p:cNvSpPr>
            <p:nvPr/>
          </p:nvSpPr>
          <p:spPr>
            <a:xfrm>
              <a:off x="9144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9" name="Oval 8148"/>
            <p:cNvSpPr>
              <a:spLocks noChangeAspect="1"/>
            </p:cNvSpPr>
            <p:nvPr/>
          </p:nvSpPr>
          <p:spPr>
            <a:xfrm>
              <a:off x="16002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0" name="Oval 8149"/>
            <p:cNvSpPr>
              <a:spLocks noChangeAspect="1"/>
            </p:cNvSpPr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1" name="Oval 8150"/>
            <p:cNvSpPr>
              <a:spLocks noChangeAspect="1"/>
            </p:cNvSpPr>
            <p:nvPr/>
          </p:nvSpPr>
          <p:spPr>
            <a:xfrm>
              <a:off x="18288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2" name="Oval 8151"/>
            <p:cNvSpPr>
              <a:spLocks noChangeAspect="1"/>
            </p:cNvSpPr>
            <p:nvPr/>
          </p:nvSpPr>
          <p:spPr>
            <a:xfrm>
              <a:off x="18288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3" name="Oval 8152"/>
            <p:cNvSpPr>
              <a:spLocks noChangeAspect="1"/>
            </p:cNvSpPr>
            <p:nvPr/>
          </p:nvSpPr>
          <p:spPr>
            <a:xfrm>
              <a:off x="19812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4" name="Oval 8153"/>
            <p:cNvSpPr>
              <a:spLocks noChangeAspect="1"/>
            </p:cNvSpPr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5" name="Oval 8154"/>
            <p:cNvSpPr>
              <a:spLocks noChangeAspect="1"/>
            </p:cNvSpPr>
            <p:nvPr/>
          </p:nvSpPr>
          <p:spPr>
            <a:xfrm>
              <a:off x="16002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6" name="Oval 8155"/>
            <p:cNvSpPr>
              <a:spLocks noChangeAspect="1"/>
            </p:cNvSpPr>
            <p:nvPr/>
          </p:nvSpPr>
          <p:spPr>
            <a:xfrm>
              <a:off x="17526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7" name="Oval 8156"/>
            <p:cNvSpPr>
              <a:spLocks noChangeAspect="1"/>
            </p:cNvSpPr>
            <p:nvPr/>
          </p:nvSpPr>
          <p:spPr>
            <a:xfrm>
              <a:off x="19812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8" name="Oval 8157"/>
            <p:cNvSpPr>
              <a:spLocks noChangeAspect="1"/>
            </p:cNvSpPr>
            <p:nvPr/>
          </p:nvSpPr>
          <p:spPr>
            <a:xfrm>
              <a:off x="21336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9" name="Oval 8158"/>
            <p:cNvSpPr>
              <a:spLocks noChangeAspect="1"/>
            </p:cNvSpPr>
            <p:nvPr/>
          </p:nvSpPr>
          <p:spPr>
            <a:xfrm>
              <a:off x="2133600" y="33912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0" name="Oval 8159"/>
            <p:cNvSpPr>
              <a:spLocks noChangeAspect="1"/>
            </p:cNvSpPr>
            <p:nvPr/>
          </p:nvSpPr>
          <p:spPr>
            <a:xfrm>
              <a:off x="16002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1" name="Oval 8160"/>
            <p:cNvSpPr>
              <a:spLocks noChangeAspect="1"/>
            </p:cNvSpPr>
            <p:nvPr/>
          </p:nvSpPr>
          <p:spPr>
            <a:xfrm>
              <a:off x="22860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2" name="Oval 8161"/>
            <p:cNvSpPr>
              <a:spLocks noChangeAspect="1"/>
            </p:cNvSpPr>
            <p:nvPr/>
          </p:nvSpPr>
          <p:spPr>
            <a:xfrm>
              <a:off x="2362200" y="3200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3" name="Oval 8162"/>
            <p:cNvSpPr>
              <a:spLocks noChangeAspect="1"/>
            </p:cNvSpPr>
            <p:nvPr/>
          </p:nvSpPr>
          <p:spPr>
            <a:xfrm>
              <a:off x="25146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4" name="Oval 8163"/>
            <p:cNvSpPr>
              <a:spLocks noChangeAspect="1"/>
            </p:cNvSpPr>
            <p:nvPr/>
          </p:nvSpPr>
          <p:spPr>
            <a:xfrm>
              <a:off x="25146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5" name="Oval 8164"/>
            <p:cNvSpPr>
              <a:spLocks noChangeAspect="1"/>
            </p:cNvSpPr>
            <p:nvPr/>
          </p:nvSpPr>
          <p:spPr>
            <a:xfrm>
              <a:off x="26670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6" name="Oval 8165"/>
            <p:cNvSpPr>
              <a:spLocks noChangeAspect="1"/>
            </p:cNvSpPr>
            <p:nvPr/>
          </p:nvSpPr>
          <p:spPr>
            <a:xfrm>
              <a:off x="2667000" y="3276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7" name="Oval 8166"/>
            <p:cNvSpPr>
              <a:spLocks noChangeAspect="1"/>
            </p:cNvSpPr>
            <p:nvPr/>
          </p:nvSpPr>
          <p:spPr>
            <a:xfrm>
              <a:off x="22860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8" name="Oval 8167"/>
            <p:cNvSpPr>
              <a:spLocks noChangeAspect="1"/>
            </p:cNvSpPr>
            <p:nvPr/>
          </p:nvSpPr>
          <p:spPr>
            <a:xfrm>
              <a:off x="24384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9" name="Oval 8168"/>
            <p:cNvSpPr>
              <a:spLocks noChangeAspect="1"/>
            </p:cNvSpPr>
            <p:nvPr/>
          </p:nvSpPr>
          <p:spPr>
            <a:xfrm>
              <a:off x="26670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0" name="Oval 8169"/>
            <p:cNvSpPr>
              <a:spLocks noChangeAspect="1"/>
            </p:cNvSpPr>
            <p:nvPr/>
          </p:nvSpPr>
          <p:spPr>
            <a:xfrm>
              <a:off x="28194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1" name="Oval 8170"/>
            <p:cNvSpPr>
              <a:spLocks noChangeAspect="1"/>
            </p:cNvSpPr>
            <p:nvPr/>
          </p:nvSpPr>
          <p:spPr>
            <a:xfrm>
              <a:off x="2819400" y="33912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2" name="Oval 8171"/>
            <p:cNvSpPr>
              <a:spLocks noChangeAspect="1"/>
            </p:cNvSpPr>
            <p:nvPr/>
          </p:nvSpPr>
          <p:spPr>
            <a:xfrm>
              <a:off x="22860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3" name="Oval 8172"/>
            <p:cNvSpPr>
              <a:spLocks noChangeAspect="1"/>
            </p:cNvSpPr>
            <p:nvPr/>
          </p:nvSpPr>
          <p:spPr>
            <a:xfrm>
              <a:off x="29718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4" name="Oval 8173"/>
            <p:cNvSpPr>
              <a:spLocks noChangeAspect="1"/>
            </p:cNvSpPr>
            <p:nvPr/>
          </p:nvSpPr>
          <p:spPr>
            <a:xfrm>
              <a:off x="3048000" y="3200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5" name="Oval 8174"/>
            <p:cNvSpPr>
              <a:spLocks noChangeAspect="1"/>
            </p:cNvSpPr>
            <p:nvPr/>
          </p:nvSpPr>
          <p:spPr>
            <a:xfrm>
              <a:off x="32004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6" name="Oval 8175"/>
            <p:cNvSpPr>
              <a:spLocks noChangeAspect="1"/>
            </p:cNvSpPr>
            <p:nvPr/>
          </p:nvSpPr>
          <p:spPr>
            <a:xfrm>
              <a:off x="32004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7" name="Oval 8176"/>
            <p:cNvSpPr>
              <a:spLocks noChangeAspect="1"/>
            </p:cNvSpPr>
            <p:nvPr/>
          </p:nvSpPr>
          <p:spPr>
            <a:xfrm>
              <a:off x="33528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8" name="Oval 8177"/>
            <p:cNvSpPr>
              <a:spLocks noChangeAspect="1"/>
            </p:cNvSpPr>
            <p:nvPr/>
          </p:nvSpPr>
          <p:spPr>
            <a:xfrm>
              <a:off x="3352800" y="3276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9" name="Oval 8178"/>
            <p:cNvSpPr>
              <a:spLocks noChangeAspect="1"/>
            </p:cNvSpPr>
            <p:nvPr/>
          </p:nvSpPr>
          <p:spPr>
            <a:xfrm>
              <a:off x="29718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0" name="Oval 8179"/>
            <p:cNvSpPr>
              <a:spLocks noChangeAspect="1"/>
            </p:cNvSpPr>
            <p:nvPr/>
          </p:nvSpPr>
          <p:spPr>
            <a:xfrm>
              <a:off x="31242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1" name="Oval 8180"/>
            <p:cNvSpPr>
              <a:spLocks noChangeAspect="1"/>
            </p:cNvSpPr>
            <p:nvPr/>
          </p:nvSpPr>
          <p:spPr>
            <a:xfrm>
              <a:off x="33528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2" name="Oval 8181"/>
            <p:cNvSpPr>
              <a:spLocks noChangeAspect="1"/>
            </p:cNvSpPr>
            <p:nvPr/>
          </p:nvSpPr>
          <p:spPr>
            <a:xfrm>
              <a:off x="35052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3" name="Oval 8182"/>
            <p:cNvSpPr>
              <a:spLocks noChangeAspect="1"/>
            </p:cNvSpPr>
            <p:nvPr/>
          </p:nvSpPr>
          <p:spPr>
            <a:xfrm>
              <a:off x="3505200" y="33912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4" name="Oval 8183"/>
            <p:cNvSpPr>
              <a:spLocks noChangeAspect="1"/>
            </p:cNvSpPr>
            <p:nvPr/>
          </p:nvSpPr>
          <p:spPr>
            <a:xfrm>
              <a:off x="29718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5" name="Oval 8184"/>
            <p:cNvSpPr>
              <a:spLocks noChangeAspect="1"/>
            </p:cNvSpPr>
            <p:nvPr/>
          </p:nvSpPr>
          <p:spPr>
            <a:xfrm>
              <a:off x="36576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6" name="Oval 8185"/>
            <p:cNvSpPr>
              <a:spLocks noChangeAspect="1"/>
            </p:cNvSpPr>
            <p:nvPr/>
          </p:nvSpPr>
          <p:spPr>
            <a:xfrm>
              <a:off x="3733800" y="3200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7" name="Oval 8186"/>
            <p:cNvSpPr>
              <a:spLocks noChangeAspect="1"/>
            </p:cNvSpPr>
            <p:nvPr/>
          </p:nvSpPr>
          <p:spPr>
            <a:xfrm>
              <a:off x="38862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8" name="Oval 8187"/>
            <p:cNvSpPr>
              <a:spLocks noChangeAspect="1"/>
            </p:cNvSpPr>
            <p:nvPr/>
          </p:nvSpPr>
          <p:spPr>
            <a:xfrm>
              <a:off x="38862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9" name="Oval 8188"/>
            <p:cNvSpPr>
              <a:spLocks noChangeAspect="1"/>
            </p:cNvSpPr>
            <p:nvPr/>
          </p:nvSpPr>
          <p:spPr>
            <a:xfrm>
              <a:off x="40386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0" name="Oval 8189"/>
            <p:cNvSpPr>
              <a:spLocks noChangeAspect="1"/>
            </p:cNvSpPr>
            <p:nvPr/>
          </p:nvSpPr>
          <p:spPr>
            <a:xfrm>
              <a:off x="4038600" y="3276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1" name="Oval 8190"/>
            <p:cNvSpPr>
              <a:spLocks noChangeAspect="1"/>
            </p:cNvSpPr>
            <p:nvPr/>
          </p:nvSpPr>
          <p:spPr>
            <a:xfrm>
              <a:off x="36576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2" name="Oval 8191"/>
            <p:cNvSpPr>
              <a:spLocks noChangeAspect="1"/>
            </p:cNvSpPr>
            <p:nvPr/>
          </p:nvSpPr>
          <p:spPr>
            <a:xfrm>
              <a:off x="38100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3" name="Oval 8192"/>
            <p:cNvSpPr>
              <a:spLocks noChangeAspect="1"/>
            </p:cNvSpPr>
            <p:nvPr/>
          </p:nvSpPr>
          <p:spPr>
            <a:xfrm>
              <a:off x="40386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4" name="Oval 8193"/>
            <p:cNvSpPr>
              <a:spLocks noChangeAspect="1"/>
            </p:cNvSpPr>
            <p:nvPr/>
          </p:nvSpPr>
          <p:spPr>
            <a:xfrm>
              <a:off x="41910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5" name="Oval 8194"/>
            <p:cNvSpPr>
              <a:spLocks noChangeAspect="1"/>
            </p:cNvSpPr>
            <p:nvPr/>
          </p:nvSpPr>
          <p:spPr>
            <a:xfrm>
              <a:off x="4191000" y="33912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6" name="Oval 8195"/>
            <p:cNvSpPr>
              <a:spLocks noChangeAspect="1"/>
            </p:cNvSpPr>
            <p:nvPr/>
          </p:nvSpPr>
          <p:spPr>
            <a:xfrm>
              <a:off x="36576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7" name="Oval 8196"/>
            <p:cNvSpPr>
              <a:spLocks noChangeAspect="1"/>
            </p:cNvSpPr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8" name="Oval 8197"/>
            <p:cNvSpPr>
              <a:spLocks noChangeAspect="1"/>
            </p:cNvSpPr>
            <p:nvPr/>
          </p:nvSpPr>
          <p:spPr>
            <a:xfrm>
              <a:off x="4419600" y="3200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9" name="Oval 8198"/>
            <p:cNvSpPr>
              <a:spLocks noChangeAspect="1"/>
            </p:cNvSpPr>
            <p:nvPr/>
          </p:nvSpPr>
          <p:spPr>
            <a:xfrm>
              <a:off x="45720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0" name="Oval 8199"/>
            <p:cNvSpPr>
              <a:spLocks noChangeAspect="1"/>
            </p:cNvSpPr>
            <p:nvPr/>
          </p:nvSpPr>
          <p:spPr>
            <a:xfrm>
              <a:off x="45720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1" name="Oval 8200"/>
            <p:cNvSpPr>
              <a:spLocks noChangeAspect="1"/>
            </p:cNvSpPr>
            <p:nvPr/>
          </p:nvSpPr>
          <p:spPr>
            <a:xfrm>
              <a:off x="47244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2" name="Oval 8201"/>
            <p:cNvSpPr>
              <a:spLocks noChangeAspect="1"/>
            </p:cNvSpPr>
            <p:nvPr/>
          </p:nvSpPr>
          <p:spPr>
            <a:xfrm>
              <a:off x="4724400" y="3276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3" name="Oval 8202"/>
            <p:cNvSpPr>
              <a:spLocks noChangeAspect="1"/>
            </p:cNvSpPr>
            <p:nvPr/>
          </p:nvSpPr>
          <p:spPr>
            <a:xfrm>
              <a:off x="43434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4" name="Oval 8203"/>
            <p:cNvSpPr>
              <a:spLocks noChangeAspect="1"/>
            </p:cNvSpPr>
            <p:nvPr/>
          </p:nvSpPr>
          <p:spPr>
            <a:xfrm>
              <a:off x="44958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5" name="Oval 8204"/>
            <p:cNvSpPr>
              <a:spLocks noChangeAspect="1"/>
            </p:cNvSpPr>
            <p:nvPr/>
          </p:nvSpPr>
          <p:spPr>
            <a:xfrm>
              <a:off x="47244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6" name="Oval 8205"/>
            <p:cNvSpPr>
              <a:spLocks noChangeAspect="1"/>
            </p:cNvSpPr>
            <p:nvPr/>
          </p:nvSpPr>
          <p:spPr>
            <a:xfrm>
              <a:off x="48768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7" name="Oval 8206"/>
            <p:cNvSpPr>
              <a:spLocks noChangeAspect="1"/>
            </p:cNvSpPr>
            <p:nvPr/>
          </p:nvSpPr>
          <p:spPr>
            <a:xfrm>
              <a:off x="4876800" y="33912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8" name="Oval 8207"/>
            <p:cNvSpPr>
              <a:spLocks noChangeAspect="1"/>
            </p:cNvSpPr>
            <p:nvPr/>
          </p:nvSpPr>
          <p:spPr>
            <a:xfrm>
              <a:off x="43434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9" name="Oval 8208"/>
            <p:cNvSpPr>
              <a:spLocks noChangeAspect="1"/>
            </p:cNvSpPr>
            <p:nvPr/>
          </p:nvSpPr>
          <p:spPr>
            <a:xfrm>
              <a:off x="50292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0" name="Oval 8209"/>
            <p:cNvSpPr>
              <a:spLocks noChangeAspect="1"/>
            </p:cNvSpPr>
            <p:nvPr/>
          </p:nvSpPr>
          <p:spPr>
            <a:xfrm>
              <a:off x="5105400" y="3200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1" name="Oval 8210"/>
            <p:cNvSpPr>
              <a:spLocks noChangeAspect="1"/>
            </p:cNvSpPr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2" name="Oval 8211"/>
            <p:cNvSpPr>
              <a:spLocks noChangeAspect="1"/>
            </p:cNvSpPr>
            <p:nvPr/>
          </p:nvSpPr>
          <p:spPr>
            <a:xfrm>
              <a:off x="52578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3" name="Oval 8212"/>
            <p:cNvSpPr>
              <a:spLocks noChangeAspect="1"/>
            </p:cNvSpPr>
            <p:nvPr/>
          </p:nvSpPr>
          <p:spPr>
            <a:xfrm>
              <a:off x="54102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4" name="Oval 8213"/>
            <p:cNvSpPr>
              <a:spLocks noChangeAspect="1"/>
            </p:cNvSpPr>
            <p:nvPr/>
          </p:nvSpPr>
          <p:spPr>
            <a:xfrm>
              <a:off x="5410200" y="3276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5" name="Oval 8214"/>
            <p:cNvSpPr>
              <a:spLocks noChangeAspect="1"/>
            </p:cNvSpPr>
            <p:nvPr/>
          </p:nvSpPr>
          <p:spPr>
            <a:xfrm>
              <a:off x="50292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6" name="Oval 8215"/>
            <p:cNvSpPr>
              <a:spLocks noChangeAspect="1"/>
            </p:cNvSpPr>
            <p:nvPr/>
          </p:nvSpPr>
          <p:spPr>
            <a:xfrm>
              <a:off x="51816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7" name="Oval 8216"/>
            <p:cNvSpPr>
              <a:spLocks noChangeAspect="1"/>
            </p:cNvSpPr>
            <p:nvPr/>
          </p:nvSpPr>
          <p:spPr>
            <a:xfrm>
              <a:off x="54102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8" name="Oval 8217"/>
            <p:cNvSpPr>
              <a:spLocks noChangeAspect="1"/>
            </p:cNvSpPr>
            <p:nvPr/>
          </p:nvSpPr>
          <p:spPr>
            <a:xfrm>
              <a:off x="55626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9" name="Oval 8218"/>
            <p:cNvSpPr>
              <a:spLocks noChangeAspect="1"/>
            </p:cNvSpPr>
            <p:nvPr/>
          </p:nvSpPr>
          <p:spPr>
            <a:xfrm>
              <a:off x="5562600" y="33912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0" name="Oval 8219"/>
            <p:cNvSpPr>
              <a:spLocks noChangeAspect="1"/>
            </p:cNvSpPr>
            <p:nvPr/>
          </p:nvSpPr>
          <p:spPr>
            <a:xfrm>
              <a:off x="50292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1" name="Oval 8220"/>
            <p:cNvSpPr>
              <a:spLocks noChangeAspect="1"/>
            </p:cNvSpPr>
            <p:nvPr/>
          </p:nvSpPr>
          <p:spPr>
            <a:xfrm>
              <a:off x="57150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2" name="Oval 8221"/>
            <p:cNvSpPr>
              <a:spLocks noChangeAspect="1"/>
            </p:cNvSpPr>
            <p:nvPr/>
          </p:nvSpPr>
          <p:spPr>
            <a:xfrm>
              <a:off x="5791200" y="3200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3" name="Oval 8222"/>
            <p:cNvSpPr>
              <a:spLocks noChangeAspect="1"/>
            </p:cNvSpPr>
            <p:nvPr/>
          </p:nvSpPr>
          <p:spPr>
            <a:xfrm>
              <a:off x="59436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4" name="Oval 8223"/>
            <p:cNvSpPr>
              <a:spLocks noChangeAspect="1"/>
            </p:cNvSpPr>
            <p:nvPr/>
          </p:nvSpPr>
          <p:spPr>
            <a:xfrm>
              <a:off x="59436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5" name="Oval 8224"/>
            <p:cNvSpPr>
              <a:spLocks noChangeAspect="1"/>
            </p:cNvSpPr>
            <p:nvPr/>
          </p:nvSpPr>
          <p:spPr>
            <a:xfrm>
              <a:off x="60960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6" name="Oval 8225"/>
            <p:cNvSpPr>
              <a:spLocks noChangeAspect="1"/>
            </p:cNvSpPr>
            <p:nvPr/>
          </p:nvSpPr>
          <p:spPr>
            <a:xfrm>
              <a:off x="6096000" y="3276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7" name="Oval 8226"/>
            <p:cNvSpPr>
              <a:spLocks noChangeAspect="1"/>
            </p:cNvSpPr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8" name="Oval 8227"/>
            <p:cNvSpPr>
              <a:spLocks noChangeAspect="1"/>
            </p:cNvSpPr>
            <p:nvPr/>
          </p:nvSpPr>
          <p:spPr>
            <a:xfrm>
              <a:off x="58674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9" name="Oval 8228"/>
            <p:cNvSpPr>
              <a:spLocks noChangeAspect="1"/>
            </p:cNvSpPr>
            <p:nvPr/>
          </p:nvSpPr>
          <p:spPr>
            <a:xfrm>
              <a:off x="60960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0" name="Oval 8229"/>
            <p:cNvSpPr>
              <a:spLocks noChangeAspect="1"/>
            </p:cNvSpPr>
            <p:nvPr/>
          </p:nvSpPr>
          <p:spPr>
            <a:xfrm>
              <a:off x="62484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1" name="Oval 8230"/>
            <p:cNvSpPr>
              <a:spLocks noChangeAspect="1"/>
            </p:cNvSpPr>
            <p:nvPr/>
          </p:nvSpPr>
          <p:spPr>
            <a:xfrm>
              <a:off x="6248400" y="33912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2" name="Oval 8231"/>
            <p:cNvSpPr>
              <a:spLocks noChangeAspect="1"/>
            </p:cNvSpPr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3" name="Oval 8232"/>
            <p:cNvSpPr>
              <a:spLocks noChangeAspect="1"/>
            </p:cNvSpPr>
            <p:nvPr/>
          </p:nvSpPr>
          <p:spPr>
            <a:xfrm>
              <a:off x="64008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4" name="Oval 8233"/>
            <p:cNvSpPr>
              <a:spLocks noChangeAspect="1"/>
            </p:cNvSpPr>
            <p:nvPr/>
          </p:nvSpPr>
          <p:spPr>
            <a:xfrm>
              <a:off x="6477000" y="3200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5" name="Oval 8234"/>
            <p:cNvSpPr>
              <a:spLocks noChangeAspect="1"/>
            </p:cNvSpPr>
            <p:nvPr/>
          </p:nvSpPr>
          <p:spPr>
            <a:xfrm>
              <a:off x="66294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6" name="Oval 8235"/>
            <p:cNvSpPr>
              <a:spLocks noChangeAspect="1"/>
            </p:cNvSpPr>
            <p:nvPr/>
          </p:nvSpPr>
          <p:spPr>
            <a:xfrm>
              <a:off x="66294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7" name="Oval 8236"/>
            <p:cNvSpPr>
              <a:spLocks noChangeAspect="1"/>
            </p:cNvSpPr>
            <p:nvPr/>
          </p:nvSpPr>
          <p:spPr>
            <a:xfrm>
              <a:off x="67818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8" name="Oval 8237"/>
            <p:cNvSpPr>
              <a:spLocks noChangeAspect="1"/>
            </p:cNvSpPr>
            <p:nvPr/>
          </p:nvSpPr>
          <p:spPr>
            <a:xfrm>
              <a:off x="6781800" y="3276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9" name="Oval 8238"/>
            <p:cNvSpPr>
              <a:spLocks noChangeAspect="1"/>
            </p:cNvSpPr>
            <p:nvPr/>
          </p:nvSpPr>
          <p:spPr>
            <a:xfrm>
              <a:off x="64008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0" name="Oval 8239"/>
            <p:cNvSpPr>
              <a:spLocks noChangeAspect="1"/>
            </p:cNvSpPr>
            <p:nvPr/>
          </p:nvSpPr>
          <p:spPr>
            <a:xfrm>
              <a:off x="65532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1" name="Oval 8240"/>
            <p:cNvSpPr>
              <a:spLocks noChangeAspect="1"/>
            </p:cNvSpPr>
            <p:nvPr/>
          </p:nvSpPr>
          <p:spPr>
            <a:xfrm>
              <a:off x="67818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2" name="Oval 8241"/>
            <p:cNvSpPr>
              <a:spLocks noChangeAspect="1"/>
            </p:cNvSpPr>
            <p:nvPr/>
          </p:nvSpPr>
          <p:spPr>
            <a:xfrm>
              <a:off x="69342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3" name="Oval 8242"/>
            <p:cNvSpPr>
              <a:spLocks noChangeAspect="1"/>
            </p:cNvSpPr>
            <p:nvPr/>
          </p:nvSpPr>
          <p:spPr>
            <a:xfrm>
              <a:off x="6934200" y="33912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4" name="Oval 8243"/>
            <p:cNvSpPr>
              <a:spLocks noChangeAspect="1"/>
            </p:cNvSpPr>
            <p:nvPr/>
          </p:nvSpPr>
          <p:spPr>
            <a:xfrm>
              <a:off x="64008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5" name="Oval 8244"/>
            <p:cNvSpPr>
              <a:spLocks noChangeAspect="1"/>
            </p:cNvSpPr>
            <p:nvPr/>
          </p:nvSpPr>
          <p:spPr>
            <a:xfrm>
              <a:off x="9144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6" name="Oval 8245"/>
            <p:cNvSpPr>
              <a:spLocks noChangeAspect="1"/>
            </p:cNvSpPr>
            <p:nvPr/>
          </p:nvSpPr>
          <p:spPr>
            <a:xfrm>
              <a:off x="990600" y="3810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7" name="Oval 8246"/>
            <p:cNvSpPr>
              <a:spLocks noChangeAspect="1"/>
            </p:cNvSpPr>
            <p:nvPr/>
          </p:nvSpPr>
          <p:spPr>
            <a:xfrm>
              <a:off x="11430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8" name="Oval 8247"/>
            <p:cNvSpPr>
              <a:spLocks noChangeAspect="1"/>
            </p:cNvSpPr>
            <p:nvPr/>
          </p:nvSpPr>
          <p:spPr>
            <a:xfrm>
              <a:off x="11430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9" name="Oval 8248"/>
            <p:cNvSpPr>
              <a:spLocks noChangeAspect="1"/>
            </p:cNvSpPr>
            <p:nvPr/>
          </p:nvSpPr>
          <p:spPr>
            <a:xfrm>
              <a:off x="12954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0" name="Oval 8249"/>
            <p:cNvSpPr>
              <a:spLocks noChangeAspect="1"/>
            </p:cNvSpPr>
            <p:nvPr/>
          </p:nvSpPr>
          <p:spPr>
            <a:xfrm>
              <a:off x="1295400" y="3886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1" name="Oval 8250"/>
            <p:cNvSpPr>
              <a:spLocks noChangeAspect="1"/>
            </p:cNvSpPr>
            <p:nvPr/>
          </p:nvSpPr>
          <p:spPr>
            <a:xfrm>
              <a:off x="9144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2" name="Oval 8251"/>
            <p:cNvSpPr>
              <a:spLocks noChangeAspect="1"/>
            </p:cNvSpPr>
            <p:nvPr/>
          </p:nvSpPr>
          <p:spPr>
            <a:xfrm>
              <a:off x="10668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3" name="Oval 8252"/>
            <p:cNvSpPr>
              <a:spLocks noChangeAspect="1"/>
            </p:cNvSpPr>
            <p:nvPr/>
          </p:nvSpPr>
          <p:spPr>
            <a:xfrm>
              <a:off x="12954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4" name="Oval 8253"/>
            <p:cNvSpPr>
              <a:spLocks noChangeAspect="1"/>
            </p:cNvSpPr>
            <p:nvPr/>
          </p:nvSpPr>
          <p:spPr>
            <a:xfrm>
              <a:off x="14478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5" name="Oval 8254"/>
            <p:cNvSpPr>
              <a:spLocks noChangeAspect="1"/>
            </p:cNvSpPr>
            <p:nvPr/>
          </p:nvSpPr>
          <p:spPr>
            <a:xfrm>
              <a:off x="1447800" y="4000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6" name="Oval 8255"/>
            <p:cNvSpPr>
              <a:spLocks noChangeAspect="1"/>
            </p:cNvSpPr>
            <p:nvPr/>
          </p:nvSpPr>
          <p:spPr>
            <a:xfrm>
              <a:off x="9144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7" name="Oval 8256"/>
            <p:cNvSpPr>
              <a:spLocks noChangeAspect="1"/>
            </p:cNvSpPr>
            <p:nvPr/>
          </p:nvSpPr>
          <p:spPr>
            <a:xfrm>
              <a:off x="16002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8" name="Oval 8257"/>
            <p:cNvSpPr>
              <a:spLocks noChangeAspect="1"/>
            </p:cNvSpPr>
            <p:nvPr/>
          </p:nvSpPr>
          <p:spPr>
            <a:xfrm>
              <a:off x="1676400" y="3810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9" name="Oval 8258"/>
            <p:cNvSpPr>
              <a:spLocks noChangeAspect="1"/>
            </p:cNvSpPr>
            <p:nvPr/>
          </p:nvSpPr>
          <p:spPr>
            <a:xfrm>
              <a:off x="18288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0" name="Oval 8259"/>
            <p:cNvSpPr>
              <a:spLocks noChangeAspect="1"/>
            </p:cNvSpPr>
            <p:nvPr/>
          </p:nvSpPr>
          <p:spPr>
            <a:xfrm>
              <a:off x="18288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1" name="Oval 8260"/>
            <p:cNvSpPr>
              <a:spLocks noChangeAspect="1"/>
            </p:cNvSpPr>
            <p:nvPr/>
          </p:nvSpPr>
          <p:spPr>
            <a:xfrm>
              <a:off x="19812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2" name="Oval 8261"/>
            <p:cNvSpPr>
              <a:spLocks noChangeAspect="1"/>
            </p:cNvSpPr>
            <p:nvPr/>
          </p:nvSpPr>
          <p:spPr>
            <a:xfrm>
              <a:off x="1981200" y="3886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3" name="Oval 8262"/>
            <p:cNvSpPr>
              <a:spLocks noChangeAspect="1"/>
            </p:cNvSpPr>
            <p:nvPr/>
          </p:nvSpPr>
          <p:spPr>
            <a:xfrm>
              <a:off x="16002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4" name="Oval 8263"/>
            <p:cNvSpPr>
              <a:spLocks noChangeAspect="1"/>
            </p:cNvSpPr>
            <p:nvPr/>
          </p:nvSpPr>
          <p:spPr>
            <a:xfrm>
              <a:off x="17526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5" name="Oval 8264"/>
            <p:cNvSpPr>
              <a:spLocks noChangeAspect="1"/>
            </p:cNvSpPr>
            <p:nvPr/>
          </p:nvSpPr>
          <p:spPr>
            <a:xfrm>
              <a:off x="19812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6" name="Oval 8265"/>
            <p:cNvSpPr>
              <a:spLocks noChangeAspect="1"/>
            </p:cNvSpPr>
            <p:nvPr/>
          </p:nvSpPr>
          <p:spPr>
            <a:xfrm>
              <a:off x="21336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7" name="Oval 8266"/>
            <p:cNvSpPr>
              <a:spLocks noChangeAspect="1"/>
            </p:cNvSpPr>
            <p:nvPr/>
          </p:nvSpPr>
          <p:spPr>
            <a:xfrm>
              <a:off x="2133600" y="4000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8" name="Oval 8267"/>
            <p:cNvSpPr>
              <a:spLocks noChangeAspect="1"/>
            </p:cNvSpPr>
            <p:nvPr/>
          </p:nvSpPr>
          <p:spPr>
            <a:xfrm>
              <a:off x="16002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9" name="Oval 8268"/>
            <p:cNvSpPr>
              <a:spLocks noChangeAspect="1"/>
            </p:cNvSpPr>
            <p:nvPr/>
          </p:nvSpPr>
          <p:spPr>
            <a:xfrm>
              <a:off x="22860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0" name="Oval 8269"/>
            <p:cNvSpPr>
              <a:spLocks noChangeAspect="1"/>
            </p:cNvSpPr>
            <p:nvPr/>
          </p:nvSpPr>
          <p:spPr>
            <a:xfrm>
              <a:off x="2362200" y="3810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1" name="Oval 8270"/>
            <p:cNvSpPr>
              <a:spLocks noChangeAspect="1"/>
            </p:cNvSpPr>
            <p:nvPr/>
          </p:nvSpPr>
          <p:spPr>
            <a:xfrm>
              <a:off x="25146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2" name="Oval 8271"/>
            <p:cNvSpPr>
              <a:spLocks noChangeAspect="1"/>
            </p:cNvSpPr>
            <p:nvPr/>
          </p:nvSpPr>
          <p:spPr>
            <a:xfrm>
              <a:off x="25146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3" name="Oval 8272"/>
            <p:cNvSpPr>
              <a:spLocks noChangeAspect="1"/>
            </p:cNvSpPr>
            <p:nvPr/>
          </p:nvSpPr>
          <p:spPr>
            <a:xfrm>
              <a:off x="26670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4" name="Oval 8273"/>
            <p:cNvSpPr>
              <a:spLocks noChangeAspect="1"/>
            </p:cNvSpPr>
            <p:nvPr/>
          </p:nvSpPr>
          <p:spPr>
            <a:xfrm>
              <a:off x="2667000" y="3886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5" name="Oval 8274"/>
            <p:cNvSpPr>
              <a:spLocks noChangeAspect="1"/>
            </p:cNvSpPr>
            <p:nvPr/>
          </p:nvSpPr>
          <p:spPr>
            <a:xfrm>
              <a:off x="22860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6" name="Oval 8275"/>
            <p:cNvSpPr>
              <a:spLocks noChangeAspect="1"/>
            </p:cNvSpPr>
            <p:nvPr/>
          </p:nvSpPr>
          <p:spPr>
            <a:xfrm>
              <a:off x="24384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7" name="Oval 8276"/>
            <p:cNvSpPr>
              <a:spLocks noChangeAspect="1"/>
            </p:cNvSpPr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8" name="Oval 8277"/>
            <p:cNvSpPr>
              <a:spLocks noChangeAspect="1"/>
            </p:cNvSpPr>
            <p:nvPr/>
          </p:nvSpPr>
          <p:spPr>
            <a:xfrm>
              <a:off x="28194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9" name="Oval 8278"/>
            <p:cNvSpPr>
              <a:spLocks noChangeAspect="1"/>
            </p:cNvSpPr>
            <p:nvPr/>
          </p:nvSpPr>
          <p:spPr>
            <a:xfrm>
              <a:off x="2819400" y="4000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0" name="Oval 8279"/>
            <p:cNvSpPr>
              <a:spLocks noChangeAspect="1"/>
            </p:cNvSpPr>
            <p:nvPr/>
          </p:nvSpPr>
          <p:spPr>
            <a:xfrm>
              <a:off x="22860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1" name="Oval 8280"/>
            <p:cNvSpPr>
              <a:spLocks noChangeAspect="1"/>
            </p:cNvSpPr>
            <p:nvPr/>
          </p:nvSpPr>
          <p:spPr>
            <a:xfrm>
              <a:off x="29718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2" name="Oval 8281"/>
            <p:cNvSpPr>
              <a:spLocks noChangeAspect="1"/>
            </p:cNvSpPr>
            <p:nvPr/>
          </p:nvSpPr>
          <p:spPr>
            <a:xfrm>
              <a:off x="3048000" y="3810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3" name="Oval 8282"/>
            <p:cNvSpPr>
              <a:spLocks noChangeAspect="1"/>
            </p:cNvSpPr>
            <p:nvPr/>
          </p:nvSpPr>
          <p:spPr>
            <a:xfrm>
              <a:off x="32004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4" name="Oval 8283"/>
            <p:cNvSpPr>
              <a:spLocks noChangeAspect="1"/>
            </p:cNvSpPr>
            <p:nvPr/>
          </p:nvSpPr>
          <p:spPr>
            <a:xfrm>
              <a:off x="32004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5" name="Oval 8284"/>
            <p:cNvSpPr>
              <a:spLocks noChangeAspect="1"/>
            </p:cNvSpPr>
            <p:nvPr/>
          </p:nvSpPr>
          <p:spPr>
            <a:xfrm>
              <a:off x="33528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6" name="Oval 8285"/>
            <p:cNvSpPr>
              <a:spLocks noChangeAspect="1"/>
            </p:cNvSpPr>
            <p:nvPr/>
          </p:nvSpPr>
          <p:spPr>
            <a:xfrm>
              <a:off x="3352800" y="3886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7" name="Oval 8286"/>
            <p:cNvSpPr>
              <a:spLocks noChangeAspect="1"/>
            </p:cNvSpPr>
            <p:nvPr/>
          </p:nvSpPr>
          <p:spPr>
            <a:xfrm>
              <a:off x="29718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8" name="Oval 8287"/>
            <p:cNvSpPr>
              <a:spLocks noChangeAspect="1"/>
            </p:cNvSpPr>
            <p:nvPr/>
          </p:nvSpPr>
          <p:spPr>
            <a:xfrm>
              <a:off x="31242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9" name="Oval 8288"/>
            <p:cNvSpPr>
              <a:spLocks noChangeAspect="1"/>
            </p:cNvSpPr>
            <p:nvPr/>
          </p:nvSpPr>
          <p:spPr>
            <a:xfrm>
              <a:off x="33528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0" name="Oval 8289"/>
            <p:cNvSpPr>
              <a:spLocks noChangeAspect="1"/>
            </p:cNvSpPr>
            <p:nvPr/>
          </p:nvSpPr>
          <p:spPr>
            <a:xfrm>
              <a:off x="35052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1" name="Oval 8290"/>
            <p:cNvSpPr>
              <a:spLocks noChangeAspect="1"/>
            </p:cNvSpPr>
            <p:nvPr/>
          </p:nvSpPr>
          <p:spPr>
            <a:xfrm>
              <a:off x="3505200" y="4000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2" name="Oval 8291"/>
            <p:cNvSpPr>
              <a:spLocks noChangeAspect="1"/>
            </p:cNvSpPr>
            <p:nvPr/>
          </p:nvSpPr>
          <p:spPr>
            <a:xfrm>
              <a:off x="29718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3" name="Oval 8292"/>
            <p:cNvSpPr>
              <a:spLocks noChangeAspect="1"/>
            </p:cNvSpPr>
            <p:nvPr/>
          </p:nvSpPr>
          <p:spPr>
            <a:xfrm>
              <a:off x="36576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4" name="Oval 8293"/>
            <p:cNvSpPr>
              <a:spLocks noChangeAspect="1"/>
            </p:cNvSpPr>
            <p:nvPr/>
          </p:nvSpPr>
          <p:spPr>
            <a:xfrm>
              <a:off x="3733800" y="3810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5" name="Oval 8294"/>
            <p:cNvSpPr>
              <a:spLocks noChangeAspect="1"/>
            </p:cNvSpPr>
            <p:nvPr/>
          </p:nvSpPr>
          <p:spPr>
            <a:xfrm>
              <a:off x="38862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6" name="Oval 8295"/>
            <p:cNvSpPr>
              <a:spLocks noChangeAspect="1"/>
            </p:cNvSpPr>
            <p:nvPr/>
          </p:nvSpPr>
          <p:spPr>
            <a:xfrm>
              <a:off x="38862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7" name="Oval 8296"/>
            <p:cNvSpPr>
              <a:spLocks noChangeAspect="1"/>
            </p:cNvSpPr>
            <p:nvPr/>
          </p:nvSpPr>
          <p:spPr>
            <a:xfrm>
              <a:off x="40386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8" name="Oval 8297"/>
            <p:cNvSpPr>
              <a:spLocks noChangeAspect="1"/>
            </p:cNvSpPr>
            <p:nvPr/>
          </p:nvSpPr>
          <p:spPr>
            <a:xfrm>
              <a:off x="4038600" y="3886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9" name="Oval 8298"/>
            <p:cNvSpPr>
              <a:spLocks noChangeAspect="1"/>
            </p:cNvSpPr>
            <p:nvPr/>
          </p:nvSpPr>
          <p:spPr>
            <a:xfrm>
              <a:off x="36576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0" name="Oval 8299"/>
            <p:cNvSpPr>
              <a:spLocks noChangeAspect="1"/>
            </p:cNvSpPr>
            <p:nvPr/>
          </p:nvSpPr>
          <p:spPr>
            <a:xfrm>
              <a:off x="38100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1" name="Oval 8300"/>
            <p:cNvSpPr>
              <a:spLocks noChangeAspect="1"/>
            </p:cNvSpPr>
            <p:nvPr/>
          </p:nvSpPr>
          <p:spPr>
            <a:xfrm>
              <a:off x="40386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2" name="Oval 8301"/>
            <p:cNvSpPr>
              <a:spLocks noChangeAspect="1"/>
            </p:cNvSpPr>
            <p:nvPr/>
          </p:nvSpPr>
          <p:spPr>
            <a:xfrm>
              <a:off x="41910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3" name="Oval 8302"/>
            <p:cNvSpPr>
              <a:spLocks noChangeAspect="1"/>
            </p:cNvSpPr>
            <p:nvPr/>
          </p:nvSpPr>
          <p:spPr>
            <a:xfrm>
              <a:off x="4191000" y="4000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4" name="Oval 8303"/>
            <p:cNvSpPr>
              <a:spLocks noChangeAspect="1"/>
            </p:cNvSpPr>
            <p:nvPr/>
          </p:nvSpPr>
          <p:spPr>
            <a:xfrm>
              <a:off x="36576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5" name="Oval 8304"/>
            <p:cNvSpPr>
              <a:spLocks noChangeAspect="1"/>
            </p:cNvSpPr>
            <p:nvPr/>
          </p:nvSpPr>
          <p:spPr>
            <a:xfrm>
              <a:off x="43434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6" name="Oval 8305"/>
            <p:cNvSpPr>
              <a:spLocks noChangeAspect="1"/>
            </p:cNvSpPr>
            <p:nvPr/>
          </p:nvSpPr>
          <p:spPr>
            <a:xfrm>
              <a:off x="4419600" y="3810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7" name="Oval 8306"/>
            <p:cNvSpPr>
              <a:spLocks noChangeAspect="1"/>
            </p:cNvSpPr>
            <p:nvPr/>
          </p:nvSpPr>
          <p:spPr>
            <a:xfrm>
              <a:off x="45720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8" name="Oval 8307"/>
            <p:cNvSpPr>
              <a:spLocks noChangeAspect="1"/>
            </p:cNvSpPr>
            <p:nvPr/>
          </p:nvSpPr>
          <p:spPr>
            <a:xfrm>
              <a:off x="45720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9" name="Oval 8308"/>
            <p:cNvSpPr>
              <a:spLocks noChangeAspect="1"/>
            </p:cNvSpPr>
            <p:nvPr/>
          </p:nvSpPr>
          <p:spPr>
            <a:xfrm>
              <a:off x="47244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0" name="Oval 8309"/>
            <p:cNvSpPr>
              <a:spLocks noChangeAspect="1"/>
            </p:cNvSpPr>
            <p:nvPr/>
          </p:nvSpPr>
          <p:spPr>
            <a:xfrm>
              <a:off x="4724400" y="3886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1" name="Oval 8310"/>
            <p:cNvSpPr>
              <a:spLocks noChangeAspect="1"/>
            </p:cNvSpPr>
            <p:nvPr/>
          </p:nvSpPr>
          <p:spPr>
            <a:xfrm>
              <a:off x="43434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2" name="Oval 8311"/>
            <p:cNvSpPr>
              <a:spLocks noChangeAspect="1"/>
            </p:cNvSpPr>
            <p:nvPr/>
          </p:nvSpPr>
          <p:spPr>
            <a:xfrm>
              <a:off x="44958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3" name="Oval 8312"/>
            <p:cNvSpPr>
              <a:spLocks noChangeAspect="1"/>
            </p:cNvSpPr>
            <p:nvPr/>
          </p:nvSpPr>
          <p:spPr>
            <a:xfrm>
              <a:off x="47244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4" name="Oval 8313"/>
            <p:cNvSpPr>
              <a:spLocks noChangeAspect="1"/>
            </p:cNvSpPr>
            <p:nvPr/>
          </p:nvSpPr>
          <p:spPr>
            <a:xfrm>
              <a:off x="48768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5" name="Oval 8314"/>
            <p:cNvSpPr>
              <a:spLocks noChangeAspect="1"/>
            </p:cNvSpPr>
            <p:nvPr/>
          </p:nvSpPr>
          <p:spPr>
            <a:xfrm>
              <a:off x="4876800" y="4000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6" name="Oval 8315"/>
            <p:cNvSpPr>
              <a:spLocks noChangeAspect="1"/>
            </p:cNvSpPr>
            <p:nvPr/>
          </p:nvSpPr>
          <p:spPr>
            <a:xfrm>
              <a:off x="43434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7" name="Oval 8316"/>
            <p:cNvSpPr>
              <a:spLocks noChangeAspect="1"/>
            </p:cNvSpPr>
            <p:nvPr/>
          </p:nvSpPr>
          <p:spPr>
            <a:xfrm>
              <a:off x="50292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8" name="Oval 8317"/>
            <p:cNvSpPr>
              <a:spLocks noChangeAspect="1"/>
            </p:cNvSpPr>
            <p:nvPr/>
          </p:nvSpPr>
          <p:spPr>
            <a:xfrm>
              <a:off x="5105400" y="3810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9" name="Oval 8318"/>
            <p:cNvSpPr>
              <a:spLocks noChangeAspect="1"/>
            </p:cNvSpPr>
            <p:nvPr/>
          </p:nvSpPr>
          <p:spPr>
            <a:xfrm>
              <a:off x="52578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0" name="Oval 8319"/>
            <p:cNvSpPr>
              <a:spLocks noChangeAspect="1"/>
            </p:cNvSpPr>
            <p:nvPr/>
          </p:nvSpPr>
          <p:spPr>
            <a:xfrm>
              <a:off x="52578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1" name="Oval 8320"/>
            <p:cNvSpPr>
              <a:spLocks noChangeAspect="1"/>
            </p:cNvSpPr>
            <p:nvPr/>
          </p:nvSpPr>
          <p:spPr>
            <a:xfrm>
              <a:off x="54102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2" name="Oval 8321"/>
            <p:cNvSpPr>
              <a:spLocks noChangeAspect="1"/>
            </p:cNvSpPr>
            <p:nvPr/>
          </p:nvSpPr>
          <p:spPr>
            <a:xfrm>
              <a:off x="5410200" y="3886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3" name="Oval 8322"/>
            <p:cNvSpPr>
              <a:spLocks noChangeAspect="1"/>
            </p:cNvSpPr>
            <p:nvPr/>
          </p:nvSpPr>
          <p:spPr>
            <a:xfrm>
              <a:off x="50292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4" name="Oval 8323"/>
            <p:cNvSpPr>
              <a:spLocks noChangeAspect="1"/>
            </p:cNvSpPr>
            <p:nvPr/>
          </p:nvSpPr>
          <p:spPr>
            <a:xfrm>
              <a:off x="51816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5" name="Oval 8324"/>
            <p:cNvSpPr>
              <a:spLocks noChangeAspect="1"/>
            </p:cNvSpPr>
            <p:nvPr/>
          </p:nvSpPr>
          <p:spPr>
            <a:xfrm>
              <a:off x="54102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6" name="Oval 8325"/>
            <p:cNvSpPr>
              <a:spLocks noChangeAspect="1"/>
            </p:cNvSpPr>
            <p:nvPr/>
          </p:nvSpPr>
          <p:spPr>
            <a:xfrm>
              <a:off x="55626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7" name="Oval 8326"/>
            <p:cNvSpPr>
              <a:spLocks noChangeAspect="1"/>
            </p:cNvSpPr>
            <p:nvPr/>
          </p:nvSpPr>
          <p:spPr>
            <a:xfrm>
              <a:off x="5562600" y="4000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8" name="Oval 8327"/>
            <p:cNvSpPr>
              <a:spLocks noChangeAspect="1"/>
            </p:cNvSpPr>
            <p:nvPr/>
          </p:nvSpPr>
          <p:spPr>
            <a:xfrm>
              <a:off x="50292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9" name="Oval 8328"/>
            <p:cNvSpPr>
              <a:spLocks noChangeAspect="1"/>
            </p:cNvSpPr>
            <p:nvPr/>
          </p:nvSpPr>
          <p:spPr>
            <a:xfrm>
              <a:off x="57150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0" name="Oval 8329"/>
            <p:cNvSpPr>
              <a:spLocks noChangeAspect="1"/>
            </p:cNvSpPr>
            <p:nvPr/>
          </p:nvSpPr>
          <p:spPr>
            <a:xfrm>
              <a:off x="5791200" y="3810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1" name="Oval 8330"/>
            <p:cNvSpPr>
              <a:spLocks noChangeAspect="1"/>
            </p:cNvSpPr>
            <p:nvPr/>
          </p:nvSpPr>
          <p:spPr>
            <a:xfrm>
              <a:off x="59436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2" name="Oval 8331"/>
            <p:cNvSpPr>
              <a:spLocks noChangeAspect="1"/>
            </p:cNvSpPr>
            <p:nvPr/>
          </p:nvSpPr>
          <p:spPr>
            <a:xfrm>
              <a:off x="59436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3" name="Oval 8332"/>
            <p:cNvSpPr>
              <a:spLocks noChangeAspect="1"/>
            </p:cNvSpPr>
            <p:nvPr/>
          </p:nvSpPr>
          <p:spPr>
            <a:xfrm>
              <a:off x="60960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4" name="Oval 8333"/>
            <p:cNvSpPr>
              <a:spLocks noChangeAspect="1"/>
            </p:cNvSpPr>
            <p:nvPr/>
          </p:nvSpPr>
          <p:spPr>
            <a:xfrm>
              <a:off x="6096000" y="3886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5" name="Oval 8334"/>
            <p:cNvSpPr>
              <a:spLocks noChangeAspect="1"/>
            </p:cNvSpPr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6" name="Oval 8335"/>
            <p:cNvSpPr>
              <a:spLocks noChangeAspect="1"/>
            </p:cNvSpPr>
            <p:nvPr/>
          </p:nvSpPr>
          <p:spPr>
            <a:xfrm>
              <a:off x="58674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7" name="Oval 8336"/>
            <p:cNvSpPr>
              <a:spLocks noChangeAspect="1"/>
            </p:cNvSpPr>
            <p:nvPr/>
          </p:nvSpPr>
          <p:spPr>
            <a:xfrm>
              <a:off x="60960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8" name="Oval 8337"/>
            <p:cNvSpPr>
              <a:spLocks noChangeAspect="1"/>
            </p:cNvSpPr>
            <p:nvPr/>
          </p:nvSpPr>
          <p:spPr>
            <a:xfrm>
              <a:off x="62484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9" name="Oval 8338"/>
            <p:cNvSpPr>
              <a:spLocks noChangeAspect="1"/>
            </p:cNvSpPr>
            <p:nvPr/>
          </p:nvSpPr>
          <p:spPr>
            <a:xfrm>
              <a:off x="6248400" y="4000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0" name="Oval 8339"/>
            <p:cNvSpPr>
              <a:spLocks noChangeAspect="1"/>
            </p:cNvSpPr>
            <p:nvPr/>
          </p:nvSpPr>
          <p:spPr>
            <a:xfrm>
              <a:off x="57150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1" name="Oval 8340"/>
            <p:cNvSpPr>
              <a:spLocks noChangeAspect="1"/>
            </p:cNvSpPr>
            <p:nvPr/>
          </p:nvSpPr>
          <p:spPr>
            <a:xfrm>
              <a:off x="64008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2" name="Oval 8341"/>
            <p:cNvSpPr>
              <a:spLocks noChangeAspect="1"/>
            </p:cNvSpPr>
            <p:nvPr/>
          </p:nvSpPr>
          <p:spPr>
            <a:xfrm>
              <a:off x="6477000" y="3810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3" name="Oval 8342"/>
            <p:cNvSpPr>
              <a:spLocks noChangeAspect="1"/>
            </p:cNvSpPr>
            <p:nvPr/>
          </p:nvSpPr>
          <p:spPr>
            <a:xfrm>
              <a:off x="66294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4" name="Oval 8343"/>
            <p:cNvSpPr>
              <a:spLocks noChangeAspect="1"/>
            </p:cNvSpPr>
            <p:nvPr/>
          </p:nvSpPr>
          <p:spPr>
            <a:xfrm>
              <a:off x="66294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5" name="Oval 8344"/>
            <p:cNvSpPr>
              <a:spLocks noChangeAspect="1"/>
            </p:cNvSpPr>
            <p:nvPr/>
          </p:nvSpPr>
          <p:spPr>
            <a:xfrm>
              <a:off x="67818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6" name="Oval 8345"/>
            <p:cNvSpPr>
              <a:spLocks noChangeAspect="1"/>
            </p:cNvSpPr>
            <p:nvPr/>
          </p:nvSpPr>
          <p:spPr>
            <a:xfrm>
              <a:off x="6781800" y="3886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7" name="Oval 8346"/>
            <p:cNvSpPr>
              <a:spLocks noChangeAspect="1"/>
            </p:cNvSpPr>
            <p:nvPr/>
          </p:nvSpPr>
          <p:spPr>
            <a:xfrm>
              <a:off x="64008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8" name="Oval 8347"/>
            <p:cNvSpPr>
              <a:spLocks noChangeAspect="1"/>
            </p:cNvSpPr>
            <p:nvPr/>
          </p:nvSpPr>
          <p:spPr>
            <a:xfrm>
              <a:off x="65532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9" name="Oval 8348"/>
            <p:cNvSpPr>
              <a:spLocks noChangeAspect="1"/>
            </p:cNvSpPr>
            <p:nvPr/>
          </p:nvSpPr>
          <p:spPr>
            <a:xfrm>
              <a:off x="67818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0" name="Oval 8349"/>
            <p:cNvSpPr>
              <a:spLocks noChangeAspect="1"/>
            </p:cNvSpPr>
            <p:nvPr/>
          </p:nvSpPr>
          <p:spPr>
            <a:xfrm>
              <a:off x="69342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1" name="Oval 8350"/>
            <p:cNvSpPr>
              <a:spLocks noChangeAspect="1"/>
            </p:cNvSpPr>
            <p:nvPr/>
          </p:nvSpPr>
          <p:spPr>
            <a:xfrm>
              <a:off x="6934200" y="4000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2" name="Oval 8351"/>
            <p:cNvSpPr>
              <a:spLocks noChangeAspect="1"/>
            </p:cNvSpPr>
            <p:nvPr/>
          </p:nvSpPr>
          <p:spPr>
            <a:xfrm>
              <a:off x="64008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3" name="Oval 8352"/>
            <p:cNvSpPr>
              <a:spLocks noChangeAspect="1"/>
            </p:cNvSpPr>
            <p:nvPr/>
          </p:nvSpPr>
          <p:spPr>
            <a:xfrm>
              <a:off x="11430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4" name="Oval 8353"/>
            <p:cNvSpPr>
              <a:spLocks noChangeAspect="1"/>
            </p:cNvSpPr>
            <p:nvPr/>
          </p:nvSpPr>
          <p:spPr>
            <a:xfrm>
              <a:off x="1295400" y="4267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5" name="Oval 8354"/>
            <p:cNvSpPr>
              <a:spLocks noChangeAspect="1"/>
            </p:cNvSpPr>
            <p:nvPr/>
          </p:nvSpPr>
          <p:spPr>
            <a:xfrm>
              <a:off x="9144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6" name="Oval 8355"/>
            <p:cNvSpPr>
              <a:spLocks noChangeAspect="1"/>
            </p:cNvSpPr>
            <p:nvPr/>
          </p:nvSpPr>
          <p:spPr>
            <a:xfrm>
              <a:off x="10668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7" name="Oval 8356"/>
            <p:cNvSpPr>
              <a:spLocks noChangeAspect="1"/>
            </p:cNvSpPr>
            <p:nvPr/>
          </p:nvSpPr>
          <p:spPr>
            <a:xfrm>
              <a:off x="12954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8" name="Oval 8357"/>
            <p:cNvSpPr>
              <a:spLocks noChangeAspect="1"/>
            </p:cNvSpPr>
            <p:nvPr/>
          </p:nvSpPr>
          <p:spPr>
            <a:xfrm>
              <a:off x="1447800" y="4381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9" name="Oval 8358"/>
            <p:cNvSpPr>
              <a:spLocks noChangeAspect="1"/>
            </p:cNvSpPr>
            <p:nvPr/>
          </p:nvSpPr>
          <p:spPr>
            <a:xfrm>
              <a:off x="9144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0" name="Oval 8359"/>
            <p:cNvSpPr>
              <a:spLocks noChangeAspect="1"/>
            </p:cNvSpPr>
            <p:nvPr/>
          </p:nvSpPr>
          <p:spPr>
            <a:xfrm>
              <a:off x="18288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1" name="Oval 8360"/>
            <p:cNvSpPr>
              <a:spLocks noChangeAspect="1"/>
            </p:cNvSpPr>
            <p:nvPr/>
          </p:nvSpPr>
          <p:spPr>
            <a:xfrm>
              <a:off x="1981200" y="4267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2" name="Oval 8361"/>
            <p:cNvSpPr>
              <a:spLocks noChangeAspect="1"/>
            </p:cNvSpPr>
            <p:nvPr/>
          </p:nvSpPr>
          <p:spPr>
            <a:xfrm>
              <a:off x="16002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3" name="Oval 8362"/>
            <p:cNvSpPr>
              <a:spLocks noChangeAspect="1"/>
            </p:cNvSpPr>
            <p:nvPr/>
          </p:nvSpPr>
          <p:spPr>
            <a:xfrm>
              <a:off x="17526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4" name="Oval 8363"/>
            <p:cNvSpPr>
              <a:spLocks noChangeAspect="1"/>
            </p:cNvSpPr>
            <p:nvPr/>
          </p:nvSpPr>
          <p:spPr>
            <a:xfrm>
              <a:off x="19812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5" name="Oval 8364"/>
            <p:cNvSpPr>
              <a:spLocks noChangeAspect="1"/>
            </p:cNvSpPr>
            <p:nvPr/>
          </p:nvSpPr>
          <p:spPr>
            <a:xfrm>
              <a:off x="2133600" y="4381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6" name="Oval 8365"/>
            <p:cNvSpPr>
              <a:spLocks noChangeAspect="1"/>
            </p:cNvSpPr>
            <p:nvPr/>
          </p:nvSpPr>
          <p:spPr>
            <a:xfrm>
              <a:off x="16002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7" name="Oval 8366"/>
            <p:cNvSpPr>
              <a:spLocks noChangeAspect="1"/>
            </p:cNvSpPr>
            <p:nvPr/>
          </p:nvSpPr>
          <p:spPr>
            <a:xfrm>
              <a:off x="25146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8" name="Oval 8367"/>
            <p:cNvSpPr>
              <a:spLocks noChangeAspect="1"/>
            </p:cNvSpPr>
            <p:nvPr/>
          </p:nvSpPr>
          <p:spPr>
            <a:xfrm>
              <a:off x="2667000" y="4267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9" name="Oval 8368"/>
            <p:cNvSpPr>
              <a:spLocks noChangeAspect="1"/>
            </p:cNvSpPr>
            <p:nvPr/>
          </p:nvSpPr>
          <p:spPr>
            <a:xfrm>
              <a:off x="22860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0" name="Oval 8369"/>
            <p:cNvSpPr>
              <a:spLocks noChangeAspect="1"/>
            </p:cNvSpPr>
            <p:nvPr/>
          </p:nvSpPr>
          <p:spPr>
            <a:xfrm>
              <a:off x="24384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1" name="Oval 8370"/>
            <p:cNvSpPr>
              <a:spLocks noChangeAspect="1"/>
            </p:cNvSpPr>
            <p:nvPr/>
          </p:nvSpPr>
          <p:spPr>
            <a:xfrm>
              <a:off x="26670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2" name="Oval 8371"/>
            <p:cNvSpPr>
              <a:spLocks noChangeAspect="1"/>
            </p:cNvSpPr>
            <p:nvPr/>
          </p:nvSpPr>
          <p:spPr>
            <a:xfrm>
              <a:off x="2819400" y="4381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3" name="Oval 8372"/>
            <p:cNvSpPr>
              <a:spLocks noChangeAspect="1"/>
            </p:cNvSpPr>
            <p:nvPr/>
          </p:nvSpPr>
          <p:spPr>
            <a:xfrm>
              <a:off x="22860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4" name="Oval 8373"/>
            <p:cNvSpPr>
              <a:spLocks noChangeAspect="1"/>
            </p:cNvSpPr>
            <p:nvPr/>
          </p:nvSpPr>
          <p:spPr>
            <a:xfrm>
              <a:off x="32004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5" name="Oval 8374"/>
            <p:cNvSpPr>
              <a:spLocks noChangeAspect="1"/>
            </p:cNvSpPr>
            <p:nvPr/>
          </p:nvSpPr>
          <p:spPr>
            <a:xfrm>
              <a:off x="3352800" y="4267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6" name="Oval 8375"/>
            <p:cNvSpPr>
              <a:spLocks noChangeAspect="1"/>
            </p:cNvSpPr>
            <p:nvPr/>
          </p:nvSpPr>
          <p:spPr>
            <a:xfrm>
              <a:off x="29718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7" name="Oval 8376"/>
            <p:cNvSpPr>
              <a:spLocks noChangeAspect="1"/>
            </p:cNvSpPr>
            <p:nvPr/>
          </p:nvSpPr>
          <p:spPr>
            <a:xfrm>
              <a:off x="31242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8" name="Oval 8377"/>
            <p:cNvSpPr>
              <a:spLocks noChangeAspect="1"/>
            </p:cNvSpPr>
            <p:nvPr/>
          </p:nvSpPr>
          <p:spPr>
            <a:xfrm>
              <a:off x="33528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9" name="Oval 8378"/>
            <p:cNvSpPr>
              <a:spLocks noChangeAspect="1"/>
            </p:cNvSpPr>
            <p:nvPr/>
          </p:nvSpPr>
          <p:spPr>
            <a:xfrm>
              <a:off x="3505200" y="4381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0" name="Oval 8379"/>
            <p:cNvSpPr>
              <a:spLocks noChangeAspect="1"/>
            </p:cNvSpPr>
            <p:nvPr/>
          </p:nvSpPr>
          <p:spPr>
            <a:xfrm>
              <a:off x="29718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1" name="Oval 8380"/>
            <p:cNvSpPr>
              <a:spLocks noChangeAspect="1"/>
            </p:cNvSpPr>
            <p:nvPr/>
          </p:nvSpPr>
          <p:spPr>
            <a:xfrm>
              <a:off x="38862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2" name="Oval 8381"/>
            <p:cNvSpPr>
              <a:spLocks noChangeAspect="1"/>
            </p:cNvSpPr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3" name="Oval 8382"/>
            <p:cNvSpPr>
              <a:spLocks noChangeAspect="1"/>
            </p:cNvSpPr>
            <p:nvPr/>
          </p:nvSpPr>
          <p:spPr>
            <a:xfrm>
              <a:off x="36576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4" name="Oval 8383"/>
            <p:cNvSpPr>
              <a:spLocks noChangeAspect="1"/>
            </p:cNvSpPr>
            <p:nvPr/>
          </p:nvSpPr>
          <p:spPr>
            <a:xfrm>
              <a:off x="38100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5" name="Oval 8384"/>
            <p:cNvSpPr>
              <a:spLocks noChangeAspect="1"/>
            </p:cNvSpPr>
            <p:nvPr/>
          </p:nvSpPr>
          <p:spPr>
            <a:xfrm>
              <a:off x="40386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6" name="Oval 8385"/>
            <p:cNvSpPr>
              <a:spLocks noChangeAspect="1"/>
            </p:cNvSpPr>
            <p:nvPr/>
          </p:nvSpPr>
          <p:spPr>
            <a:xfrm>
              <a:off x="4191000" y="4381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7" name="Oval 8386"/>
            <p:cNvSpPr>
              <a:spLocks noChangeAspect="1"/>
            </p:cNvSpPr>
            <p:nvPr/>
          </p:nvSpPr>
          <p:spPr>
            <a:xfrm>
              <a:off x="36576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8" name="Oval 8387"/>
            <p:cNvSpPr>
              <a:spLocks noChangeAspect="1"/>
            </p:cNvSpPr>
            <p:nvPr/>
          </p:nvSpPr>
          <p:spPr>
            <a:xfrm>
              <a:off x="45720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9" name="Oval 8388"/>
            <p:cNvSpPr>
              <a:spLocks noChangeAspect="1"/>
            </p:cNvSpPr>
            <p:nvPr/>
          </p:nvSpPr>
          <p:spPr>
            <a:xfrm>
              <a:off x="4724400" y="4267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0" name="Oval 8389"/>
            <p:cNvSpPr>
              <a:spLocks noChangeAspect="1"/>
            </p:cNvSpPr>
            <p:nvPr/>
          </p:nvSpPr>
          <p:spPr>
            <a:xfrm>
              <a:off x="43434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1" name="Oval 8390"/>
            <p:cNvSpPr>
              <a:spLocks noChangeAspect="1"/>
            </p:cNvSpPr>
            <p:nvPr/>
          </p:nvSpPr>
          <p:spPr>
            <a:xfrm>
              <a:off x="44958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2" name="Oval 8391"/>
            <p:cNvSpPr>
              <a:spLocks noChangeAspect="1"/>
            </p:cNvSpPr>
            <p:nvPr/>
          </p:nvSpPr>
          <p:spPr>
            <a:xfrm>
              <a:off x="47244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3" name="Oval 8392"/>
            <p:cNvSpPr>
              <a:spLocks noChangeAspect="1"/>
            </p:cNvSpPr>
            <p:nvPr/>
          </p:nvSpPr>
          <p:spPr>
            <a:xfrm>
              <a:off x="4876800" y="4381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4" name="Oval 8393"/>
            <p:cNvSpPr>
              <a:spLocks noChangeAspect="1"/>
            </p:cNvSpPr>
            <p:nvPr/>
          </p:nvSpPr>
          <p:spPr>
            <a:xfrm>
              <a:off x="43434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5" name="Oval 8394"/>
            <p:cNvSpPr>
              <a:spLocks noChangeAspect="1"/>
            </p:cNvSpPr>
            <p:nvPr/>
          </p:nvSpPr>
          <p:spPr>
            <a:xfrm>
              <a:off x="52578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6" name="Oval 8395"/>
            <p:cNvSpPr>
              <a:spLocks noChangeAspect="1"/>
            </p:cNvSpPr>
            <p:nvPr/>
          </p:nvSpPr>
          <p:spPr>
            <a:xfrm>
              <a:off x="5410200" y="4267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7" name="Oval 8396"/>
            <p:cNvSpPr>
              <a:spLocks noChangeAspect="1"/>
            </p:cNvSpPr>
            <p:nvPr/>
          </p:nvSpPr>
          <p:spPr>
            <a:xfrm>
              <a:off x="50292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8" name="Oval 8397"/>
            <p:cNvSpPr>
              <a:spLocks noChangeAspect="1"/>
            </p:cNvSpPr>
            <p:nvPr/>
          </p:nvSpPr>
          <p:spPr>
            <a:xfrm>
              <a:off x="51816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9" name="Oval 8398"/>
            <p:cNvSpPr>
              <a:spLocks noChangeAspect="1"/>
            </p:cNvSpPr>
            <p:nvPr/>
          </p:nvSpPr>
          <p:spPr>
            <a:xfrm>
              <a:off x="54102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0" name="Oval 8399"/>
            <p:cNvSpPr>
              <a:spLocks noChangeAspect="1"/>
            </p:cNvSpPr>
            <p:nvPr/>
          </p:nvSpPr>
          <p:spPr>
            <a:xfrm>
              <a:off x="5562600" y="4381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1" name="Oval 8400"/>
            <p:cNvSpPr>
              <a:spLocks noChangeAspect="1"/>
            </p:cNvSpPr>
            <p:nvPr/>
          </p:nvSpPr>
          <p:spPr>
            <a:xfrm>
              <a:off x="50292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2" name="Oval 8401"/>
            <p:cNvSpPr>
              <a:spLocks noChangeAspect="1"/>
            </p:cNvSpPr>
            <p:nvPr/>
          </p:nvSpPr>
          <p:spPr>
            <a:xfrm>
              <a:off x="59436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3" name="Oval 8402"/>
            <p:cNvSpPr>
              <a:spLocks noChangeAspect="1"/>
            </p:cNvSpPr>
            <p:nvPr/>
          </p:nvSpPr>
          <p:spPr>
            <a:xfrm>
              <a:off x="6096000" y="4267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4" name="Oval 8403"/>
            <p:cNvSpPr>
              <a:spLocks noChangeAspect="1"/>
            </p:cNvSpPr>
            <p:nvPr/>
          </p:nvSpPr>
          <p:spPr>
            <a:xfrm>
              <a:off x="57150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5" name="Oval 8404"/>
            <p:cNvSpPr>
              <a:spLocks noChangeAspect="1"/>
            </p:cNvSpPr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6" name="Oval 8405"/>
            <p:cNvSpPr>
              <a:spLocks noChangeAspect="1"/>
            </p:cNvSpPr>
            <p:nvPr/>
          </p:nvSpPr>
          <p:spPr>
            <a:xfrm>
              <a:off x="60960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7" name="Oval 8406"/>
            <p:cNvSpPr>
              <a:spLocks noChangeAspect="1"/>
            </p:cNvSpPr>
            <p:nvPr/>
          </p:nvSpPr>
          <p:spPr>
            <a:xfrm>
              <a:off x="6248400" y="4381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8" name="Oval 8407"/>
            <p:cNvSpPr>
              <a:spLocks noChangeAspect="1"/>
            </p:cNvSpPr>
            <p:nvPr/>
          </p:nvSpPr>
          <p:spPr>
            <a:xfrm>
              <a:off x="57150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9" name="Oval 8408"/>
            <p:cNvSpPr>
              <a:spLocks noChangeAspect="1"/>
            </p:cNvSpPr>
            <p:nvPr/>
          </p:nvSpPr>
          <p:spPr>
            <a:xfrm>
              <a:off x="66294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0" name="Oval 8409"/>
            <p:cNvSpPr>
              <a:spLocks noChangeAspect="1"/>
            </p:cNvSpPr>
            <p:nvPr/>
          </p:nvSpPr>
          <p:spPr>
            <a:xfrm>
              <a:off x="6781800" y="4267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1" name="Oval 8410"/>
            <p:cNvSpPr>
              <a:spLocks noChangeAspect="1"/>
            </p:cNvSpPr>
            <p:nvPr/>
          </p:nvSpPr>
          <p:spPr>
            <a:xfrm>
              <a:off x="64008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2" name="Oval 8411"/>
            <p:cNvSpPr>
              <a:spLocks noChangeAspect="1"/>
            </p:cNvSpPr>
            <p:nvPr/>
          </p:nvSpPr>
          <p:spPr>
            <a:xfrm>
              <a:off x="65532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3" name="Oval 8412"/>
            <p:cNvSpPr>
              <a:spLocks noChangeAspect="1"/>
            </p:cNvSpPr>
            <p:nvPr/>
          </p:nvSpPr>
          <p:spPr>
            <a:xfrm>
              <a:off x="67818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4" name="Oval 8413"/>
            <p:cNvSpPr>
              <a:spLocks noChangeAspect="1"/>
            </p:cNvSpPr>
            <p:nvPr/>
          </p:nvSpPr>
          <p:spPr>
            <a:xfrm>
              <a:off x="6934200" y="4381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5" name="Oval 8414"/>
            <p:cNvSpPr>
              <a:spLocks noChangeAspect="1"/>
            </p:cNvSpPr>
            <p:nvPr/>
          </p:nvSpPr>
          <p:spPr>
            <a:xfrm>
              <a:off x="64008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6" name="Oval 8415"/>
            <p:cNvSpPr>
              <a:spLocks noChangeAspect="1"/>
            </p:cNvSpPr>
            <p:nvPr/>
          </p:nvSpPr>
          <p:spPr>
            <a:xfrm>
              <a:off x="9144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7" name="Oval 8416"/>
            <p:cNvSpPr>
              <a:spLocks noChangeAspect="1"/>
            </p:cNvSpPr>
            <p:nvPr/>
          </p:nvSpPr>
          <p:spPr>
            <a:xfrm>
              <a:off x="990600" y="4800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8" name="Oval 8417"/>
            <p:cNvSpPr>
              <a:spLocks noChangeAspect="1"/>
            </p:cNvSpPr>
            <p:nvPr/>
          </p:nvSpPr>
          <p:spPr>
            <a:xfrm>
              <a:off x="11430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9" name="Oval 8418"/>
            <p:cNvSpPr>
              <a:spLocks noChangeAspect="1"/>
            </p:cNvSpPr>
            <p:nvPr/>
          </p:nvSpPr>
          <p:spPr>
            <a:xfrm>
              <a:off x="11430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0" name="Oval 8419"/>
            <p:cNvSpPr>
              <a:spLocks noChangeAspect="1"/>
            </p:cNvSpPr>
            <p:nvPr/>
          </p:nvSpPr>
          <p:spPr>
            <a:xfrm>
              <a:off x="12954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1" name="Oval 8420"/>
            <p:cNvSpPr>
              <a:spLocks noChangeAspect="1"/>
            </p:cNvSpPr>
            <p:nvPr/>
          </p:nvSpPr>
          <p:spPr>
            <a:xfrm>
              <a:off x="1295400" y="487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2" name="Oval 8421"/>
            <p:cNvSpPr>
              <a:spLocks noChangeAspect="1"/>
            </p:cNvSpPr>
            <p:nvPr/>
          </p:nvSpPr>
          <p:spPr>
            <a:xfrm>
              <a:off x="9144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3" name="Oval 8422"/>
            <p:cNvSpPr>
              <a:spLocks noChangeAspect="1"/>
            </p:cNvSpPr>
            <p:nvPr/>
          </p:nvSpPr>
          <p:spPr>
            <a:xfrm>
              <a:off x="10668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4" name="Oval 8423"/>
            <p:cNvSpPr>
              <a:spLocks noChangeAspect="1"/>
            </p:cNvSpPr>
            <p:nvPr/>
          </p:nvSpPr>
          <p:spPr>
            <a:xfrm>
              <a:off x="12954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5" name="Oval 8424"/>
            <p:cNvSpPr>
              <a:spLocks noChangeAspect="1"/>
            </p:cNvSpPr>
            <p:nvPr/>
          </p:nvSpPr>
          <p:spPr>
            <a:xfrm>
              <a:off x="14478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6" name="Oval 8425"/>
            <p:cNvSpPr>
              <a:spLocks noChangeAspect="1"/>
            </p:cNvSpPr>
            <p:nvPr/>
          </p:nvSpPr>
          <p:spPr>
            <a:xfrm>
              <a:off x="1447800" y="4991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7" name="Oval 8426"/>
            <p:cNvSpPr>
              <a:spLocks noChangeAspect="1"/>
            </p:cNvSpPr>
            <p:nvPr/>
          </p:nvSpPr>
          <p:spPr>
            <a:xfrm>
              <a:off x="9144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8" name="Oval 8427"/>
            <p:cNvSpPr>
              <a:spLocks noChangeAspect="1"/>
            </p:cNvSpPr>
            <p:nvPr/>
          </p:nvSpPr>
          <p:spPr>
            <a:xfrm>
              <a:off x="16002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9" name="Oval 8428"/>
            <p:cNvSpPr>
              <a:spLocks noChangeAspect="1"/>
            </p:cNvSpPr>
            <p:nvPr/>
          </p:nvSpPr>
          <p:spPr>
            <a:xfrm>
              <a:off x="1676400" y="4800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0" name="Oval 8429"/>
            <p:cNvSpPr>
              <a:spLocks noChangeAspect="1"/>
            </p:cNvSpPr>
            <p:nvPr/>
          </p:nvSpPr>
          <p:spPr>
            <a:xfrm>
              <a:off x="18288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1" name="Oval 8430"/>
            <p:cNvSpPr>
              <a:spLocks noChangeAspect="1"/>
            </p:cNvSpPr>
            <p:nvPr/>
          </p:nvSpPr>
          <p:spPr>
            <a:xfrm>
              <a:off x="18288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2" name="Oval 8431"/>
            <p:cNvSpPr>
              <a:spLocks noChangeAspect="1"/>
            </p:cNvSpPr>
            <p:nvPr/>
          </p:nvSpPr>
          <p:spPr>
            <a:xfrm>
              <a:off x="19812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3" name="Oval 8432"/>
            <p:cNvSpPr>
              <a:spLocks noChangeAspect="1"/>
            </p:cNvSpPr>
            <p:nvPr/>
          </p:nvSpPr>
          <p:spPr>
            <a:xfrm>
              <a:off x="1981200" y="487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4" name="Oval 8433"/>
            <p:cNvSpPr>
              <a:spLocks noChangeAspect="1"/>
            </p:cNvSpPr>
            <p:nvPr/>
          </p:nvSpPr>
          <p:spPr>
            <a:xfrm>
              <a:off x="16002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5" name="Oval 8434"/>
            <p:cNvSpPr>
              <a:spLocks noChangeAspect="1"/>
            </p:cNvSpPr>
            <p:nvPr/>
          </p:nvSpPr>
          <p:spPr>
            <a:xfrm>
              <a:off x="17526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6" name="Oval 8435"/>
            <p:cNvSpPr>
              <a:spLocks noChangeAspect="1"/>
            </p:cNvSpPr>
            <p:nvPr/>
          </p:nvSpPr>
          <p:spPr>
            <a:xfrm>
              <a:off x="19812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7" name="Oval 8436"/>
            <p:cNvSpPr>
              <a:spLocks noChangeAspect="1"/>
            </p:cNvSpPr>
            <p:nvPr/>
          </p:nvSpPr>
          <p:spPr>
            <a:xfrm>
              <a:off x="21336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8" name="Oval 8437"/>
            <p:cNvSpPr>
              <a:spLocks noChangeAspect="1"/>
            </p:cNvSpPr>
            <p:nvPr/>
          </p:nvSpPr>
          <p:spPr>
            <a:xfrm>
              <a:off x="2133600" y="4991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9" name="Oval 8438"/>
            <p:cNvSpPr>
              <a:spLocks noChangeAspect="1"/>
            </p:cNvSpPr>
            <p:nvPr/>
          </p:nvSpPr>
          <p:spPr>
            <a:xfrm>
              <a:off x="16002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0" name="Oval 8439"/>
            <p:cNvSpPr>
              <a:spLocks noChangeAspect="1"/>
            </p:cNvSpPr>
            <p:nvPr/>
          </p:nvSpPr>
          <p:spPr>
            <a:xfrm>
              <a:off x="22860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1" name="Oval 8440"/>
            <p:cNvSpPr>
              <a:spLocks noChangeAspect="1"/>
            </p:cNvSpPr>
            <p:nvPr/>
          </p:nvSpPr>
          <p:spPr>
            <a:xfrm>
              <a:off x="2362200" y="4800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2" name="Oval 8441"/>
            <p:cNvSpPr>
              <a:spLocks noChangeAspect="1"/>
            </p:cNvSpPr>
            <p:nvPr/>
          </p:nvSpPr>
          <p:spPr>
            <a:xfrm>
              <a:off x="25146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3" name="Oval 8442"/>
            <p:cNvSpPr>
              <a:spLocks noChangeAspect="1"/>
            </p:cNvSpPr>
            <p:nvPr/>
          </p:nvSpPr>
          <p:spPr>
            <a:xfrm>
              <a:off x="25146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4" name="Oval 8443"/>
            <p:cNvSpPr>
              <a:spLocks noChangeAspect="1"/>
            </p:cNvSpPr>
            <p:nvPr/>
          </p:nvSpPr>
          <p:spPr>
            <a:xfrm>
              <a:off x="26670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5" name="Oval 8444"/>
            <p:cNvSpPr>
              <a:spLocks noChangeAspect="1"/>
            </p:cNvSpPr>
            <p:nvPr/>
          </p:nvSpPr>
          <p:spPr>
            <a:xfrm>
              <a:off x="2667000" y="487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6" name="Oval 8445"/>
            <p:cNvSpPr>
              <a:spLocks noChangeAspect="1"/>
            </p:cNvSpPr>
            <p:nvPr/>
          </p:nvSpPr>
          <p:spPr>
            <a:xfrm>
              <a:off x="22860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7" name="Oval 8446"/>
            <p:cNvSpPr>
              <a:spLocks noChangeAspect="1"/>
            </p:cNvSpPr>
            <p:nvPr/>
          </p:nvSpPr>
          <p:spPr>
            <a:xfrm>
              <a:off x="24384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8" name="Oval 8447"/>
            <p:cNvSpPr>
              <a:spLocks noChangeAspect="1"/>
            </p:cNvSpPr>
            <p:nvPr/>
          </p:nvSpPr>
          <p:spPr>
            <a:xfrm>
              <a:off x="26670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9" name="Oval 8448"/>
            <p:cNvSpPr>
              <a:spLocks noChangeAspect="1"/>
            </p:cNvSpPr>
            <p:nvPr/>
          </p:nvSpPr>
          <p:spPr>
            <a:xfrm>
              <a:off x="28194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0" name="Oval 8449"/>
            <p:cNvSpPr>
              <a:spLocks noChangeAspect="1"/>
            </p:cNvSpPr>
            <p:nvPr/>
          </p:nvSpPr>
          <p:spPr>
            <a:xfrm>
              <a:off x="2819400" y="4991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1" name="Oval 8450"/>
            <p:cNvSpPr>
              <a:spLocks noChangeAspect="1"/>
            </p:cNvSpPr>
            <p:nvPr/>
          </p:nvSpPr>
          <p:spPr>
            <a:xfrm>
              <a:off x="22860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2" name="Oval 8451"/>
            <p:cNvSpPr>
              <a:spLocks noChangeAspect="1"/>
            </p:cNvSpPr>
            <p:nvPr/>
          </p:nvSpPr>
          <p:spPr>
            <a:xfrm>
              <a:off x="29718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3" name="Oval 8452"/>
            <p:cNvSpPr>
              <a:spLocks noChangeAspect="1"/>
            </p:cNvSpPr>
            <p:nvPr/>
          </p:nvSpPr>
          <p:spPr>
            <a:xfrm>
              <a:off x="3048000" y="4800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4" name="Oval 8453"/>
            <p:cNvSpPr>
              <a:spLocks noChangeAspect="1"/>
            </p:cNvSpPr>
            <p:nvPr/>
          </p:nvSpPr>
          <p:spPr>
            <a:xfrm>
              <a:off x="32004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5" name="Oval 8454"/>
            <p:cNvSpPr>
              <a:spLocks noChangeAspect="1"/>
            </p:cNvSpPr>
            <p:nvPr/>
          </p:nvSpPr>
          <p:spPr>
            <a:xfrm>
              <a:off x="32004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6" name="Oval 8455"/>
            <p:cNvSpPr>
              <a:spLocks noChangeAspect="1"/>
            </p:cNvSpPr>
            <p:nvPr/>
          </p:nvSpPr>
          <p:spPr>
            <a:xfrm>
              <a:off x="33528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7" name="Oval 8456"/>
            <p:cNvSpPr>
              <a:spLocks noChangeAspect="1"/>
            </p:cNvSpPr>
            <p:nvPr/>
          </p:nvSpPr>
          <p:spPr>
            <a:xfrm>
              <a:off x="3352800" y="487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8" name="Oval 8457"/>
            <p:cNvSpPr>
              <a:spLocks noChangeAspect="1"/>
            </p:cNvSpPr>
            <p:nvPr/>
          </p:nvSpPr>
          <p:spPr>
            <a:xfrm>
              <a:off x="29718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9" name="Oval 8458"/>
            <p:cNvSpPr>
              <a:spLocks noChangeAspect="1"/>
            </p:cNvSpPr>
            <p:nvPr/>
          </p:nvSpPr>
          <p:spPr>
            <a:xfrm>
              <a:off x="31242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0" name="Oval 8459"/>
            <p:cNvSpPr>
              <a:spLocks noChangeAspect="1"/>
            </p:cNvSpPr>
            <p:nvPr/>
          </p:nvSpPr>
          <p:spPr>
            <a:xfrm>
              <a:off x="33528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1" name="Oval 8460"/>
            <p:cNvSpPr>
              <a:spLocks noChangeAspect="1"/>
            </p:cNvSpPr>
            <p:nvPr/>
          </p:nvSpPr>
          <p:spPr>
            <a:xfrm>
              <a:off x="35052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2" name="Oval 8461"/>
            <p:cNvSpPr>
              <a:spLocks noChangeAspect="1"/>
            </p:cNvSpPr>
            <p:nvPr/>
          </p:nvSpPr>
          <p:spPr>
            <a:xfrm>
              <a:off x="3505200" y="4991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3" name="Oval 8462"/>
            <p:cNvSpPr>
              <a:spLocks noChangeAspect="1"/>
            </p:cNvSpPr>
            <p:nvPr/>
          </p:nvSpPr>
          <p:spPr>
            <a:xfrm>
              <a:off x="29718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4" name="Oval 8463"/>
            <p:cNvSpPr>
              <a:spLocks noChangeAspect="1"/>
            </p:cNvSpPr>
            <p:nvPr/>
          </p:nvSpPr>
          <p:spPr>
            <a:xfrm>
              <a:off x="36576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5" name="Oval 8464"/>
            <p:cNvSpPr>
              <a:spLocks noChangeAspect="1"/>
            </p:cNvSpPr>
            <p:nvPr/>
          </p:nvSpPr>
          <p:spPr>
            <a:xfrm>
              <a:off x="3733800" y="4800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6" name="Oval 8465"/>
            <p:cNvSpPr>
              <a:spLocks noChangeAspect="1"/>
            </p:cNvSpPr>
            <p:nvPr/>
          </p:nvSpPr>
          <p:spPr>
            <a:xfrm>
              <a:off x="38862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7" name="Oval 8466"/>
            <p:cNvSpPr>
              <a:spLocks noChangeAspect="1"/>
            </p:cNvSpPr>
            <p:nvPr/>
          </p:nvSpPr>
          <p:spPr>
            <a:xfrm>
              <a:off x="38862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8" name="Oval 8467"/>
            <p:cNvSpPr>
              <a:spLocks noChangeAspect="1"/>
            </p:cNvSpPr>
            <p:nvPr/>
          </p:nvSpPr>
          <p:spPr>
            <a:xfrm>
              <a:off x="40386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9" name="Oval 8468"/>
            <p:cNvSpPr>
              <a:spLocks noChangeAspect="1"/>
            </p:cNvSpPr>
            <p:nvPr/>
          </p:nvSpPr>
          <p:spPr>
            <a:xfrm>
              <a:off x="4038600" y="487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0" name="Oval 8469"/>
            <p:cNvSpPr>
              <a:spLocks noChangeAspect="1"/>
            </p:cNvSpPr>
            <p:nvPr/>
          </p:nvSpPr>
          <p:spPr>
            <a:xfrm>
              <a:off x="36576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1" name="Oval 8470"/>
            <p:cNvSpPr>
              <a:spLocks noChangeAspect="1"/>
            </p:cNvSpPr>
            <p:nvPr/>
          </p:nvSpPr>
          <p:spPr>
            <a:xfrm>
              <a:off x="38100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2" name="Oval 8471"/>
            <p:cNvSpPr>
              <a:spLocks noChangeAspect="1"/>
            </p:cNvSpPr>
            <p:nvPr/>
          </p:nvSpPr>
          <p:spPr>
            <a:xfrm>
              <a:off x="40386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3" name="Oval 8472"/>
            <p:cNvSpPr>
              <a:spLocks noChangeAspect="1"/>
            </p:cNvSpPr>
            <p:nvPr/>
          </p:nvSpPr>
          <p:spPr>
            <a:xfrm>
              <a:off x="41910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4" name="Oval 8473"/>
            <p:cNvSpPr>
              <a:spLocks noChangeAspect="1"/>
            </p:cNvSpPr>
            <p:nvPr/>
          </p:nvSpPr>
          <p:spPr>
            <a:xfrm>
              <a:off x="4191000" y="4991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5" name="Oval 8474"/>
            <p:cNvSpPr>
              <a:spLocks noChangeAspect="1"/>
            </p:cNvSpPr>
            <p:nvPr/>
          </p:nvSpPr>
          <p:spPr>
            <a:xfrm>
              <a:off x="36576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6" name="Oval 8475"/>
            <p:cNvSpPr>
              <a:spLocks noChangeAspect="1"/>
            </p:cNvSpPr>
            <p:nvPr/>
          </p:nvSpPr>
          <p:spPr>
            <a:xfrm>
              <a:off x="43434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7" name="Oval 8476"/>
            <p:cNvSpPr>
              <a:spLocks noChangeAspect="1"/>
            </p:cNvSpPr>
            <p:nvPr/>
          </p:nvSpPr>
          <p:spPr>
            <a:xfrm>
              <a:off x="4419600" y="4800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8" name="Oval 8477"/>
            <p:cNvSpPr>
              <a:spLocks noChangeAspect="1"/>
            </p:cNvSpPr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9" name="Oval 8478"/>
            <p:cNvSpPr>
              <a:spLocks noChangeAspect="1"/>
            </p:cNvSpPr>
            <p:nvPr/>
          </p:nvSpPr>
          <p:spPr>
            <a:xfrm>
              <a:off x="45720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0" name="Oval 8479"/>
            <p:cNvSpPr>
              <a:spLocks noChangeAspect="1"/>
            </p:cNvSpPr>
            <p:nvPr/>
          </p:nvSpPr>
          <p:spPr>
            <a:xfrm>
              <a:off x="47244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1" name="Oval 8480"/>
            <p:cNvSpPr>
              <a:spLocks noChangeAspect="1"/>
            </p:cNvSpPr>
            <p:nvPr/>
          </p:nvSpPr>
          <p:spPr>
            <a:xfrm>
              <a:off x="4724400" y="487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2" name="Oval 8481"/>
            <p:cNvSpPr>
              <a:spLocks noChangeAspect="1"/>
            </p:cNvSpPr>
            <p:nvPr/>
          </p:nvSpPr>
          <p:spPr>
            <a:xfrm>
              <a:off x="43434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3" name="Oval 8482"/>
            <p:cNvSpPr>
              <a:spLocks noChangeAspect="1"/>
            </p:cNvSpPr>
            <p:nvPr/>
          </p:nvSpPr>
          <p:spPr>
            <a:xfrm>
              <a:off x="44958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4" name="Oval 8483"/>
            <p:cNvSpPr>
              <a:spLocks noChangeAspect="1"/>
            </p:cNvSpPr>
            <p:nvPr/>
          </p:nvSpPr>
          <p:spPr>
            <a:xfrm>
              <a:off x="47244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5" name="Oval 8484"/>
            <p:cNvSpPr>
              <a:spLocks noChangeAspect="1"/>
            </p:cNvSpPr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6" name="Oval 8485"/>
            <p:cNvSpPr>
              <a:spLocks noChangeAspect="1"/>
            </p:cNvSpPr>
            <p:nvPr/>
          </p:nvSpPr>
          <p:spPr>
            <a:xfrm>
              <a:off x="4876800" y="4991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7" name="Oval 8486"/>
            <p:cNvSpPr>
              <a:spLocks noChangeAspect="1"/>
            </p:cNvSpPr>
            <p:nvPr/>
          </p:nvSpPr>
          <p:spPr>
            <a:xfrm>
              <a:off x="43434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8" name="Oval 8487"/>
            <p:cNvSpPr>
              <a:spLocks noChangeAspect="1"/>
            </p:cNvSpPr>
            <p:nvPr/>
          </p:nvSpPr>
          <p:spPr>
            <a:xfrm>
              <a:off x="50292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9" name="Oval 8488"/>
            <p:cNvSpPr>
              <a:spLocks noChangeAspect="1"/>
            </p:cNvSpPr>
            <p:nvPr/>
          </p:nvSpPr>
          <p:spPr>
            <a:xfrm>
              <a:off x="5105400" y="4800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0" name="Oval 8489"/>
            <p:cNvSpPr>
              <a:spLocks noChangeAspect="1"/>
            </p:cNvSpPr>
            <p:nvPr/>
          </p:nvSpPr>
          <p:spPr>
            <a:xfrm>
              <a:off x="52578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1" name="Oval 8490"/>
            <p:cNvSpPr>
              <a:spLocks noChangeAspect="1"/>
            </p:cNvSpPr>
            <p:nvPr/>
          </p:nvSpPr>
          <p:spPr>
            <a:xfrm>
              <a:off x="52578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2" name="Oval 8491"/>
            <p:cNvSpPr>
              <a:spLocks noChangeAspect="1"/>
            </p:cNvSpPr>
            <p:nvPr/>
          </p:nvSpPr>
          <p:spPr>
            <a:xfrm>
              <a:off x="54102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3" name="Oval 8492"/>
            <p:cNvSpPr>
              <a:spLocks noChangeAspect="1"/>
            </p:cNvSpPr>
            <p:nvPr/>
          </p:nvSpPr>
          <p:spPr>
            <a:xfrm>
              <a:off x="5410200" y="487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4" name="Oval 8493"/>
            <p:cNvSpPr>
              <a:spLocks noChangeAspect="1"/>
            </p:cNvSpPr>
            <p:nvPr/>
          </p:nvSpPr>
          <p:spPr>
            <a:xfrm>
              <a:off x="50292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5" name="Oval 8494"/>
            <p:cNvSpPr>
              <a:spLocks noChangeAspect="1"/>
            </p:cNvSpPr>
            <p:nvPr/>
          </p:nvSpPr>
          <p:spPr>
            <a:xfrm>
              <a:off x="51816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6" name="Oval 8495"/>
            <p:cNvSpPr>
              <a:spLocks noChangeAspect="1"/>
            </p:cNvSpPr>
            <p:nvPr/>
          </p:nvSpPr>
          <p:spPr>
            <a:xfrm>
              <a:off x="54102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7" name="Oval 8496"/>
            <p:cNvSpPr>
              <a:spLocks noChangeAspect="1"/>
            </p:cNvSpPr>
            <p:nvPr/>
          </p:nvSpPr>
          <p:spPr>
            <a:xfrm>
              <a:off x="55626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8" name="Oval 8497"/>
            <p:cNvSpPr>
              <a:spLocks noChangeAspect="1"/>
            </p:cNvSpPr>
            <p:nvPr/>
          </p:nvSpPr>
          <p:spPr>
            <a:xfrm>
              <a:off x="5562600" y="4991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9" name="Oval 8498"/>
            <p:cNvSpPr>
              <a:spLocks noChangeAspect="1"/>
            </p:cNvSpPr>
            <p:nvPr/>
          </p:nvSpPr>
          <p:spPr>
            <a:xfrm>
              <a:off x="50292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0" name="Oval 8499"/>
            <p:cNvSpPr>
              <a:spLocks noChangeAspect="1"/>
            </p:cNvSpPr>
            <p:nvPr/>
          </p:nvSpPr>
          <p:spPr>
            <a:xfrm>
              <a:off x="57150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1" name="Oval 8500"/>
            <p:cNvSpPr>
              <a:spLocks noChangeAspect="1"/>
            </p:cNvSpPr>
            <p:nvPr/>
          </p:nvSpPr>
          <p:spPr>
            <a:xfrm>
              <a:off x="5791200" y="4800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2" name="Oval 8501"/>
            <p:cNvSpPr>
              <a:spLocks noChangeAspect="1"/>
            </p:cNvSpPr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3" name="Oval 8502"/>
            <p:cNvSpPr>
              <a:spLocks noChangeAspect="1"/>
            </p:cNvSpPr>
            <p:nvPr/>
          </p:nvSpPr>
          <p:spPr>
            <a:xfrm>
              <a:off x="59436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4" name="Oval 8503"/>
            <p:cNvSpPr>
              <a:spLocks noChangeAspect="1"/>
            </p:cNvSpPr>
            <p:nvPr/>
          </p:nvSpPr>
          <p:spPr>
            <a:xfrm>
              <a:off x="60960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5" name="Oval 8504"/>
            <p:cNvSpPr>
              <a:spLocks noChangeAspect="1"/>
            </p:cNvSpPr>
            <p:nvPr/>
          </p:nvSpPr>
          <p:spPr>
            <a:xfrm>
              <a:off x="6096000" y="487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6" name="Oval 8505"/>
            <p:cNvSpPr>
              <a:spLocks noChangeAspect="1"/>
            </p:cNvSpPr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7" name="Oval 8506"/>
            <p:cNvSpPr>
              <a:spLocks noChangeAspect="1"/>
            </p:cNvSpPr>
            <p:nvPr/>
          </p:nvSpPr>
          <p:spPr>
            <a:xfrm>
              <a:off x="58674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8" name="Oval 8507"/>
            <p:cNvSpPr>
              <a:spLocks noChangeAspect="1"/>
            </p:cNvSpPr>
            <p:nvPr/>
          </p:nvSpPr>
          <p:spPr>
            <a:xfrm>
              <a:off x="60960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9" name="Oval 8508"/>
            <p:cNvSpPr>
              <a:spLocks noChangeAspect="1"/>
            </p:cNvSpPr>
            <p:nvPr/>
          </p:nvSpPr>
          <p:spPr>
            <a:xfrm>
              <a:off x="62484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0" name="Oval 8509"/>
            <p:cNvSpPr>
              <a:spLocks noChangeAspect="1"/>
            </p:cNvSpPr>
            <p:nvPr/>
          </p:nvSpPr>
          <p:spPr>
            <a:xfrm>
              <a:off x="6248400" y="4991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1" name="Oval 8510"/>
            <p:cNvSpPr>
              <a:spLocks noChangeAspect="1"/>
            </p:cNvSpPr>
            <p:nvPr/>
          </p:nvSpPr>
          <p:spPr>
            <a:xfrm>
              <a:off x="57150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2" name="Oval 8511"/>
            <p:cNvSpPr>
              <a:spLocks noChangeAspect="1"/>
            </p:cNvSpPr>
            <p:nvPr/>
          </p:nvSpPr>
          <p:spPr>
            <a:xfrm>
              <a:off x="64008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3" name="Oval 8512"/>
            <p:cNvSpPr>
              <a:spLocks noChangeAspect="1"/>
            </p:cNvSpPr>
            <p:nvPr/>
          </p:nvSpPr>
          <p:spPr>
            <a:xfrm>
              <a:off x="6477000" y="4800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4" name="Oval 8513"/>
            <p:cNvSpPr>
              <a:spLocks noChangeAspect="1"/>
            </p:cNvSpPr>
            <p:nvPr/>
          </p:nvSpPr>
          <p:spPr>
            <a:xfrm>
              <a:off x="66294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5" name="Oval 8514"/>
            <p:cNvSpPr>
              <a:spLocks noChangeAspect="1"/>
            </p:cNvSpPr>
            <p:nvPr/>
          </p:nvSpPr>
          <p:spPr>
            <a:xfrm>
              <a:off x="66294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6" name="Oval 8515"/>
            <p:cNvSpPr>
              <a:spLocks noChangeAspect="1"/>
            </p:cNvSpPr>
            <p:nvPr/>
          </p:nvSpPr>
          <p:spPr>
            <a:xfrm>
              <a:off x="67818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7" name="Oval 8516"/>
            <p:cNvSpPr>
              <a:spLocks noChangeAspect="1"/>
            </p:cNvSpPr>
            <p:nvPr/>
          </p:nvSpPr>
          <p:spPr>
            <a:xfrm>
              <a:off x="6781800" y="487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8" name="Oval 8517"/>
            <p:cNvSpPr>
              <a:spLocks noChangeAspect="1"/>
            </p:cNvSpPr>
            <p:nvPr/>
          </p:nvSpPr>
          <p:spPr>
            <a:xfrm>
              <a:off x="64008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9" name="Oval 8518"/>
            <p:cNvSpPr>
              <a:spLocks noChangeAspect="1"/>
            </p:cNvSpPr>
            <p:nvPr/>
          </p:nvSpPr>
          <p:spPr>
            <a:xfrm>
              <a:off x="65532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0" name="Oval 8519"/>
            <p:cNvSpPr>
              <a:spLocks noChangeAspect="1"/>
            </p:cNvSpPr>
            <p:nvPr/>
          </p:nvSpPr>
          <p:spPr>
            <a:xfrm>
              <a:off x="67818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1" name="Oval 8520"/>
            <p:cNvSpPr>
              <a:spLocks noChangeAspect="1"/>
            </p:cNvSpPr>
            <p:nvPr/>
          </p:nvSpPr>
          <p:spPr>
            <a:xfrm>
              <a:off x="69342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2" name="Oval 8521"/>
            <p:cNvSpPr>
              <a:spLocks noChangeAspect="1"/>
            </p:cNvSpPr>
            <p:nvPr/>
          </p:nvSpPr>
          <p:spPr>
            <a:xfrm>
              <a:off x="6934200" y="4991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3" name="Oval 8522"/>
            <p:cNvSpPr>
              <a:spLocks noChangeAspect="1"/>
            </p:cNvSpPr>
            <p:nvPr/>
          </p:nvSpPr>
          <p:spPr>
            <a:xfrm>
              <a:off x="64008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4" name="Oval 8523"/>
            <p:cNvSpPr>
              <a:spLocks noChangeAspect="1"/>
            </p:cNvSpPr>
            <p:nvPr/>
          </p:nvSpPr>
          <p:spPr>
            <a:xfrm>
              <a:off x="70866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5" name="Oval 8524"/>
            <p:cNvSpPr>
              <a:spLocks noChangeAspect="1"/>
            </p:cNvSpPr>
            <p:nvPr/>
          </p:nvSpPr>
          <p:spPr>
            <a:xfrm>
              <a:off x="7086600" y="91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6" name="Oval 8525"/>
            <p:cNvSpPr>
              <a:spLocks noChangeAspect="1"/>
            </p:cNvSpPr>
            <p:nvPr/>
          </p:nvSpPr>
          <p:spPr>
            <a:xfrm>
              <a:off x="7239000" y="609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7" name="Oval 8526"/>
            <p:cNvSpPr>
              <a:spLocks noChangeAspect="1"/>
            </p:cNvSpPr>
            <p:nvPr/>
          </p:nvSpPr>
          <p:spPr>
            <a:xfrm>
              <a:off x="7239000" y="83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8" name="Oval 8527"/>
            <p:cNvSpPr>
              <a:spLocks noChangeAspect="1"/>
            </p:cNvSpPr>
            <p:nvPr/>
          </p:nvSpPr>
          <p:spPr>
            <a:xfrm>
              <a:off x="7239000" y="106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9" name="Oval 8528"/>
            <p:cNvSpPr>
              <a:spLocks noChangeAspect="1"/>
            </p:cNvSpPr>
            <p:nvPr/>
          </p:nvSpPr>
          <p:spPr>
            <a:xfrm>
              <a:off x="7391400" y="68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0" name="Oval 8529"/>
            <p:cNvSpPr>
              <a:spLocks noChangeAspect="1"/>
            </p:cNvSpPr>
            <p:nvPr/>
          </p:nvSpPr>
          <p:spPr>
            <a:xfrm>
              <a:off x="7391400" y="952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1" name="Oval 8530"/>
            <p:cNvSpPr>
              <a:spLocks noChangeAspect="1"/>
            </p:cNvSpPr>
            <p:nvPr/>
          </p:nvSpPr>
          <p:spPr>
            <a:xfrm>
              <a:off x="70866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2" name="Oval 8531"/>
            <p:cNvSpPr>
              <a:spLocks noChangeAspect="1"/>
            </p:cNvSpPr>
            <p:nvPr/>
          </p:nvSpPr>
          <p:spPr>
            <a:xfrm>
              <a:off x="7086600" y="1524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3" name="Oval 8532"/>
            <p:cNvSpPr>
              <a:spLocks noChangeAspect="1"/>
            </p:cNvSpPr>
            <p:nvPr/>
          </p:nvSpPr>
          <p:spPr>
            <a:xfrm>
              <a:off x="7239000" y="1219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4" name="Oval 8533"/>
            <p:cNvSpPr>
              <a:spLocks noChangeAspect="1"/>
            </p:cNvSpPr>
            <p:nvPr/>
          </p:nvSpPr>
          <p:spPr>
            <a:xfrm>
              <a:off x="7239000" y="1447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5" name="Oval 8534"/>
            <p:cNvSpPr>
              <a:spLocks noChangeAspect="1"/>
            </p:cNvSpPr>
            <p:nvPr/>
          </p:nvSpPr>
          <p:spPr>
            <a:xfrm>
              <a:off x="7239000" y="1676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6" name="Oval 8535"/>
            <p:cNvSpPr>
              <a:spLocks noChangeAspect="1"/>
            </p:cNvSpPr>
            <p:nvPr/>
          </p:nvSpPr>
          <p:spPr>
            <a:xfrm>
              <a:off x="7391400" y="129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7" name="Oval 8536"/>
            <p:cNvSpPr>
              <a:spLocks noChangeAspect="1"/>
            </p:cNvSpPr>
            <p:nvPr/>
          </p:nvSpPr>
          <p:spPr>
            <a:xfrm>
              <a:off x="7391400" y="1562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8" name="Oval 8537"/>
            <p:cNvSpPr>
              <a:spLocks noChangeAspect="1"/>
            </p:cNvSpPr>
            <p:nvPr/>
          </p:nvSpPr>
          <p:spPr>
            <a:xfrm>
              <a:off x="70866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9" name="Oval 8538"/>
            <p:cNvSpPr>
              <a:spLocks noChangeAspect="1"/>
            </p:cNvSpPr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0" name="Oval 8539"/>
            <p:cNvSpPr>
              <a:spLocks noChangeAspect="1"/>
            </p:cNvSpPr>
            <p:nvPr/>
          </p:nvSpPr>
          <p:spPr>
            <a:xfrm>
              <a:off x="7239000" y="1828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1" name="Oval 8540"/>
            <p:cNvSpPr>
              <a:spLocks noChangeAspect="1"/>
            </p:cNvSpPr>
            <p:nvPr/>
          </p:nvSpPr>
          <p:spPr>
            <a:xfrm>
              <a:off x="7239000" y="2057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2" name="Oval 8541"/>
            <p:cNvSpPr>
              <a:spLocks noChangeAspect="1"/>
            </p:cNvSpPr>
            <p:nvPr/>
          </p:nvSpPr>
          <p:spPr>
            <a:xfrm>
              <a:off x="7239000" y="2286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3" name="Oval 8542"/>
            <p:cNvSpPr>
              <a:spLocks noChangeAspect="1"/>
            </p:cNvSpPr>
            <p:nvPr/>
          </p:nvSpPr>
          <p:spPr>
            <a:xfrm>
              <a:off x="7391400" y="1905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4" name="Oval 8543"/>
            <p:cNvSpPr>
              <a:spLocks noChangeAspect="1"/>
            </p:cNvSpPr>
            <p:nvPr/>
          </p:nvSpPr>
          <p:spPr>
            <a:xfrm>
              <a:off x="7391400" y="21720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5" name="Oval 8544"/>
            <p:cNvSpPr>
              <a:spLocks noChangeAspect="1"/>
            </p:cNvSpPr>
            <p:nvPr/>
          </p:nvSpPr>
          <p:spPr>
            <a:xfrm>
              <a:off x="70866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6" name="Oval 8545"/>
            <p:cNvSpPr>
              <a:spLocks noChangeAspect="1"/>
            </p:cNvSpPr>
            <p:nvPr/>
          </p:nvSpPr>
          <p:spPr>
            <a:xfrm>
              <a:off x="7086600" y="2743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7" name="Oval 8546"/>
            <p:cNvSpPr>
              <a:spLocks noChangeAspect="1"/>
            </p:cNvSpPr>
            <p:nvPr/>
          </p:nvSpPr>
          <p:spPr>
            <a:xfrm>
              <a:off x="7239000" y="2438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8" name="Oval 8547"/>
            <p:cNvSpPr>
              <a:spLocks noChangeAspect="1"/>
            </p:cNvSpPr>
            <p:nvPr/>
          </p:nvSpPr>
          <p:spPr>
            <a:xfrm>
              <a:off x="7239000" y="2667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9" name="Oval 8548"/>
            <p:cNvSpPr>
              <a:spLocks noChangeAspect="1"/>
            </p:cNvSpPr>
            <p:nvPr/>
          </p:nvSpPr>
          <p:spPr>
            <a:xfrm>
              <a:off x="7239000" y="2895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0" name="Oval 8549"/>
            <p:cNvSpPr>
              <a:spLocks noChangeAspect="1"/>
            </p:cNvSpPr>
            <p:nvPr/>
          </p:nvSpPr>
          <p:spPr>
            <a:xfrm>
              <a:off x="7391400" y="2514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1" name="Oval 8550"/>
            <p:cNvSpPr>
              <a:spLocks noChangeAspect="1"/>
            </p:cNvSpPr>
            <p:nvPr/>
          </p:nvSpPr>
          <p:spPr>
            <a:xfrm>
              <a:off x="7391400" y="27816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2" name="Oval 8551"/>
            <p:cNvSpPr>
              <a:spLocks noChangeAspect="1"/>
            </p:cNvSpPr>
            <p:nvPr/>
          </p:nvSpPr>
          <p:spPr>
            <a:xfrm>
              <a:off x="70866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3" name="Oval 8552"/>
            <p:cNvSpPr>
              <a:spLocks noChangeAspect="1"/>
            </p:cNvSpPr>
            <p:nvPr/>
          </p:nvSpPr>
          <p:spPr>
            <a:xfrm>
              <a:off x="7086600" y="3352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4" name="Oval 8553"/>
            <p:cNvSpPr>
              <a:spLocks noChangeAspect="1"/>
            </p:cNvSpPr>
            <p:nvPr/>
          </p:nvSpPr>
          <p:spPr>
            <a:xfrm>
              <a:off x="7239000" y="3048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5" name="Oval 8554"/>
            <p:cNvSpPr>
              <a:spLocks noChangeAspect="1"/>
            </p:cNvSpPr>
            <p:nvPr/>
          </p:nvSpPr>
          <p:spPr>
            <a:xfrm>
              <a:off x="7239000" y="3276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6" name="Oval 8555"/>
            <p:cNvSpPr>
              <a:spLocks noChangeAspect="1"/>
            </p:cNvSpPr>
            <p:nvPr/>
          </p:nvSpPr>
          <p:spPr>
            <a:xfrm>
              <a:off x="7239000" y="3505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7" name="Oval 8556"/>
            <p:cNvSpPr>
              <a:spLocks noChangeAspect="1"/>
            </p:cNvSpPr>
            <p:nvPr/>
          </p:nvSpPr>
          <p:spPr>
            <a:xfrm>
              <a:off x="73914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8" name="Oval 8557"/>
            <p:cNvSpPr>
              <a:spLocks noChangeAspect="1"/>
            </p:cNvSpPr>
            <p:nvPr/>
          </p:nvSpPr>
          <p:spPr>
            <a:xfrm>
              <a:off x="7391400" y="33912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9" name="Oval 8558"/>
            <p:cNvSpPr>
              <a:spLocks noChangeAspect="1"/>
            </p:cNvSpPr>
            <p:nvPr/>
          </p:nvSpPr>
          <p:spPr>
            <a:xfrm>
              <a:off x="70866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0" name="Oval 8559"/>
            <p:cNvSpPr>
              <a:spLocks noChangeAspect="1"/>
            </p:cNvSpPr>
            <p:nvPr/>
          </p:nvSpPr>
          <p:spPr>
            <a:xfrm>
              <a:off x="7086600" y="3962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1" name="Oval 8560"/>
            <p:cNvSpPr>
              <a:spLocks noChangeAspect="1"/>
            </p:cNvSpPr>
            <p:nvPr/>
          </p:nvSpPr>
          <p:spPr>
            <a:xfrm>
              <a:off x="7239000" y="36576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2" name="Oval 8561"/>
            <p:cNvSpPr>
              <a:spLocks noChangeAspect="1"/>
            </p:cNvSpPr>
            <p:nvPr/>
          </p:nvSpPr>
          <p:spPr>
            <a:xfrm>
              <a:off x="7239000" y="3886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3" name="Oval 8562"/>
            <p:cNvSpPr>
              <a:spLocks noChangeAspect="1"/>
            </p:cNvSpPr>
            <p:nvPr/>
          </p:nvSpPr>
          <p:spPr>
            <a:xfrm>
              <a:off x="7239000" y="4114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4" name="Oval 8563"/>
            <p:cNvSpPr>
              <a:spLocks noChangeAspect="1"/>
            </p:cNvSpPr>
            <p:nvPr/>
          </p:nvSpPr>
          <p:spPr>
            <a:xfrm>
              <a:off x="7391400" y="3733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5" name="Oval 8564"/>
            <p:cNvSpPr>
              <a:spLocks noChangeAspect="1"/>
            </p:cNvSpPr>
            <p:nvPr/>
          </p:nvSpPr>
          <p:spPr>
            <a:xfrm>
              <a:off x="7391400" y="4000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6" name="Oval 8565"/>
            <p:cNvSpPr>
              <a:spLocks noChangeAspect="1"/>
            </p:cNvSpPr>
            <p:nvPr/>
          </p:nvSpPr>
          <p:spPr>
            <a:xfrm>
              <a:off x="7086600" y="4343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7" name="Oval 8566"/>
            <p:cNvSpPr>
              <a:spLocks noChangeAspect="1"/>
            </p:cNvSpPr>
            <p:nvPr/>
          </p:nvSpPr>
          <p:spPr>
            <a:xfrm>
              <a:off x="7239000" y="4267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8" name="Oval 8567"/>
            <p:cNvSpPr>
              <a:spLocks noChangeAspect="1"/>
            </p:cNvSpPr>
            <p:nvPr/>
          </p:nvSpPr>
          <p:spPr>
            <a:xfrm>
              <a:off x="7239000" y="4495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9" name="Oval 8568"/>
            <p:cNvSpPr>
              <a:spLocks noChangeAspect="1"/>
            </p:cNvSpPr>
            <p:nvPr/>
          </p:nvSpPr>
          <p:spPr>
            <a:xfrm>
              <a:off x="7391400" y="43818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0" name="Oval 8569"/>
            <p:cNvSpPr>
              <a:spLocks noChangeAspect="1"/>
            </p:cNvSpPr>
            <p:nvPr/>
          </p:nvSpPr>
          <p:spPr>
            <a:xfrm>
              <a:off x="70866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1" name="Oval 8570"/>
            <p:cNvSpPr>
              <a:spLocks noChangeAspect="1"/>
            </p:cNvSpPr>
            <p:nvPr/>
          </p:nvSpPr>
          <p:spPr>
            <a:xfrm>
              <a:off x="7086600" y="4953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2" name="Oval 8571"/>
            <p:cNvSpPr>
              <a:spLocks noChangeAspect="1"/>
            </p:cNvSpPr>
            <p:nvPr/>
          </p:nvSpPr>
          <p:spPr>
            <a:xfrm>
              <a:off x="7239000" y="4648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3" name="Oval 8572"/>
            <p:cNvSpPr>
              <a:spLocks noChangeAspect="1"/>
            </p:cNvSpPr>
            <p:nvPr/>
          </p:nvSpPr>
          <p:spPr>
            <a:xfrm>
              <a:off x="7239000" y="48768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4" name="Oval 8573"/>
            <p:cNvSpPr>
              <a:spLocks noChangeAspect="1"/>
            </p:cNvSpPr>
            <p:nvPr/>
          </p:nvSpPr>
          <p:spPr>
            <a:xfrm>
              <a:off x="7239000" y="5105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5" name="Oval 8574"/>
            <p:cNvSpPr>
              <a:spLocks noChangeAspect="1"/>
            </p:cNvSpPr>
            <p:nvPr/>
          </p:nvSpPr>
          <p:spPr>
            <a:xfrm>
              <a:off x="7391400" y="47244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6" name="Oval 8575"/>
            <p:cNvSpPr>
              <a:spLocks noChangeAspect="1"/>
            </p:cNvSpPr>
            <p:nvPr/>
          </p:nvSpPr>
          <p:spPr>
            <a:xfrm>
              <a:off x="7391400" y="4991415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7" name="Oval 8576"/>
            <p:cNvSpPr/>
            <p:nvPr/>
          </p:nvSpPr>
          <p:spPr>
            <a:xfrm>
              <a:off x="1143000" y="3810000"/>
              <a:ext cx="1216152" cy="12192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8" name="Oval 8577"/>
            <p:cNvSpPr/>
            <p:nvPr/>
          </p:nvSpPr>
          <p:spPr>
            <a:xfrm>
              <a:off x="5257800" y="2209800"/>
              <a:ext cx="1216152" cy="12192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9" name="Oval 8578"/>
            <p:cNvSpPr/>
            <p:nvPr/>
          </p:nvSpPr>
          <p:spPr>
            <a:xfrm>
              <a:off x="2667000" y="1143000"/>
              <a:ext cx="1216152" cy="12192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panj</cp:lastModifiedBy>
  <cp:revision>3</cp:revision>
  <dcterms:created xsi:type="dcterms:W3CDTF">2011-03-20T16:32:26Z</dcterms:created>
  <dcterms:modified xsi:type="dcterms:W3CDTF">2011-03-20T16:58:50Z</dcterms:modified>
</cp:coreProperties>
</file>