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8" r:id="rId2"/>
    <p:sldId id="257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75" autoAdjust="0"/>
    <p:restoredTop sz="98802" autoAdjust="0"/>
  </p:normalViewPr>
  <p:slideViewPr>
    <p:cSldViewPr>
      <p:cViewPr>
        <p:scale>
          <a:sx n="100" d="100"/>
          <a:sy n="100" d="100"/>
        </p:scale>
        <p:origin x="-2244" y="-7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CF0CBA-76F8-4DF9-87D3-545859D0D570}" type="datetimeFigureOut">
              <a:rPr lang="en-US" smtClean="0"/>
              <a:pPr/>
              <a:t>6/26/2010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CEADE-3DF4-475C-96F5-285214C87E6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Rounded Rectangle 180"/>
          <p:cNvSpPr/>
          <p:nvPr/>
        </p:nvSpPr>
        <p:spPr>
          <a:xfrm>
            <a:off x="3276600" y="47625"/>
            <a:ext cx="2362200" cy="6477000"/>
          </a:xfrm>
          <a:prstGeom prst="roundRect">
            <a:avLst>
              <a:gd name="adj" fmla="val 6152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Rounded Rectangle 179"/>
          <p:cNvSpPr/>
          <p:nvPr/>
        </p:nvSpPr>
        <p:spPr>
          <a:xfrm>
            <a:off x="76200" y="38100"/>
            <a:ext cx="3124200" cy="6477000"/>
          </a:xfrm>
          <a:prstGeom prst="roundRect">
            <a:avLst>
              <a:gd name="adj" fmla="val 6152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838200" y="457200"/>
            <a:ext cx="304800" cy="3048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>
            <a:stCxn id="5" idx="5"/>
            <a:endCxn id="7" idx="1"/>
          </p:cNvCxnSpPr>
          <p:nvPr/>
        </p:nvCxnSpPr>
        <p:spPr>
          <a:xfrm rot="16200000" flipH="1">
            <a:off x="1555563" y="1613368"/>
            <a:ext cx="394074" cy="2416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/>
          <p:cNvCxnSpPr>
            <a:stCxn id="5" idx="3"/>
            <a:endCxn id="6" idx="7"/>
          </p:cNvCxnSpPr>
          <p:nvPr/>
        </p:nvCxnSpPr>
        <p:spPr>
          <a:xfrm rot="5400000">
            <a:off x="1098363" y="1613368"/>
            <a:ext cx="394074" cy="2416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1371600" y="1277005"/>
            <a:ext cx="304800" cy="3048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914400" y="1886605"/>
            <a:ext cx="304800" cy="3048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828800" y="1886605"/>
            <a:ext cx="304800" cy="3048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/>
          <p:cNvCxnSpPr>
            <a:endCxn id="11" idx="1"/>
          </p:cNvCxnSpPr>
          <p:nvPr/>
        </p:nvCxnSpPr>
        <p:spPr>
          <a:xfrm rot="16200000" flipH="1">
            <a:off x="2200276" y="3410604"/>
            <a:ext cx="425637" cy="2732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5400000">
            <a:off x="1790702" y="3461218"/>
            <a:ext cx="425637" cy="1970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1666876" y="3715405"/>
            <a:ext cx="304800" cy="3048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505076" y="3715405"/>
            <a:ext cx="304800" cy="3048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endCxn id="20" idx="1"/>
          </p:cNvCxnSpPr>
          <p:nvPr/>
        </p:nvCxnSpPr>
        <p:spPr>
          <a:xfrm rot="16200000" flipH="1">
            <a:off x="838201" y="3410603"/>
            <a:ext cx="425637" cy="2732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15" idx="5"/>
            <a:endCxn id="17" idx="1"/>
          </p:cNvCxnSpPr>
          <p:nvPr/>
        </p:nvCxnSpPr>
        <p:spPr>
          <a:xfrm rot="16200000" flipH="1">
            <a:off x="1660339" y="2680167"/>
            <a:ext cx="394074" cy="4702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15" idx="3"/>
            <a:endCxn id="16" idx="7"/>
          </p:cNvCxnSpPr>
          <p:nvPr/>
        </p:nvCxnSpPr>
        <p:spPr>
          <a:xfrm rot="5400000">
            <a:off x="974539" y="2680167"/>
            <a:ext cx="394074" cy="4702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1362076" y="2458104"/>
            <a:ext cx="304800" cy="3048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76276" y="3067704"/>
            <a:ext cx="304800" cy="3048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047876" y="3067704"/>
            <a:ext cx="304800" cy="3048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 rot="5400000">
            <a:off x="419102" y="3480267"/>
            <a:ext cx="425637" cy="1970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304801" y="3715404"/>
            <a:ext cx="304800" cy="3048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1143001" y="3715404"/>
            <a:ext cx="304800" cy="3048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/>
          <p:nvPr/>
        </p:nvCxnSpPr>
        <p:spPr>
          <a:xfrm rot="16200000" flipH="1">
            <a:off x="457201" y="5849004"/>
            <a:ext cx="425637" cy="1208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5400000">
            <a:off x="206284" y="5836209"/>
            <a:ext cx="378012" cy="1238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171451" y="6077604"/>
            <a:ext cx="304800" cy="3048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600076" y="6077604"/>
            <a:ext cx="304800" cy="3048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 rot="16200000" flipH="1">
            <a:off x="1304926" y="5849005"/>
            <a:ext cx="425637" cy="1208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5400000">
            <a:off x="1054009" y="5836210"/>
            <a:ext cx="378012" cy="1238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1019176" y="6077605"/>
            <a:ext cx="304800" cy="3048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1447801" y="6077605"/>
            <a:ext cx="304800" cy="3048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 rot="16200000" flipH="1">
            <a:off x="2676526" y="5849005"/>
            <a:ext cx="425637" cy="1208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5400000">
            <a:off x="2425609" y="5836210"/>
            <a:ext cx="378012" cy="1238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2390776" y="6077605"/>
            <a:ext cx="304800" cy="3048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2819401" y="6077605"/>
            <a:ext cx="304800" cy="3048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/>
          <p:cNvCxnSpPr>
            <a:endCxn id="36" idx="1"/>
          </p:cNvCxnSpPr>
          <p:nvPr/>
        </p:nvCxnSpPr>
        <p:spPr>
          <a:xfrm rot="16200000" flipH="1">
            <a:off x="2286001" y="5125104"/>
            <a:ext cx="425637" cy="2732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5400000">
            <a:off x="1876427" y="5175718"/>
            <a:ext cx="425637" cy="1970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1752601" y="5429905"/>
            <a:ext cx="304800" cy="3048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2590801" y="5429905"/>
            <a:ext cx="304800" cy="3048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/>
          <p:cNvCxnSpPr>
            <a:endCxn id="45" idx="1"/>
          </p:cNvCxnSpPr>
          <p:nvPr/>
        </p:nvCxnSpPr>
        <p:spPr>
          <a:xfrm rot="16200000" flipH="1">
            <a:off x="923926" y="5125103"/>
            <a:ext cx="425637" cy="2732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40" idx="5"/>
            <a:endCxn id="42" idx="1"/>
          </p:cNvCxnSpPr>
          <p:nvPr/>
        </p:nvCxnSpPr>
        <p:spPr>
          <a:xfrm rot="16200000" flipH="1">
            <a:off x="1746064" y="4394667"/>
            <a:ext cx="394074" cy="4702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40" idx="3"/>
            <a:endCxn id="41" idx="7"/>
          </p:cNvCxnSpPr>
          <p:nvPr/>
        </p:nvCxnSpPr>
        <p:spPr>
          <a:xfrm rot="5400000">
            <a:off x="1060264" y="4394667"/>
            <a:ext cx="394074" cy="4702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1447801" y="4172604"/>
            <a:ext cx="304800" cy="3048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762001" y="4782204"/>
            <a:ext cx="304800" cy="3048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133601" y="4782204"/>
            <a:ext cx="304800" cy="3048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3" name="Straight Connector 42"/>
          <p:cNvCxnSpPr/>
          <p:nvPr/>
        </p:nvCxnSpPr>
        <p:spPr>
          <a:xfrm rot="5400000">
            <a:off x="504827" y="5194767"/>
            <a:ext cx="425637" cy="1970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390526" y="5429904"/>
            <a:ext cx="304800" cy="3048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1228726" y="5429904"/>
            <a:ext cx="304800" cy="3048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/>
          <p:cNvCxnSpPr/>
          <p:nvPr/>
        </p:nvCxnSpPr>
        <p:spPr>
          <a:xfrm rot="10800000">
            <a:off x="76201" y="4095750"/>
            <a:ext cx="3105153" cy="1018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2819400" y="896005"/>
            <a:ext cx="228600" cy="2286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2819400" y="286405"/>
            <a:ext cx="228600" cy="2286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2819400" y="591205"/>
            <a:ext cx="228600" cy="2286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1780205" y="867430"/>
            <a:ext cx="10391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Active front</a:t>
            </a:r>
            <a:endParaRPr lang="en-US" sz="1400" dirty="0"/>
          </a:p>
        </p:txBody>
      </p:sp>
      <p:sp>
        <p:nvSpPr>
          <p:cNvPr id="53" name="TextBox 52"/>
          <p:cNvSpPr txBox="1"/>
          <p:nvPr/>
        </p:nvSpPr>
        <p:spPr>
          <a:xfrm>
            <a:off x="1834835" y="248305"/>
            <a:ext cx="9845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Inner node</a:t>
            </a:r>
            <a:endParaRPr lang="en-US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1916011" y="550128"/>
            <a:ext cx="9033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Leaf node</a:t>
            </a:r>
            <a:endParaRPr lang="en-US" sz="1400" dirty="0"/>
          </a:p>
        </p:txBody>
      </p:sp>
      <p:sp>
        <p:nvSpPr>
          <p:cNvPr id="55" name="TextBox 54"/>
          <p:cNvSpPr txBox="1"/>
          <p:nvPr/>
        </p:nvSpPr>
        <p:spPr>
          <a:xfrm>
            <a:off x="2514600" y="0"/>
            <a:ext cx="647357" cy="4616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Step 1</a:t>
            </a:r>
          </a:p>
          <a:p>
            <a:endParaRPr lang="en-US" sz="1400" b="1" dirty="0" smtClean="0"/>
          </a:p>
          <a:p>
            <a:endParaRPr lang="en-US" sz="1400" b="1" dirty="0" smtClean="0"/>
          </a:p>
          <a:p>
            <a:endParaRPr lang="en-US" sz="1400" b="1" dirty="0" smtClean="0"/>
          </a:p>
          <a:p>
            <a:endParaRPr lang="en-US" sz="1400" b="1" dirty="0" smtClean="0"/>
          </a:p>
          <a:p>
            <a:endParaRPr lang="en-US" sz="1400" b="1" dirty="0" smtClean="0"/>
          </a:p>
          <a:p>
            <a:r>
              <a:rPr lang="en-US" sz="1400" b="1" dirty="0" smtClean="0"/>
              <a:t>Step 2</a:t>
            </a:r>
          </a:p>
          <a:p>
            <a:endParaRPr lang="en-US" sz="1400" b="1" dirty="0" smtClean="0"/>
          </a:p>
          <a:p>
            <a:endParaRPr lang="en-US" sz="1400" b="1" dirty="0" smtClean="0"/>
          </a:p>
          <a:p>
            <a:endParaRPr lang="en-US" sz="1400" b="1" dirty="0" smtClean="0"/>
          </a:p>
          <a:p>
            <a:endParaRPr lang="en-US" sz="1400" b="1" dirty="0" smtClean="0"/>
          </a:p>
          <a:p>
            <a:r>
              <a:rPr lang="en-US" sz="1400" b="1" dirty="0" smtClean="0"/>
              <a:t>Step 3</a:t>
            </a:r>
          </a:p>
          <a:p>
            <a:endParaRPr lang="en-US" sz="1400" b="1" dirty="0" smtClean="0"/>
          </a:p>
          <a:p>
            <a:endParaRPr lang="en-US" sz="1400" b="1" dirty="0" smtClean="0"/>
          </a:p>
          <a:p>
            <a:endParaRPr lang="en-US" sz="1400" b="1" dirty="0" smtClean="0"/>
          </a:p>
          <a:p>
            <a:endParaRPr lang="en-US" sz="1400" b="1" dirty="0" smtClean="0"/>
          </a:p>
          <a:p>
            <a:endParaRPr lang="en-US" sz="1400" b="1" dirty="0" smtClean="0"/>
          </a:p>
          <a:p>
            <a:endParaRPr lang="en-US" sz="1400" b="1" dirty="0" smtClean="0"/>
          </a:p>
          <a:p>
            <a:endParaRPr lang="en-US" sz="1400" b="1" dirty="0" smtClean="0"/>
          </a:p>
          <a:p>
            <a:r>
              <a:rPr lang="en-US" sz="1400" b="1" dirty="0" smtClean="0"/>
              <a:t/>
            </a:r>
            <a:br>
              <a:rPr lang="en-US" sz="1400" b="1" dirty="0" smtClean="0"/>
            </a:br>
            <a:r>
              <a:rPr lang="en-US" sz="1400" b="1" dirty="0" smtClean="0"/>
              <a:t>Step 4</a:t>
            </a:r>
            <a:endParaRPr lang="en-US" sz="1400" b="1" dirty="0"/>
          </a:p>
        </p:txBody>
      </p:sp>
      <p:cxnSp>
        <p:nvCxnSpPr>
          <p:cNvPr id="58" name="Straight Connector 57"/>
          <p:cNvCxnSpPr/>
          <p:nvPr/>
        </p:nvCxnSpPr>
        <p:spPr>
          <a:xfrm rot="10800000">
            <a:off x="76201" y="2343150"/>
            <a:ext cx="3105151" cy="65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rot="10800000">
            <a:off x="85725" y="1200150"/>
            <a:ext cx="3095626" cy="65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rot="16200000" flipH="1">
            <a:off x="3678621" y="1116724"/>
            <a:ext cx="264188" cy="750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rot="5400000">
            <a:off x="3522880" y="1108782"/>
            <a:ext cx="234628" cy="7685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3501259" y="1258613"/>
            <a:ext cx="189186" cy="189186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3767302" y="1258613"/>
            <a:ext cx="189186" cy="189186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/>
          <p:cNvCxnSpPr/>
          <p:nvPr/>
        </p:nvCxnSpPr>
        <p:spPr>
          <a:xfrm rot="16200000" flipH="1">
            <a:off x="4204795" y="1116724"/>
            <a:ext cx="264188" cy="750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rot="5400000">
            <a:off x="4049054" y="1108783"/>
            <a:ext cx="234628" cy="7685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4027433" y="1258614"/>
            <a:ext cx="189186" cy="189186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4293476" y="1258614"/>
            <a:ext cx="189186" cy="189186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Connector 67"/>
          <p:cNvCxnSpPr/>
          <p:nvPr/>
        </p:nvCxnSpPr>
        <p:spPr>
          <a:xfrm rot="16200000" flipH="1">
            <a:off x="5056133" y="1116724"/>
            <a:ext cx="264188" cy="750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rot="5400000">
            <a:off x="4900391" y="1108783"/>
            <a:ext cx="234628" cy="7685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4878771" y="1258614"/>
            <a:ext cx="189186" cy="189186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5144814" y="1258614"/>
            <a:ext cx="189186" cy="189186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Connector 71"/>
          <p:cNvCxnSpPr>
            <a:endCxn id="75" idx="1"/>
          </p:cNvCxnSpPr>
          <p:nvPr/>
        </p:nvCxnSpPr>
        <p:spPr>
          <a:xfrm rot="16200000" flipH="1">
            <a:off x="4813738" y="667407"/>
            <a:ext cx="264188" cy="1695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rot="5400000">
            <a:off x="4559520" y="698822"/>
            <a:ext cx="264188" cy="1222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Oval 73"/>
          <p:cNvSpPr/>
          <p:nvPr/>
        </p:nvSpPr>
        <p:spPr>
          <a:xfrm>
            <a:off x="4482662" y="856593"/>
            <a:ext cx="189186" cy="189186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5002924" y="856593"/>
            <a:ext cx="189186" cy="1891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/>
          <p:cNvCxnSpPr>
            <a:endCxn id="84" idx="1"/>
          </p:cNvCxnSpPr>
          <p:nvPr/>
        </p:nvCxnSpPr>
        <p:spPr>
          <a:xfrm rot="16200000" flipH="1">
            <a:off x="3968312" y="667406"/>
            <a:ext cx="264188" cy="1695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79" idx="5"/>
            <a:endCxn id="81" idx="1"/>
          </p:cNvCxnSpPr>
          <p:nvPr/>
        </p:nvCxnSpPr>
        <p:spPr>
          <a:xfrm rot="16200000" flipH="1">
            <a:off x="4478605" y="214032"/>
            <a:ext cx="244598" cy="2918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79" idx="3"/>
            <a:endCxn id="80" idx="7"/>
          </p:cNvCxnSpPr>
          <p:nvPr/>
        </p:nvCxnSpPr>
        <p:spPr>
          <a:xfrm rot="5400000">
            <a:off x="4052936" y="214032"/>
            <a:ext cx="244598" cy="2918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Oval 78"/>
          <p:cNvSpPr/>
          <p:nvPr/>
        </p:nvSpPr>
        <p:spPr>
          <a:xfrm>
            <a:off x="4293476" y="76200"/>
            <a:ext cx="189186" cy="1891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3867807" y="454572"/>
            <a:ext cx="189186" cy="1891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4719145" y="454572"/>
            <a:ext cx="189186" cy="1891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2" name="Straight Connector 81"/>
          <p:cNvCxnSpPr/>
          <p:nvPr/>
        </p:nvCxnSpPr>
        <p:spPr>
          <a:xfrm rot="5400000">
            <a:off x="3708182" y="710646"/>
            <a:ext cx="264188" cy="1222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Oval 82"/>
          <p:cNvSpPr/>
          <p:nvPr/>
        </p:nvSpPr>
        <p:spPr>
          <a:xfrm>
            <a:off x="3637237" y="856593"/>
            <a:ext cx="189186" cy="1891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4157499" y="856593"/>
            <a:ext cx="189186" cy="1891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2" name="Group 91"/>
          <p:cNvGrpSpPr/>
          <p:nvPr/>
        </p:nvGrpSpPr>
        <p:grpSpPr>
          <a:xfrm>
            <a:off x="3577459" y="1676400"/>
            <a:ext cx="1832741" cy="1371600"/>
            <a:chOff x="3524250" y="76199"/>
            <a:chExt cx="2952750" cy="2209801"/>
          </a:xfrm>
        </p:grpSpPr>
        <p:cxnSp>
          <p:nvCxnSpPr>
            <p:cNvPr id="93" name="Straight Connector 92"/>
            <p:cNvCxnSpPr/>
            <p:nvPr/>
          </p:nvCxnSpPr>
          <p:spPr>
            <a:xfrm rot="16200000" flipH="1">
              <a:off x="3810000" y="1752599"/>
              <a:ext cx="425637" cy="1208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 rot="5400000">
              <a:off x="3559083" y="1739804"/>
              <a:ext cx="378012" cy="1238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5" name="Oval 94"/>
            <p:cNvSpPr/>
            <p:nvPr/>
          </p:nvSpPr>
          <p:spPr>
            <a:xfrm>
              <a:off x="3524250" y="1981199"/>
              <a:ext cx="304800" cy="3048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/>
            <p:cNvSpPr/>
            <p:nvPr/>
          </p:nvSpPr>
          <p:spPr>
            <a:xfrm>
              <a:off x="3952875" y="1981199"/>
              <a:ext cx="304800" cy="3048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7" name="Straight Connector 96"/>
            <p:cNvCxnSpPr/>
            <p:nvPr/>
          </p:nvCxnSpPr>
          <p:spPr>
            <a:xfrm rot="16200000" flipH="1">
              <a:off x="4657725" y="1752600"/>
              <a:ext cx="425637" cy="1208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rot="5400000">
              <a:off x="4406808" y="1739805"/>
              <a:ext cx="378012" cy="1238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9" name="Oval 98"/>
            <p:cNvSpPr/>
            <p:nvPr/>
          </p:nvSpPr>
          <p:spPr>
            <a:xfrm>
              <a:off x="4371975" y="1981200"/>
              <a:ext cx="304800" cy="3048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/>
            <p:cNvSpPr/>
            <p:nvPr/>
          </p:nvSpPr>
          <p:spPr>
            <a:xfrm>
              <a:off x="4800600" y="1981200"/>
              <a:ext cx="304800" cy="3048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1" name="Straight Connector 100"/>
            <p:cNvCxnSpPr/>
            <p:nvPr/>
          </p:nvCxnSpPr>
          <p:spPr>
            <a:xfrm rot="16200000" flipH="1">
              <a:off x="6029325" y="1752600"/>
              <a:ext cx="425637" cy="1208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rot="5400000">
              <a:off x="5778408" y="1739805"/>
              <a:ext cx="378012" cy="1238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3" name="Oval 102"/>
            <p:cNvSpPr/>
            <p:nvPr/>
          </p:nvSpPr>
          <p:spPr>
            <a:xfrm>
              <a:off x="5743575" y="1981200"/>
              <a:ext cx="304800" cy="3048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/>
            <p:cNvSpPr/>
            <p:nvPr/>
          </p:nvSpPr>
          <p:spPr>
            <a:xfrm>
              <a:off x="6172200" y="1981200"/>
              <a:ext cx="304800" cy="3048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5" name="Straight Connector 104"/>
            <p:cNvCxnSpPr>
              <a:endCxn id="108" idx="1"/>
            </p:cNvCxnSpPr>
            <p:nvPr/>
          </p:nvCxnSpPr>
          <p:spPr>
            <a:xfrm rot="16200000" flipH="1">
              <a:off x="5638800" y="1028699"/>
              <a:ext cx="425637" cy="2732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5229226" y="1079313"/>
              <a:ext cx="425637" cy="1970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7" name="Oval 106"/>
            <p:cNvSpPr/>
            <p:nvPr/>
          </p:nvSpPr>
          <p:spPr>
            <a:xfrm>
              <a:off x="5105400" y="1333500"/>
              <a:ext cx="304800" cy="3048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/>
            <p:cNvSpPr/>
            <p:nvPr/>
          </p:nvSpPr>
          <p:spPr>
            <a:xfrm>
              <a:off x="5943600" y="1333500"/>
              <a:ext cx="304800" cy="3048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9" name="Straight Connector 108"/>
            <p:cNvCxnSpPr>
              <a:endCxn id="117" idx="1"/>
            </p:cNvCxnSpPr>
            <p:nvPr/>
          </p:nvCxnSpPr>
          <p:spPr>
            <a:xfrm rot="16200000" flipH="1">
              <a:off x="4276725" y="1028698"/>
              <a:ext cx="425637" cy="2732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>
              <a:stCxn id="112" idx="5"/>
              <a:endCxn id="114" idx="1"/>
            </p:cNvCxnSpPr>
            <p:nvPr/>
          </p:nvCxnSpPr>
          <p:spPr>
            <a:xfrm rot="16200000" flipH="1">
              <a:off x="5098863" y="298262"/>
              <a:ext cx="394074" cy="47027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>
              <a:stCxn id="112" idx="3"/>
              <a:endCxn id="113" idx="7"/>
            </p:cNvCxnSpPr>
            <p:nvPr/>
          </p:nvCxnSpPr>
          <p:spPr>
            <a:xfrm rot="5400000">
              <a:off x="4413063" y="298262"/>
              <a:ext cx="394074" cy="47027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2" name="Oval 111"/>
            <p:cNvSpPr/>
            <p:nvPr/>
          </p:nvSpPr>
          <p:spPr>
            <a:xfrm>
              <a:off x="4800600" y="76199"/>
              <a:ext cx="304800" cy="3048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/>
            <p:cNvSpPr/>
            <p:nvPr/>
          </p:nvSpPr>
          <p:spPr>
            <a:xfrm>
              <a:off x="4114800" y="685799"/>
              <a:ext cx="304800" cy="3048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/>
            <p:cNvSpPr/>
            <p:nvPr/>
          </p:nvSpPr>
          <p:spPr>
            <a:xfrm>
              <a:off x="5486400" y="685799"/>
              <a:ext cx="304800" cy="3048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5" name="Straight Connector 114"/>
            <p:cNvCxnSpPr/>
            <p:nvPr/>
          </p:nvCxnSpPr>
          <p:spPr>
            <a:xfrm rot="5400000">
              <a:off x="3857626" y="1098362"/>
              <a:ext cx="425637" cy="1970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6" name="Oval 115"/>
            <p:cNvSpPr/>
            <p:nvPr/>
          </p:nvSpPr>
          <p:spPr>
            <a:xfrm>
              <a:off x="3743325" y="1333499"/>
              <a:ext cx="304800" cy="3048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/>
            <p:cNvSpPr/>
            <p:nvPr/>
          </p:nvSpPr>
          <p:spPr>
            <a:xfrm>
              <a:off x="4581525" y="1333499"/>
              <a:ext cx="304800" cy="3048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3581400" y="3352800"/>
            <a:ext cx="1832741" cy="1371600"/>
            <a:chOff x="3524250" y="76199"/>
            <a:chExt cx="2952750" cy="2209801"/>
          </a:xfrm>
        </p:grpSpPr>
        <p:cxnSp>
          <p:nvCxnSpPr>
            <p:cNvPr id="119" name="Straight Connector 118"/>
            <p:cNvCxnSpPr/>
            <p:nvPr/>
          </p:nvCxnSpPr>
          <p:spPr>
            <a:xfrm rot="16200000" flipH="1">
              <a:off x="3810000" y="1752599"/>
              <a:ext cx="425637" cy="1208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3559083" y="1739804"/>
              <a:ext cx="378012" cy="1238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1" name="Oval 120"/>
            <p:cNvSpPr/>
            <p:nvPr/>
          </p:nvSpPr>
          <p:spPr>
            <a:xfrm>
              <a:off x="3524250" y="1981199"/>
              <a:ext cx="304800" cy="3048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/>
            <p:cNvSpPr/>
            <p:nvPr/>
          </p:nvSpPr>
          <p:spPr>
            <a:xfrm>
              <a:off x="3952875" y="1981199"/>
              <a:ext cx="304800" cy="3048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3" name="Straight Connector 122"/>
            <p:cNvCxnSpPr/>
            <p:nvPr/>
          </p:nvCxnSpPr>
          <p:spPr>
            <a:xfrm rot="16200000" flipH="1">
              <a:off x="4657725" y="1752600"/>
              <a:ext cx="425637" cy="1208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 rot="5400000">
              <a:off x="4406808" y="1739805"/>
              <a:ext cx="378012" cy="1238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5" name="Oval 124"/>
            <p:cNvSpPr/>
            <p:nvPr/>
          </p:nvSpPr>
          <p:spPr>
            <a:xfrm>
              <a:off x="4371975" y="1981200"/>
              <a:ext cx="304800" cy="3048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/>
            <p:cNvSpPr/>
            <p:nvPr/>
          </p:nvSpPr>
          <p:spPr>
            <a:xfrm>
              <a:off x="4800600" y="1981200"/>
              <a:ext cx="304800" cy="3048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7" name="Straight Connector 126"/>
            <p:cNvCxnSpPr/>
            <p:nvPr/>
          </p:nvCxnSpPr>
          <p:spPr>
            <a:xfrm rot="16200000" flipH="1">
              <a:off x="6029325" y="1752600"/>
              <a:ext cx="425637" cy="1208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 rot="5400000">
              <a:off x="5778408" y="1739805"/>
              <a:ext cx="378012" cy="1238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9" name="Oval 128"/>
            <p:cNvSpPr/>
            <p:nvPr/>
          </p:nvSpPr>
          <p:spPr>
            <a:xfrm>
              <a:off x="5743575" y="1981200"/>
              <a:ext cx="304800" cy="3048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/>
            <p:cNvSpPr/>
            <p:nvPr/>
          </p:nvSpPr>
          <p:spPr>
            <a:xfrm>
              <a:off x="6172200" y="1981200"/>
              <a:ext cx="304800" cy="3048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1" name="Straight Connector 130"/>
            <p:cNvCxnSpPr>
              <a:endCxn id="134" idx="1"/>
            </p:cNvCxnSpPr>
            <p:nvPr/>
          </p:nvCxnSpPr>
          <p:spPr>
            <a:xfrm rot="16200000" flipH="1">
              <a:off x="5638800" y="1028699"/>
              <a:ext cx="425637" cy="2732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 rot="5400000">
              <a:off x="5229226" y="1079313"/>
              <a:ext cx="425637" cy="1970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3" name="Oval 132"/>
            <p:cNvSpPr/>
            <p:nvPr/>
          </p:nvSpPr>
          <p:spPr>
            <a:xfrm>
              <a:off x="5105400" y="1333500"/>
              <a:ext cx="304800" cy="3048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/>
            <p:cNvSpPr/>
            <p:nvPr/>
          </p:nvSpPr>
          <p:spPr>
            <a:xfrm>
              <a:off x="5943600" y="1333500"/>
              <a:ext cx="304800" cy="3048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5" name="Straight Connector 134"/>
            <p:cNvCxnSpPr>
              <a:endCxn id="143" idx="1"/>
            </p:cNvCxnSpPr>
            <p:nvPr/>
          </p:nvCxnSpPr>
          <p:spPr>
            <a:xfrm rot="16200000" flipH="1">
              <a:off x="4276725" y="1028698"/>
              <a:ext cx="425637" cy="2732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>
              <a:stCxn id="138" idx="5"/>
              <a:endCxn id="140" idx="1"/>
            </p:cNvCxnSpPr>
            <p:nvPr/>
          </p:nvCxnSpPr>
          <p:spPr>
            <a:xfrm rot="16200000" flipH="1">
              <a:off x="5098863" y="298262"/>
              <a:ext cx="394074" cy="47027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>
              <a:stCxn id="138" idx="3"/>
              <a:endCxn id="139" idx="7"/>
            </p:cNvCxnSpPr>
            <p:nvPr/>
          </p:nvCxnSpPr>
          <p:spPr>
            <a:xfrm rot="5400000">
              <a:off x="4413063" y="298262"/>
              <a:ext cx="394074" cy="47027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8" name="Oval 137"/>
            <p:cNvSpPr/>
            <p:nvPr/>
          </p:nvSpPr>
          <p:spPr>
            <a:xfrm>
              <a:off x="4800600" y="76199"/>
              <a:ext cx="304800" cy="3048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/>
            <p:cNvSpPr/>
            <p:nvPr/>
          </p:nvSpPr>
          <p:spPr>
            <a:xfrm>
              <a:off x="4114800" y="685799"/>
              <a:ext cx="304800" cy="3048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139"/>
            <p:cNvSpPr/>
            <p:nvPr/>
          </p:nvSpPr>
          <p:spPr>
            <a:xfrm>
              <a:off x="5486400" y="685799"/>
              <a:ext cx="304800" cy="3048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41" name="Straight Connector 140"/>
            <p:cNvCxnSpPr/>
            <p:nvPr/>
          </p:nvCxnSpPr>
          <p:spPr>
            <a:xfrm rot="5400000">
              <a:off x="3857626" y="1098362"/>
              <a:ext cx="425637" cy="1970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2" name="Oval 141"/>
            <p:cNvSpPr/>
            <p:nvPr/>
          </p:nvSpPr>
          <p:spPr>
            <a:xfrm>
              <a:off x="3743325" y="1333499"/>
              <a:ext cx="304800" cy="3048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142"/>
            <p:cNvSpPr/>
            <p:nvPr/>
          </p:nvSpPr>
          <p:spPr>
            <a:xfrm>
              <a:off x="4581525" y="1333499"/>
              <a:ext cx="304800" cy="3048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4" name="Group 143"/>
          <p:cNvGrpSpPr/>
          <p:nvPr/>
        </p:nvGrpSpPr>
        <p:grpSpPr>
          <a:xfrm>
            <a:off x="3581400" y="5029200"/>
            <a:ext cx="1832741" cy="1371600"/>
            <a:chOff x="3524250" y="76199"/>
            <a:chExt cx="2952750" cy="2209801"/>
          </a:xfrm>
        </p:grpSpPr>
        <p:cxnSp>
          <p:nvCxnSpPr>
            <p:cNvPr id="145" name="Straight Connector 144"/>
            <p:cNvCxnSpPr/>
            <p:nvPr/>
          </p:nvCxnSpPr>
          <p:spPr>
            <a:xfrm rot="16200000" flipH="1">
              <a:off x="3810000" y="1752599"/>
              <a:ext cx="425637" cy="1208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 rot="5400000">
              <a:off x="3559083" y="1739804"/>
              <a:ext cx="378012" cy="1238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7" name="Oval 146"/>
            <p:cNvSpPr/>
            <p:nvPr/>
          </p:nvSpPr>
          <p:spPr>
            <a:xfrm>
              <a:off x="3524250" y="1981199"/>
              <a:ext cx="304800" cy="3048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147"/>
            <p:cNvSpPr/>
            <p:nvPr/>
          </p:nvSpPr>
          <p:spPr>
            <a:xfrm>
              <a:off x="3952875" y="1981199"/>
              <a:ext cx="304800" cy="3048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9" name="Straight Connector 148"/>
            <p:cNvCxnSpPr/>
            <p:nvPr/>
          </p:nvCxnSpPr>
          <p:spPr>
            <a:xfrm rot="16200000" flipH="1">
              <a:off x="4657725" y="1752600"/>
              <a:ext cx="425637" cy="1208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 rot="5400000">
              <a:off x="4406808" y="1739805"/>
              <a:ext cx="378012" cy="1238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1" name="Oval 150"/>
            <p:cNvSpPr/>
            <p:nvPr/>
          </p:nvSpPr>
          <p:spPr>
            <a:xfrm>
              <a:off x="4371975" y="1981200"/>
              <a:ext cx="304800" cy="3048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/>
            <p:cNvSpPr/>
            <p:nvPr/>
          </p:nvSpPr>
          <p:spPr>
            <a:xfrm>
              <a:off x="4800600" y="1981200"/>
              <a:ext cx="304800" cy="3048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3" name="Straight Connector 152"/>
            <p:cNvCxnSpPr/>
            <p:nvPr/>
          </p:nvCxnSpPr>
          <p:spPr>
            <a:xfrm rot="16200000" flipH="1">
              <a:off x="6029325" y="1752600"/>
              <a:ext cx="425637" cy="1208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 rot="5400000">
              <a:off x="5778408" y="1739805"/>
              <a:ext cx="378012" cy="1238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5" name="Oval 154"/>
            <p:cNvSpPr/>
            <p:nvPr/>
          </p:nvSpPr>
          <p:spPr>
            <a:xfrm>
              <a:off x="5743575" y="1981200"/>
              <a:ext cx="304800" cy="3048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155"/>
            <p:cNvSpPr/>
            <p:nvPr/>
          </p:nvSpPr>
          <p:spPr>
            <a:xfrm>
              <a:off x="6172200" y="1981200"/>
              <a:ext cx="304800" cy="3048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7" name="Straight Connector 156"/>
            <p:cNvCxnSpPr>
              <a:endCxn id="160" idx="1"/>
            </p:cNvCxnSpPr>
            <p:nvPr/>
          </p:nvCxnSpPr>
          <p:spPr>
            <a:xfrm rot="16200000" flipH="1">
              <a:off x="5638800" y="1028699"/>
              <a:ext cx="425637" cy="2732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/>
          </p:nvCxnSpPr>
          <p:spPr>
            <a:xfrm rot="5400000">
              <a:off x="5229226" y="1079313"/>
              <a:ext cx="425637" cy="1970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9" name="Oval 158"/>
            <p:cNvSpPr/>
            <p:nvPr/>
          </p:nvSpPr>
          <p:spPr>
            <a:xfrm>
              <a:off x="5105400" y="1333500"/>
              <a:ext cx="304800" cy="3048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Oval 159"/>
            <p:cNvSpPr/>
            <p:nvPr/>
          </p:nvSpPr>
          <p:spPr>
            <a:xfrm>
              <a:off x="5943600" y="1333500"/>
              <a:ext cx="304800" cy="3048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1" name="Straight Connector 160"/>
            <p:cNvCxnSpPr>
              <a:endCxn id="169" idx="1"/>
            </p:cNvCxnSpPr>
            <p:nvPr/>
          </p:nvCxnSpPr>
          <p:spPr>
            <a:xfrm rot="16200000" flipH="1">
              <a:off x="4276725" y="1028698"/>
              <a:ext cx="425637" cy="2732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>
              <a:stCxn id="164" idx="5"/>
              <a:endCxn id="166" idx="1"/>
            </p:cNvCxnSpPr>
            <p:nvPr/>
          </p:nvCxnSpPr>
          <p:spPr>
            <a:xfrm rot="16200000" flipH="1">
              <a:off x="5098863" y="298262"/>
              <a:ext cx="394074" cy="47027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>
              <a:stCxn id="164" idx="3"/>
              <a:endCxn id="165" idx="7"/>
            </p:cNvCxnSpPr>
            <p:nvPr/>
          </p:nvCxnSpPr>
          <p:spPr>
            <a:xfrm rot="5400000">
              <a:off x="4413063" y="298262"/>
              <a:ext cx="394074" cy="47027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4" name="Oval 163"/>
            <p:cNvSpPr/>
            <p:nvPr/>
          </p:nvSpPr>
          <p:spPr>
            <a:xfrm>
              <a:off x="4800600" y="76199"/>
              <a:ext cx="304800" cy="3048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Oval 164"/>
            <p:cNvSpPr/>
            <p:nvPr/>
          </p:nvSpPr>
          <p:spPr>
            <a:xfrm>
              <a:off x="4114800" y="685799"/>
              <a:ext cx="304800" cy="3048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Oval 165"/>
            <p:cNvSpPr/>
            <p:nvPr/>
          </p:nvSpPr>
          <p:spPr>
            <a:xfrm>
              <a:off x="5486400" y="685799"/>
              <a:ext cx="304800" cy="3048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7" name="Straight Connector 166"/>
            <p:cNvCxnSpPr/>
            <p:nvPr/>
          </p:nvCxnSpPr>
          <p:spPr>
            <a:xfrm rot="5400000">
              <a:off x="3857626" y="1098362"/>
              <a:ext cx="425637" cy="1970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8" name="Oval 167"/>
            <p:cNvSpPr/>
            <p:nvPr/>
          </p:nvSpPr>
          <p:spPr>
            <a:xfrm>
              <a:off x="3743325" y="1333499"/>
              <a:ext cx="304800" cy="3048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Oval 168"/>
            <p:cNvSpPr/>
            <p:nvPr/>
          </p:nvSpPr>
          <p:spPr>
            <a:xfrm>
              <a:off x="4581525" y="1333499"/>
              <a:ext cx="304800" cy="3048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71" name="Straight Connector 170"/>
          <p:cNvCxnSpPr/>
          <p:nvPr/>
        </p:nvCxnSpPr>
        <p:spPr>
          <a:xfrm rot="10800000">
            <a:off x="3276600" y="1590676"/>
            <a:ext cx="2362202" cy="952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/>
          <p:nvPr/>
        </p:nvCxnSpPr>
        <p:spPr>
          <a:xfrm rot="10800000" flipV="1">
            <a:off x="3276602" y="3181349"/>
            <a:ext cx="2362199" cy="1904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 rot="10800000" flipV="1">
            <a:off x="3276601" y="4952997"/>
            <a:ext cx="2362203" cy="952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/>
          <p:cNvSpPr txBox="1"/>
          <p:nvPr/>
        </p:nvSpPr>
        <p:spPr>
          <a:xfrm>
            <a:off x="4953000" y="10239"/>
            <a:ext cx="647357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Step 1</a:t>
            </a:r>
          </a:p>
          <a:p>
            <a:endParaRPr lang="en-US" sz="1400" b="1" dirty="0" smtClean="0"/>
          </a:p>
          <a:p>
            <a:endParaRPr lang="en-US" sz="1400" b="1" dirty="0" smtClean="0"/>
          </a:p>
          <a:p>
            <a:endParaRPr lang="en-US" sz="1400" b="1" dirty="0" smtClean="0"/>
          </a:p>
          <a:p>
            <a:endParaRPr lang="en-US" sz="1400" b="1" dirty="0" smtClean="0"/>
          </a:p>
          <a:p>
            <a:endParaRPr lang="en-US" sz="1400" b="1" dirty="0" smtClean="0"/>
          </a:p>
          <a:p>
            <a:endParaRPr lang="en-US" sz="1400" b="1" dirty="0" smtClean="0"/>
          </a:p>
          <a:p>
            <a:endParaRPr lang="en-US" sz="1400" b="1" dirty="0" smtClean="0"/>
          </a:p>
          <a:p>
            <a:r>
              <a:rPr lang="en-US" sz="1400" b="1" dirty="0" smtClean="0"/>
              <a:t>Step 2</a:t>
            </a:r>
          </a:p>
          <a:p>
            <a:endParaRPr lang="en-US" sz="1400" b="1" dirty="0" smtClean="0"/>
          </a:p>
          <a:p>
            <a:endParaRPr lang="en-US" sz="1400" b="1" dirty="0" smtClean="0"/>
          </a:p>
          <a:p>
            <a:endParaRPr lang="en-US" sz="1400" b="1" dirty="0" smtClean="0"/>
          </a:p>
          <a:p>
            <a:endParaRPr lang="en-US" sz="1400" b="1" dirty="0" smtClean="0"/>
          </a:p>
          <a:p>
            <a:endParaRPr lang="en-US" sz="1400" b="1" dirty="0" smtClean="0"/>
          </a:p>
          <a:p>
            <a:endParaRPr lang="en-US" sz="1400" b="1" dirty="0" smtClean="0"/>
          </a:p>
          <a:p>
            <a:r>
              <a:rPr lang="en-US" sz="1400" b="1" dirty="0" smtClean="0"/>
              <a:t>Step 3</a:t>
            </a:r>
          </a:p>
          <a:p>
            <a:endParaRPr lang="en-US" sz="1400" b="1" dirty="0" smtClean="0"/>
          </a:p>
          <a:p>
            <a:endParaRPr lang="en-US" sz="1400" b="1" dirty="0" smtClean="0"/>
          </a:p>
          <a:p>
            <a:endParaRPr lang="en-US" sz="1400" b="1" dirty="0" smtClean="0"/>
          </a:p>
          <a:p>
            <a:endParaRPr lang="en-US" sz="1400" b="1" dirty="0" smtClean="0"/>
          </a:p>
          <a:p>
            <a:endParaRPr lang="en-US" sz="1400" b="1" dirty="0" smtClean="0"/>
          </a:p>
          <a:p>
            <a:endParaRPr lang="en-US" sz="1400" b="1" dirty="0" smtClean="0"/>
          </a:p>
          <a:p>
            <a:endParaRPr lang="en-US" sz="1400" b="1" dirty="0" smtClean="0"/>
          </a:p>
          <a:p>
            <a:r>
              <a:rPr lang="en-US" sz="1400" b="1" dirty="0" smtClean="0"/>
              <a:t>Step 4</a:t>
            </a:r>
            <a:endParaRPr lang="en-US" sz="1400" b="1" dirty="0"/>
          </a:p>
        </p:txBody>
      </p:sp>
      <p:sp>
        <p:nvSpPr>
          <p:cNvPr id="178" name="TextBox 177"/>
          <p:cNvSpPr txBox="1"/>
          <p:nvPr/>
        </p:nvSpPr>
        <p:spPr>
          <a:xfrm>
            <a:off x="896837" y="6477000"/>
            <a:ext cx="1406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Construction</a:t>
            </a:r>
            <a:endParaRPr lang="en-US" b="1" dirty="0"/>
          </a:p>
        </p:txBody>
      </p:sp>
      <p:sp>
        <p:nvSpPr>
          <p:cNvPr id="179" name="TextBox 178"/>
          <p:cNvSpPr txBox="1"/>
          <p:nvPr/>
        </p:nvSpPr>
        <p:spPr>
          <a:xfrm>
            <a:off x="3886200" y="6477000"/>
            <a:ext cx="1000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Refitting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1" grpId="0" animBg="1"/>
      <p:bldP spid="16" grpId="0" animBg="1"/>
      <p:bldP spid="17" grpId="0" animBg="1"/>
      <p:bldP spid="19" grpId="0" animBg="1"/>
      <p:bldP spid="20" grpId="0" animBg="1"/>
      <p:bldP spid="23" grpId="0" animBg="1"/>
      <p:bldP spid="24" grpId="0" animBg="1"/>
      <p:bldP spid="27" grpId="0" animBg="1"/>
      <p:bldP spid="28" grpId="0" animBg="1"/>
      <p:bldP spid="31" grpId="0" animBg="1"/>
      <p:bldP spid="32" grpId="0" animBg="1"/>
      <p:bldP spid="35" grpId="0" animBg="1"/>
      <p:bldP spid="36" grpId="0" animBg="1"/>
      <p:bldP spid="41" grpId="0" animBg="1"/>
      <p:bldP spid="42" grpId="0" animBg="1"/>
      <p:bldP spid="44" grpId="0" animBg="1"/>
      <p:bldP spid="45" grpId="0" animBg="1"/>
      <p:bldP spid="50" grpId="0" animBg="1"/>
      <p:bldP spid="5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be 2"/>
          <p:cNvSpPr/>
          <p:nvPr/>
        </p:nvSpPr>
        <p:spPr>
          <a:xfrm>
            <a:off x="2209800" y="76200"/>
            <a:ext cx="914400" cy="8382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ube 3"/>
          <p:cNvSpPr/>
          <p:nvPr/>
        </p:nvSpPr>
        <p:spPr>
          <a:xfrm>
            <a:off x="3276600" y="152400"/>
            <a:ext cx="838200" cy="609600"/>
          </a:xfrm>
          <a:prstGeom prst="cube">
            <a:avLst/>
          </a:prstGeom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219200" y="76200"/>
            <a:ext cx="8382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76200" y="1066800"/>
          <a:ext cx="4114800" cy="2479040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1028700"/>
                <a:gridCol w="1028700"/>
                <a:gridCol w="1028700"/>
                <a:gridCol w="10287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Sphere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AABB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OBB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Bytes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48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Ops</a:t>
                      </a:r>
                    </a:p>
                    <a:p>
                      <a:r>
                        <a:rPr lang="en-US" sz="1600" dirty="0" smtClean="0"/>
                        <a:t>Construct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Ops</a:t>
                      </a:r>
                      <a:r>
                        <a:rPr lang="en-US" sz="1600" baseline="0" dirty="0" smtClean="0"/>
                        <a:t> Merge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Ops</a:t>
                      </a:r>
                    </a:p>
                    <a:p>
                      <a:r>
                        <a:rPr lang="en-US" sz="1600" dirty="0" smtClean="0"/>
                        <a:t>Intersect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>
            <a:stCxn id="7" idx="5"/>
            <a:endCxn id="9" idx="1"/>
          </p:cNvCxnSpPr>
          <p:nvPr/>
        </p:nvCxnSpPr>
        <p:spPr>
          <a:xfrm rot="16200000" flipH="1">
            <a:off x="869763" y="869763"/>
            <a:ext cx="394074" cy="2416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7" idx="3"/>
            <a:endCxn id="8" idx="7"/>
          </p:cNvCxnSpPr>
          <p:nvPr/>
        </p:nvCxnSpPr>
        <p:spPr>
          <a:xfrm rot="5400000">
            <a:off x="412563" y="869763"/>
            <a:ext cx="394074" cy="2416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685800" y="533400"/>
            <a:ext cx="304800" cy="3048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28600" y="1143000"/>
            <a:ext cx="304800" cy="3048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1143000" y="1143000"/>
            <a:ext cx="304800" cy="3048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10" name="Straight Connector 9"/>
          <p:cNvCxnSpPr>
            <a:stCxn id="12" idx="5"/>
            <a:endCxn id="14" idx="1"/>
          </p:cNvCxnSpPr>
          <p:nvPr/>
        </p:nvCxnSpPr>
        <p:spPr>
          <a:xfrm rot="16200000" flipH="1">
            <a:off x="2546163" y="869763"/>
            <a:ext cx="394074" cy="2416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12" idx="3"/>
            <a:endCxn id="13" idx="7"/>
          </p:cNvCxnSpPr>
          <p:nvPr/>
        </p:nvCxnSpPr>
        <p:spPr>
          <a:xfrm rot="5400000">
            <a:off x="2088963" y="869763"/>
            <a:ext cx="394074" cy="2416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362200" y="533400"/>
            <a:ext cx="304800" cy="3048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1905000" y="1143000"/>
            <a:ext cx="304800" cy="3048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2819400" y="1143000"/>
            <a:ext cx="304800" cy="3048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cxnSp>
        <p:nvCxnSpPr>
          <p:cNvPr id="16" name="Straight Connector 15"/>
          <p:cNvCxnSpPr>
            <a:stCxn id="25" idx="4"/>
            <a:endCxn id="19" idx="1"/>
          </p:cNvCxnSpPr>
          <p:nvPr/>
        </p:nvCxnSpPr>
        <p:spPr>
          <a:xfrm rot="16200000" flipH="1">
            <a:off x="2479768" y="2854232"/>
            <a:ext cx="387538" cy="3178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25" idx="4"/>
            <a:endCxn id="18" idx="7"/>
          </p:cNvCxnSpPr>
          <p:nvPr/>
        </p:nvCxnSpPr>
        <p:spPr>
          <a:xfrm rot="5400000">
            <a:off x="2199994" y="2892332"/>
            <a:ext cx="387538" cy="2416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752600" y="3162301"/>
            <a:ext cx="609600" cy="30480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BE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2743200" y="3162301"/>
            <a:ext cx="609600" cy="30480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CF</a:t>
            </a:r>
            <a:endParaRPr lang="en-US" dirty="0"/>
          </a:p>
        </p:txBody>
      </p:sp>
      <p:cxnSp>
        <p:nvCxnSpPr>
          <p:cNvPr id="20" name="Straight Connector 19"/>
          <p:cNvCxnSpPr>
            <a:stCxn id="24" idx="4"/>
            <a:endCxn id="28" idx="1"/>
          </p:cNvCxnSpPr>
          <p:nvPr/>
        </p:nvCxnSpPr>
        <p:spPr>
          <a:xfrm rot="16200000" flipH="1">
            <a:off x="841469" y="2892331"/>
            <a:ext cx="387537" cy="2416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23" idx="5"/>
            <a:endCxn id="25" idx="1"/>
          </p:cNvCxnSpPr>
          <p:nvPr/>
        </p:nvCxnSpPr>
        <p:spPr>
          <a:xfrm rot="16200000" flipH="1">
            <a:off x="1925404" y="2185567"/>
            <a:ext cx="394074" cy="3532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23" idx="3"/>
            <a:endCxn id="24" idx="7"/>
          </p:cNvCxnSpPr>
          <p:nvPr/>
        </p:nvCxnSpPr>
        <p:spPr>
          <a:xfrm rot="5400000">
            <a:off x="1071422" y="2223667"/>
            <a:ext cx="394074" cy="2770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1295400" y="1905000"/>
            <a:ext cx="762000" cy="30480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609600" y="2514600"/>
            <a:ext cx="609600" cy="30480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AE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2209800" y="2514600"/>
            <a:ext cx="609600" cy="30480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AF</a:t>
            </a:r>
            <a:endParaRPr lang="en-US" dirty="0"/>
          </a:p>
        </p:txBody>
      </p:sp>
      <p:cxnSp>
        <p:nvCxnSpPr>
          <p:cNvPr id="26" name="Straight Connector 25"/>
          <p:cNvCxnSpPr>
            <a:stCxn id="24" idx="4"/>
          </p:cNvCxnSpPr>
          <p:nvPr/>
        </p:nvCxnSpPr>
        <p:spPr>
          <a:xfrm rot="5400000">
            <a:off x="557215" y="2881315"/>
            <a:ext cx="419100" cy="2952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76200" y="3162300"/>
            <a:ext cx="619125" cy="30480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BE</a:t>
            </a:r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1066800" y="3162300"/>
            <a:ext cx="609600" cy="30480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CE</a:t>
            </a:r>
            <a:endParaRPr lang="en-US" dirty="0"/>
          </a:p>
        </p:txBody>
      </p:sp>
      <p:cxnSp>
        <p:nvCxnSpPr>
          <p:cNvPr id="57" name="Straight Connector 56"/>
          <p:cNvCxnSpPr/>
          <p:nvPr/>
        </p:nvCxnSpPr>
        <p:spPr>
          <a:xfrm rot="5400000">
            <a:off x="825126" y="228600"/>
            <a:ext cx="394074" cy="241674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rot="16200000" flipH="1">
            <a:off x="2165163" y="197037"/>
            <a:ext cx="394074" cy="30480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rot="5400000">
            <a:off x="107763" y="1492437"/>
            <a:ext cx="241674" cy="15240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rot="5400000">
            <a:off x="1022163" y="1492437"/>
            <a:ext cx="241674" cy="15240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rot="16200000" flipH="1">
            <a:off x="419100" y="1498974"/>
            <a:ext cx="228600" cy="15240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rot="16200000" flipH="1">
            <a:off x="1333500" y="1498974"/>
            <a:ext cx="228600" cy="15240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rot="5400000">
            <a:off x="1784163" y="1492437"/>
            <a:ext cx="241674" cy="15240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rot="16200000" flipH="1">
            <a:off x="2095500" y="1498974"/>
            <a:ext cx="228600" cy="15240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rot="5400000">
            <a:off x="2698563" y="1492437"/>
            <a:ext cx="241674" cy="15240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rot="16200000" flipH="1">
            <a:off x="3009900" y="1498974"/>
            <a:ext cx="228600" cy="15240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rot="5400000">
            <a:off x="107763" y="3511738"/>
            <a:ext cx="241674" cy="15240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rot="16200000" flipH="1">
            <a:off x="419100" y="3518275"/>
            <a:ext cx="228600" cy="15240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rot="5400000">
            <a:off x="1098363" y="3511738"/>
            <a:ext cx="241674" cy="15240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rot="16200000" flipH="1">
            <a:off x="1409700" y="3518275"/>
            <a:ext cx="228600" cy="15240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rot="5400000">
            <a:off x="1784163" y="3511738"/>
            <a:ext cx="241674" cy="15240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rot="16200000" flipH="1">
            <a:off x="2095500" y="3518275"/>
            <a:ext cx="228600" cy="15240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rot="5400000">
            <a:off x="2774763" y="3511738"/>
            <a:ext cx="241674" cy="15240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rot="16200000" flipH="1">
            <a:off x="3086100" y="3518275"/>
            <a:ext cx="228600" cy="15240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1447800" y="609600"/>
            <a:ext cx="421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ym typeface="Symbol"/>
              </a:rPr>
              <a:t>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3" grpId="0" animBg="1"/>
      <p:bldP spid="14" grpId="0" animBg="1"/>
      <p:bldP spid="18" grpId="0" animBg="1"/>
      <p:bldP spid="19" grpId="0" animBg="1"/>
      <p:bldP spid="24" grpId="0" animBg="1"/>
      <p:bldP spid="25" grpId="0" animBg="1"/>
      <p:bldP spid="27" grpId="0" animBg="1"/>
      <p:bldP spid="2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>
            <a:endCxn id="5" idx="0"/>
          </p:cNvCxnSpPr>
          <p:nvPr/>
        </p:nvCxnSpPr>
        <p:spPr>
          <a:xfrm rot="16200000" flipH="1">
            <a:off x="374431" y="1081251"/>
            <a:ext cx="236482" cy="11824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 rot="5400000">
            <a:off x="183218" y="1108782"/>
            <a:ext cx="234628" cy="7685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161597" y="1258613"/>
            <a:ext cx="189186" cy="189186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57200" y="1258613"/>
            <a:ext cx="189186" cy="189186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rot="16200000" flipH="1">
            <a:off x="1080085" y="1116724"/>
            <a:ext cx="264188" cy="750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5400000">
            <a:off x="924344" y="1108783"/>
            <a:ext cx="234628" cy="7685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902723" y="1258614"/>
            <a:ext cx="189186" cy="189186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168766" y="1258614"/>
            <a:ext cx="189186" cy="189186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endCxn id="13" idx="0"/>
          </p:cNvCxnSpPr>
          <p:nvPr/>
        </p:nvCxnSpPr>
        <p:spPr>
          <a:xfrm rot="16200000" flipH="1">
            <a:off x="2459585" y="1069592"/>
            <a:ext cx="236484" cy="1415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5400000">
            <a:off x="2256711" y="1108783"/>
            <a:ext cx="234628" cy="7685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235091" y="1258614"/>
            <a:ext cx="189186" cy="189186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554014" y="1258614"/>
            <a:ext cx="189186" cy="189186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23" idx="5"/>
            <a:endCxn id="17" idx="1"/>
          </p:cNvCxnSpPr>
          <p:nvPr/>
        </p:nvCxnSpPr>
        <p:spPr>
          <a:xfrm rot="16200000" flipH="1">
            <a:off x="2139724" y="637072"/>
            <a:ext cx="268247" cy="22620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23" idx="3"/>
            <a:endCxn id="16" idx="7"/>
          </p:cNvCxnSpPr>
          <p:nvPr/>
        </p:nvCxnSpPr>
        <p:spPr>
          <a:xfrm rot="5400000">
            <a:off x="1832297" y="689624"/>
            <a:ext cx="268247" cy="1211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1744389" y="856593"/>
            <a:ext cx="189186" cy="189186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359244" y="856593"/>
            <a:ext cx="189186" cy="189186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>
            <a:stCxn id="22" idx="5"/>
            <a:endCxn id="26" idx="1"/>
          </p:cNvCxnSpPr>
          <p:nvPr/>
        </p:nvCxnSpPr>
        <p:spPr>
          <a:xfrm rot="16200000" flipH="1">
            <a:off x="763271" y="587074"/>
            <a:ext cx="268247" cy="3262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21" idx="5"/>
            <a:endCxn id="23" idx="1"/>
          </p:cNvCxnSpPr>
          <p:nvPr/>
        </p:nvCxnSpPr>
        <p:spPr>
          <a:xfrm rot="16200000" flipH="1">
            <a:off x="1639333" y="94640"/>
            <a:ext cx="244598" cy="5306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21" idx="3"/>
            <a:endCxn id="22" idx="7"/>
          </p:cNvCxnSpPr>
          <p:nvPr/>
        </p:nvCxnSpPr>
        <p:spPr>
          <a:xfrm rot="5400000">
            <a:off x="926108" y="45866"/>
            <a:ext cx="244598" cy="6282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1334814" y="76200"/>
            <a:ext cx="189186" cy="189186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72814" y="454572"/>
            <a:ext cx="189186" cy="189186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999265" y="454572"/>
            <a:ext cx="189186" cy="189186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4" name="Straight Connector 23"/>
          <p:cNvCxnSpPr>
            <a:stCxn id="22" idx="3"/>
          </p:cNvCxnSpPr>
          <p:nvPr/>
        </p:nvCxnSpPr>
        <p:spPr>
          <a:xfrm rot="5400000">
            <a:off x="376074" y="679444"/>
            <a:ext cx="287838" cy="1610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297575" y="856593"/>
            <a:ext cx="189186" cy="189186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032789" y="856593"/>
            <a:ext cx="189186" cy="189186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/>
          <p:cNvCxnSpPr>
            <a:stCxn id="4" idx="4"/>
          </p:cNvCxnSpPr>
          <p:nvPr/>
        </p:nvCxnSpPr>
        <p:spPr>
          <a:xfrm rot="16200000" flipH="1">
            <a:off x="177480" y="1526508"/>
            <a:ext cx="246156" cy="887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4" idx="4"/>
            <a:endCxn id="56" idx="0"/>
          </p:cNvCxnSpPr>
          <p:nvPr/>
        </p:nvCxnSpPr>
        <p:spPr>
          <a:xfrm rot="5400000">
            <a:off x="90724" y="1512247"/>
            <a:ext cx="229915" cy="1010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rot="16200000" flipH="1">
            <a:off x="1779533" y="1126249"/>
            <a:ext cx="264188" cy="750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rot="5400000">
            <a:off x="1623791" y="1118308"/>
            <a:ext cx="234628" cy="7685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1602171" y="1268139"/>
            <a:ext cx="189186" cy="189186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1868214" y="1268139"/>
            <a:ext cx="189186" cy="189186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" name="Straight Connector 103"/>
          <p:cNvCxnSpPr>
            <a:stCxn id="5" idx="4"/>
          </p:cNvCxnSpPr>
          <p:nvPr/>
        </p:nvCxnSpPr>
        <p:spPr>
          <a:xfrm rot="16200000" flipH="1">
            <a:off x="500178" y="1499413"/>
            <a:ext cx="246158" cy="1429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5" idx="4"/>
          </p:cNvCxnSpPr>
          <p:nvPr/>
        </p:nvCxnSpPr>
        <p:spPr>
          <a:xfrm rot="5400000">
            <a:off x="413423" y="1539345"/>
            <a:ext cx="229917" cy="468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>
            <a:stCxn id="8" idx="4"/>
          </p:cNvCxnSpPr>
          <p:nvPr/>
        </p:nvCxnSpPr>
        <p:spPr>
          <a:xfrm rot="16200000" flipH="1">
            <a:off x="891918" y="1553197"/>
            <a:ext cx="246159" cy="353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8" idx="4"/>
            <a:endCxn id="92" idx="0"/>
          </p:cNvCxnSpPr>
          <p:nvPr/>
        </p:nvCxnSpPr>
        <p:spPr>
          <a:xfrm rot="5400000">
            <a:off x="811011" y="1491409"/>
            <a:ext cx="229914" cy="1426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stCxn id="9" idx="4"/>
          </p:cNvCxnSpPr>
          <p:nvPr/>
        </p:nvCxnSpPr>
        <p:spPr>
          <a:xfrm rot="16200000" flipH="1">
            <a:off x="1194399" y="1516759"/>
            <a:ext cx="246160" cy="10824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9" idx="4"/>
          </p:cNvCxnSpPr>
          <p:nvPr/>
        </p:nvCxnSpPr>
        <p:spPr>
          <a:xfrm rot="5400000">
            <a:off x="1107646" y="1522005"/>
            <a:ext cx="229918" cy="815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73" idx="4"/>
          </p:cNvCxnSpPr>
          <p:nvPr/>
        </p:nvCxnSpPr>
        <p:spPr>
          <a:xfrm rot="16200000" flipH="1">
            <a:off x="1606363" y="1547725"/>
            <a:ext cx="236636" cy="558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73" idx="4"/>
          </p:cNvCxnSpPr>
          <p:nvPr/>
        </p:nvCxnSpPr>
        <p:spPr>
          <a:xfrm rot="5400000">
            <a:off x="1519611" y="1500566"/>
            <a:ext cx="220395" cy="1339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>
            <a:stCxn id="74" idx="4"/>
            <a:endCxn id="99" idx="0"/>
          </p:cNvCxnSpPr>
          <p:nvPr/>
        </p:nvCxnSpPr>
        <p:spPr>
          <a:xfrm rot="16200000" flipH="1">
            <a:off x="1915111" y="1505021"/>
            <a:ext cx="219075" cy="1236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74" idx="4"/>
            <a:endCxn id="98" idx="0"/>
          </p:cNvCxnSpPr>
          <p:nvPr/>
        </p:nvCxnSpPr>
        <p:spPr>
          <a:xfrm rot="5400000">
            <a:off x="1829732" y="1544638"/>
            <a:ext cx="220389" cy="457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>
            <a:stCxn id="12" idx="4"/>
          </p:cNvCxnSpPr>
          <p:nvPr/>
        </p:nvCxnSpPr>
        <p:spPr>
          <a:xfrm rot="16200000" flipH="1">
            <a:off x="2275510" y="1501974"/>
            <a:ext cx="240761" cy="1324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stCxn id="12" idx="4"/>
            <a:endCxn id="100" idx="0"/>
          </p:cNvCxnSpPr>
          <p:nvPr/>
        </p:nvCxnSpPr>
        <p:spPr>
          <a:xfrm rot="5400000">
            <a:off x="2184035" y="1532065"/>
            <a:ext cx="229914" cy="613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>
            <a:stCxn id="13" idx="4"/>
          </p:cNvCxnSpPr>
          <p:nvPr/>
        </p:nvCxnSpPr>
        <p:spPr>
          <a:xfrm rot="16200000" flipH="1">
            <a:off x="2603387" y="1493019"/>
            <a:ext cx="247585" cy="15714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>
            <a:stCxn id="13" idx="4"/>
          </p:cNvCxnSpPr>
          <p:nvPr/>
        </p:nvCxnSpPr>
        <p:spPr>
          <a:xfrm rot="5400000">
            <a:off x="2516637" y="1547174"/>
            <a:ext cx="231344" cy="325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79628" y="1677714"/>
            <a:ext cx="151086" cy="151086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249072" y="1676400"/>
            <a:ext cx="151086" cy="151086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427822" y="1677714"/>
            <a:ext cx="151086" cy="151086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597266" y="1676400"/>
            <a:ext cx="151086" cy="151086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779076" y="1677714"/>
            <a:ext cx="151086" cy="151086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948520" y="1676400"/>
            <a:ext cx="151086" cy="151086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1127270" y="1677714"/>
            <a:ext cx="151086" cy="151086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1296714" y="1676400"/>
            <a:ext cx="151086" cy="151086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1493308" y="1677714"/>
            <a:ext cx="151086" cy="151086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1662752" y="1676400"/>
            <a:ext cx="151086" cy="151086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1841502" y="1677714"/>
            <a:ext cx="151086" cy="151086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2010946" y="1676400"/>
            <a:ext cx="151086" cy="151086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2192756" y="1677714"/>
            <a:ext cx="151086" cy="151086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2362200" y="1676400"/>
            <a:ext cx="151086" cy="151086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2540950" y="1677714"/>
            <a:ext cx="151086" cy="151086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2710394" y="1676400"/>
            <a:ext cx="151086" cy="151086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Freeform 135"/>
          <p:cNvSpPr/>
          <p:nvPr/>
        </p:nvSpPr>
        <p:spPr>
          <a:xfrm>
            <a:off x="150125" y="933734"/>
            <a:ext cx="2496972" cy="818866"/>
          </a:xfrm>
          <a:custGeom>
            <a:avLst/>
            <a:gdLst>
              <a:gd name="connsiteX0" fmla="*/ 0 w 2306472"/>
              <a:gd name="connsiteY0" fmla="*/ 818866 h 818866"/>
              <a:gd name="connsiteX1" fmla="*/ 525439 w 2306472"/>
              <a:gd name="connsiteY1" fmla="*/ 818866 h 818866"/>
              <a:gd name="connsiteX2" fmla="*/ 839338 w 2306472"/>
              <a:gd name="connsiteY2" fmla="*/ 402609 h 818866"/>
              <a:gd name="connsiteX3" fmla="*/ 1044054 w 2306472"/>
              <a:gd name="connsiteY3" fmla="*/ 818866 h 818866"/>
              <a:gd name="connsiteX4" fmla="*/ 1228299 w 2306472"/>
              <a:gd name="connsiteY4" fmla="*/ 818866 h 818866"/>
              <a:gd name="connsiteX5" fmla="*/ 1678675 w 2306472"/>
              <a:gd name="connsiteY5" fmla="*/ 0 h 818866"/>
              <a:gd name="connsiteX6" fmla="*/ 2115403 w 2306472"/>
              <a:gd name="connsiteY6" fmla="*/ 812042 h 818866"/>
              <a:gd name="connsiteX7" fmla="*/ 2286000 w 2306472"/>
              <a:gd name="connsiteY7" fmla="*/ 812042 h 818866"/>
              <a:gd name="connsiteX8" fmla="*/ 2306472 w 2306472"/>
              <a:gd name="connsiteY8" fmla="*/ 6824 h 818866"/>
              <a:gd name="connsiteX0" fmla="*/ 0 w 2496972"/>
              <a:gd name="connsiteY0" fmla="*/ 818866 h 818866"/>
              <a:gd name="connsiteX1" fmla="*/ 525439 w 2496972"/>
              <a:gd name="connsiteY1" fmla="*/ 818866 h 818866"/>
              <a:gd name="connsiteX2" fmla="*/ 839338 w 2496972"/>
              <a:gd name="connsiteY2" fmla="*/ 402609 h 818866"/>
              <a:gd name="connsiteX3" fmla="*/ 1044054 w 2496972"/>
              <a:gd name="connsiteY3" fmla="*/ 818866 h 818866"/>
              <a:gd name="connsiteX4" fmla="*/ 1228299 w 2496972"/>
              <a:gd name="connsiteY4" fmla="*/ 818866 h 818866"/>
              <a:gd name="connsiteX5" fmla="*/ 1678675 w 2496972"/>
              <a:gd name="connsiteY5" fmla="*/ 0 h 818866"/>
              <a:gd name="connsiteX6" fmla="*/ 2115403 w 2496972"/>
              <a:gd name="connsiteY6" fmla="*/ 812042 h 818866"/>
              <a:gd name="connsiteX7" fmla="*/ 2286000 w 2496972"/>
              <a:gd name="connsiteY7" fmla="*/ 812042 h 818866"/>
              <a:gd name="connsiteX8" fmla="*/ 2496972 w 2496972"/>
              <a:gd name="connsiteY8" fmla="*/ 435449 h 818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96972" h="818866">
                <a:moveTo>
                  <a:pt x="0" y="818866"/>
                </a:moveTo>
                <a:lnTo>
                  <a:pt x="525439" y="818866"/>
                </a:lnTo>
                <a:lnTo>
                  <a:pt x="839338" y="402609"/>
                </a:lnTo>
                <a:lnTo>
                  <a:pt x="1044054" y="818866"/>
                </a:lnTo>
                <a:lnTo>
                  <a:pt x="1228299" y="818866"/>
                </a:lnTo>
                <a:lnTo>
                  <a:pt x="1678675" y="0"/>
                </a:lnTo>
                <a:lnTo>
                  <a:pt x="2115403" y="812042"/>
                </a:lnTo>
                <a:lnTo>
                  <a:pt x="2286000" y="812042"/>
                </a:lnTo>
                <a:lnTo>
                  <a:pt x="2496972" y="435449"/>
                </a:lnTo>
              </a:path>
            </a:pathLst>
          </a:cu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" name="Group 183"/>
          <p:cNvGrpSpPr/>
          <p:nvPr/>
        </p:nvGrpSpPr>
        <p:grpSpPr>
          <a:xfrm>
            <a:off x="1143000" y="-28575"/>
            <a:ext cx="7341218" cy="6819900"/>
            <a:chOff x="228600" y="-28575"/>
            <a:chExt cx="7341218" cy="6819900"/>
          </a:xfrm>
        </p:grpSpPr>
        <p:sp>
          <p:nvSpPr>
            <p:cNvPr id="12" name="Rounded Rectangle 11"/>
            <p:cNvSpPr/>
            <p:nvPr/>
          </p:nvSpPr>
          <p:spPr>
            <a:xfrm>
              <a:off x="228600" y="47625"/>
              <a:ext cx="1752600" cy="22098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" name="Rounded Rectangle 1"/>
            <p:cNvSpPr/>
            <p:nvPr/>
          </p:nvSpPr>
          <p:spPr>
            <a:xfrm>
              <a:off x="457200" y="352425"/>
              <a:ext cx="1295400" cy="4572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/>
                <a:t>Task 0</a:t>
              </a:r>
              <a:endParaRPr lang="en-US" dirty="0"/>
            </a:p>
          </p:txBody>
        </p:sp>
        <p:sp>
          <p:nvSpPr>
            <p:cNvPr id="3" name="Rectangle 2"/>
            <p:cNvSpPr/>
            <p:nvPr/>
          </p:nvSpPr>
          <p:spPr>
            <a:xfrm>
              <a:off x="1447800" y="428625"/>
              <a:ext cx="228600" cy="3048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447800" y="504825"/>
              <a:ext cx="228600" cy="228600"/>
            </a:xfrm>
            <a:prstGeom prst="rect">
              <a:avLst/>
            </a:prstGeom>
            <a:solidFill>
              <a:srgbClr val="C00000"/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457200" y="1038225"/>
              <a:ext cx="1295400" cy="4572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/>
                <a:t>Task </a:t>
              </a:r>
              <a:r>
                <a:rPr lang="en-US" i="1" dirty="0" err="1" smtClean="0"/>
                <a:t>i</a:t>
              </a:r>
              <a:endParaRPr lang="en-US" i="1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447800" y="1114425"/>
              <a:ext cx="228600" cy="3048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447800" y="1266825"/>
              <a:ext cx="228600" cy="152400"/>
            </a:xfrm>
            <a:prstGeom prst="rect">
              <a:avLst/>
            </a:prstGeom>
            <a:solidFill>
              <a:srgbClr val="C00000"/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22409" y="-16907"/>
              <a:ext cx="72539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Core 1</a:t>
              </a:r>
              <a:endParaRPr lang="en-US" sz="1600" dirty="0"/>
            </a:p>
          </p:txBody>
        </p:sp>
        <p:sp>
          <p:nvSpPr>
            <p:cNvPr id="14" name="TextBox 13"/>
            <p:cNvSpPr txBox="1"/>
            <p:nvPr/>
          </p:nvSpPr>
          <p:spPr>
            <a:xfrm rot="5400000">
              <a:off x="968748" y="737859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2590800" y="35957"/>
              <a:ext cx="1752600" cy="222146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2819400" y="340757"/>
              <a:ext cx="1295400" cy="4572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/>
                <a:t>Task </a:t>
              </a:r>
              <a:r>
                <a:rPr lang="en-US" i="1" dirty="0" smtClean="0"/>
                <a:t>k</a:t>
              </a:r>
              <a:endParaRPr lang="en-US" i="1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810000" y="416957"/>
              <a:ext cx="228600" cy="3048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2819400" y="1026557"/>
              <a:ext cx="1295400" cy="4572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/>
                <a:t>Task </a:t>
              </a:r>
              <a:r>
                <a:rPr lang="en-US" i="1" dirty="0" err="1" smtClean="0"/>
                <a:t>k+i</a:t>
              </a:r>
              <a:endParaRPr lang="en-US" i="1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810000" y="1102757"/>
              <a:ext cx="228600" cy="3048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810000" y="1114425"/>
              <a:ext cx="228600" cy="293132"/>
            </a:xfrm>
            <a:prstGeom prst="rect">
              <a:avLst/>
            </a:prstGeom>
            <a:solidFill>
              <a:srgbClr val="C00000"/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172030" y="-28575"/>
              <a:ext cx="7141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Core k</a:t>
              </a:r>
              <a:endParaRPr lang="en-US" sz="1600" dirty="0"/>
            </a:p>
          </p:txBody>
        </p:sp>
        <p:sp>
          <p:nvSpPr>
            <p:cNvPr id="23" name="TextBox 22"/>
            <p:cNvSpPr txBox="1"/>
            <p:nvPr/>
          </p:nvSpPr>
          <p:spPr>
            <a:xfrm rot="5400000">
              <a:off x="3330948" y="726191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057400" y="657225"/>
              <a:ext cx="5164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……</a:t>
              </a:r>
              <a:endParaRPr lang="en-US" dirty="0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2400300" y="2562226"/>
              <a:ext cx="2133600" cy="408709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400" b="1" dirty="0" smtClean="0"/>
                <a:t>Utilization</a:t>
              </a:r>
              <a:endParaRPr lang="en-US" sz="1400" b="1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638550" y="2612299"/>
              <a:ext cx="228600" cy="3048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638550" y="2764699"/>
              <a:ext cx="228600" cy="152400"/>
            </a:xfrm>
            <a:prstGeom prst="rect">
              <a:avLst/>
            </a:prstGeom>
            <a:solidFill>
              <a:srgbClr val="C00000"/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933825" y="2612299"/>
              <a:ext cx="228600" cy="3048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229100" y="2609340"/>
              <a:ext cx="228600" cy="3048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229100" y="2621008"/>
              <a:ext cx="228600" cy="293132"/>
            </a:xfrm>
            <a:prstGeom prst="rect">
              <a:avLst/>
            </a:prstGeom>
            <a:solidFill>
              <a:srgbClr val="C00000"/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Down Arrow 33"/>
            <p:cNvSpPr/>
            <p:nvPr/>
          </p:nvSpPr>
          <p:spPr>
            <a:xfrm>
              <a:off x="3429000" y="3019425"/>
              <a:ext cx="152400" cy="457200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476250" y="3505200"/>
              <a:ext cx="6248400" cy="137160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 smtClean="0"/>
                <a:t>Global</a:t>
              </a:r>
            </a:p>
            <a:p>
              <a:r>
                <a:rPr lang="en-US" dirty="0" smtClean="0"/>
                <a:t>Task Pools</a:t>
              </a:r>
              <a:endParaRPr lang="en-US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581400" y="3076575"/>
              <a:ext cx="14272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new </a:t>
              </a:r>
              <a:r>
                <a:rPr lang="en-US" sz="1600" dirty="0" smtClean="0"/>
                <a:t>kernel call</a:t>
              </a:r>
              <a:endParaRPr lang="en-US" sz="1600" dirty="0"/>
            </a:p>
          </p:txBody>
        </p:sp>
        <p:cxnSp>
          <p:nvCxnSpPr>
            <p:cNvPr id="56" name="Shape 55"/>
            <p:cNvCxnSpPr>
              <a:stCxn id="26" idx="1"/>
              <a:endCxn id="9" idx="2"/>
            </p:cNvCxnSpPr>
            <p:nvPr/>
          </p:nvCxnSpPr>
          <p:spPr>
            <a:xfrm rot="10800000">
              <a:off x="1104900" y="1495425"/>
              <a:ext cx="1295400" cy="1271156"/>
            </a:xfrm>
            <a:prstGeom prst="bentConnector2">
              <a:avLst/>
            </a:prstGeom>
            <a:ln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457200" y="1647825"/>
              <a:ext cx="7334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abort or</a:t>
              </a:r>
              <a:br>
                <a:rPr lang="en-US" sz="1200" dirty="0" smtClean="0"/>
              </a:br>
              <a:r>
                <a:rPr lang="en-US" sz="1200" dirty="0" smtClean="0"/>
                <a:t>continue</a:t>
              </a:r>
              <a:endParaRPr lang="en-US" sz="1200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429000" y="1647825"/>
              <a:ext cx="7334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abort or</a:t>
              </a:r>
              <a:br>
                <a:rPr lang="en-US" sz="1200" dirty="0" smtClean="0"/>
              </a:br>
              <a:r>
                <a:rPr lang="en-US" sz="1200" dirty="0" smtClean="0"/>
                <a:t>continue</a:t>
              </a:r>
              <a:endParaRPr lang="en-US" sz="1200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343275" y="2609851"/>
              <a:ext cx="228600" cy="3048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343275" y="2686051"/>
              <a:ext cx="228600" cy="228600"/>
            </a:xfrm>
            <a:prstGeom prst="rect">
              <a:avLst/>
            </a:prstGeom>
            <a:solidFill>
              <a:srgbClr val="C00000"/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847850" y="3581400"/>
              <a:ext cx="228600" cy="1171576"/>
            </a:xfrm>
            <a:prstGeom prst="rect">
              <a:avLst/>
            </a:prstGeom>
            <a:gradFill flip="none" rotWithShape="1">
              <a:gsLst>
                <a:gs pos="100000">
                  <a:schemeClr val="accent3">
                    <a:lumMod val="60000"/>
                    <a:lumOff val="40000"/>
                  </a:schemeClr>
                </a:gs>
                <a:gs pos="35000">
                  <a:schemeClr val="accent6">
                    <a:tint val="37000"/>
                    <a:satMod val="300000"/>
                  </a:schemeClr>
                </a:gs>
                <a:gs pos="100000">
                  <a:schemeClr val="accent6">
                    <a:tint val="15000"/>
                    <a:satMod val="35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bg2">
                  <a:lumMod val="90000"/>
                </a:schemeClr>
              </a:solidFill>
            </a:ln>
            <a:effectLst>
              <a:outerShdw blurRad="40000" dist="20000" dir="5400000" rotWithShape="0">
                <a:srgbClr val="000000"/>
              </a:outerShd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847850" y="4067175"/>
              <a:ext cx="228600" cy="685800"/>
            </a:xfrm>
            <a:prstGeom prst="rect">
              <a:avLst/>
            </a:prstGeom>
            <a:solidFill>
              <a:srgbClr val="C00000"/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5181600" y="35957"/>
              <a:ext cx="1752600" cy="222146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Rounded Rectangle 51"/>
            <p:cNvSpPr/>
            <p:nvPr/>
          </p:nvSpPr>
          <p:spPr>
            <a:xfrm>
              <a:off x="5410200" y="340757"/>
              <a:ext cx="1295400" cy="4572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/>
                <a:t>Task </a:t>
              </a:r>
              <a:r>
                <a:rPr lang="en-US" i="1" dirty="0" smtClean="0"/>
                <a:t>n</a:t>
              </a:r>
              <a:endParaRPr lang="en-US" i="1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6400800" y="416957"/>
              <a:ext cx="228600" cy="3048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ounded Rectangle 53"/>
            <p:cNvSpPr/>
            <p:nvPr/>
          </p:nvSpPr>
          <p:spPr>
            <a:xfrm>
              <a:off x="5410200" y="1026557"/>
              <a:ext cx="1295400" cy="4572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/>
                <a:t>Task </a:t>
              </a:r>
              <a:r>
                <a:rPr lang="en-US" i="1" dirty="0" err="1" smtClean="0"/>
                <a:t>n+i</a:t>
              </a:r>
              <a:endParaRPr lang="en-US" i="1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6400800" y="1102757"/>
              <a:ext cx="228600" cy="3048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6400800" y="1114425"/>
              <a:ext cx="228600" cy="293132"/>
            </a:xfrm>
            <a:prstGeom prst="rect">
              <a:avLst/>
            </a:prstGeom>
            <a:solidFill>
              <a:srgbClr val="C00000"/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762830" y="-28575"/>
              <a:ext cx="7285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Core </a:t>
              </a:r>
              <a:r>
                <a:rPr lang="en-US" sz="1600" dirty="0" smtClean="0"/>
                <a:t>n</a:t>
              </a:r>
              <a:endParaRPr lang="en-US" sz="1600" dirty="0"/>
            </a:p>
          </p:txBody>
        </p:sp>
        <p:sp>
          <p:nvSpPr>
            <p:cNvPr id="61" name="TextBox 60"/>
            <p:cNvSpPr txBox="1"/>
            <p:nvPr/>
          </p:nvSpPr>
          <p:spPr>
            <a:xfrm rot="5400000">
              <a:off x="5921748" y="726191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6019800" y="1647825"/>
              <a:ext cx="7334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abort or</a:t>
              </a:r>
              <a:br>
                <a:rPr lang="en-US" sz="1200" dirty="0" smtClean="0"/>
              </a:br>
              <a:r>
                <a:rPr lang="en-US" sz="1200" dirty="0" smtClean="0"/>
                <a:t>continue</a:t>
              </a:r>
              <a:endParaRPr lang="en-US" sz="1200" dirty="0"/>
            </a:p>
          </p:txBody>
        </p:sp>
        <p:cxnSp>
          <p:nvCxnSpPr>
            <p:cNvPr id="64" name="Shape 63"/>
            <p:cNvCxnSpPr>
              <a:stCxn id="26" idx="3"/>
              <a:endCxn id="54" idx="2"/>
            </p:cNvCxnSpPr>
            <p:nvPr/>
          </p:nvCxnSpPr>
          <p:spPr>
            <a:xfrm flipV="1">
              <a:off x="4533900" y="1483757"/>
              <a:ext cx="1524000" cy="1282824"/>
            </a:xfrm>
            <a:prstGeom prst="bentConnector2">
              <a:avLst/>
            </a:prstGeom>
            <a:ln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>
              <a:stCxn id="26" idx="0"/>
              <a:endCxn id="19" idx="2"/>
            </p:cNvCxnSpPr>
            <p:nvPr/>
          </p:nvCxnSpPr>
          <p:spPr>
            <a:xfrm rot="5400000" flipH="1" flipV="1">
              <a:off x="2927866" y="2022992"/>
              <a:ext cx="1078469" cy="1588"/>
            </a:xfrm>
            <a:prstGeom prst="straightConnector1">
              <a:avLst/>
            </a:prstGeom>
            <a:ln w="25400">
              <a:tailEnd type="stealth" w="lg" len="lg"/>
            </a:ln>
            <a:effectLst>
              <a:outerShdw blurRad="40005" dist="20320" dir="5400000" algn="ctr" rotWithShape="0">
                <a:schemeClr val="tx1">
                  <a:alpha val="38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4512712" y="657225"/>
              <a:ext cx="5164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……</a:t>
              </a:r>
              <a:endParaRPr lang="en-US" dirty="0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2181225" y="3581400"/>
              <a:ext cx="228600" cy="1171576"/>
            </a:xfrm>
            <a:prstGeom prst="rect">
              <a:avLst/>
            </a:prstGeom>
            <a:gradFill flip="none" rotWithShape="1">
              <a:gsLst>
                <a:gs pos="100000">
                  <a:schemeClr val="accent3">
                    <a:lumMod val="60000"/>
                    <a:lumOff val="40000"/>
                  </a:schemeClr>
                </a:gs>
                <a:gs pos="35000">
                  <a:schemeClr val="accent6">
                    <a:tint val="37000"/>
                    <a:satMod val="300000"/>
                  </a:schemeClr>
                </a:gs>
                <a:gs pos="100000">
                  <a:schemeClr val="accent6">
                    <a:tint val="15000"/>
                    <a:satMod val="35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bg2">
                  <a:lumMod val="90000"/>
                </a:schemeClr>
              </a:solidFill>
            </a:ln>
            <a:effectLst>
              <a:outerShdw blurRad="40000" dist="20000" dir="5400000" rotWithShape="0">
                <a:srgbClr val="000000"/>
              </a:outerShd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2181225" y="4295775"/>
              <a:ext cx="228600" cy="457200"/>
            </a:xfrm>
            <a:prstGeom prst="rect">
              <a:avLst/>
            </a:prstGeom>
            <a:solidFill>
              <a:srgbClr val="C00000"/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2524125" y="3581400"/>
              <a:ext cx="228600" cy="1171576"/>
            </a:xfrm>
            <a:prstGeom prst="rect">
              <a:avLst/>
            </a:prstGeom>
            <a:gradFill flip="none" rotWithShape="1">
              <a:gsLst>
                <a:gs pos="100000">
                  <a:schemeClr val="accent3">
                    <a:lumMod val="60000"/>
                    <a:lumOff val="40000"/>
                  </a:schemeClr>
                </a:gs>
                <a:gs pos="35000">
                  <a:schemeClr val="accent6">
                    <a:tint val="37000"/>
                    <a:satMod val="300000"/>
                  </a:schemeClr>
                </a:gs>
                <a:gs pos="100000">
                  <a:schemeClr val="accent6">
                    <a:tint val="15000"/>
                    <a:satMod val="35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bg2">
                  <a:lumMod val="90000"/>
                </a:schemeClr>
              </a:solidFill>
            </a:ln>
            <a:effectLst>
              <a:outerShdw blurRad="40000" dist="20000" dir="5400000" rotWithShape="0">
                <a:srgbClr val="000000"/>
              </a:outerShd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2524125" y="4152900"/>
              <a:ext cx="228600" cy="594360"/>
            </a:xfrm>
            <a:prstGeom prst="rect">
              <a:avLst/>
            </a:prstGeom>
            <a:solidFill>
              <a:srgbClr val="C00000"/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2867025" y="3581400"/>
              <a:ext cx="228600" cy="1171576"/>
            </a:xfrm>
            <a:prstGeom prst="rect">
              <a:avLst/>
            </a:prstGeom>
            <a:gradFill flip="none" rotWithShape="1">
              <a:gsLst>
                <a:gs pos="100000">
                  <a:schemeClr val="accent3">
                    <a:lumMod val="60000"/>
                    <a:lumOff val="40000"/>
                  </a:schemeClr>
                </a:gs>
                <a:gs pos="35000">
                  <a:schemeClr val="accent6">
                    <a:tint val="37000"/>
                    <a:satMod val="300000"/>
                  </a:schemeClr>
                </a:gs>
                <a:gs pos="100000">
                  <a:schemeClr val="accent6">
                    <a:tint val="15000"/>
                    <a:satMod val="35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bg2">
                  <a:lumMod val="90000"/>
                </a:schemeClr>
              </a:solidFill>
            </a:ln>
            <a:effectLst>
              <a:outerShdw blurRad="40000" dist="20000" dir="5400000" rotWithShape="0">
                <a:srgbClr val="000000"/>
              </a:outerShd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2867025" y="3971925"/>
              <a:ext cx="228600" cy="777240"/>
            </a:xfrm>
            <a:prstGeom prst="rect">
              <a:avLst/>
            </a:prstGeom>
            <a:solidFill>
              <a:srgbClr val="C00000"/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3219450" y="3581400"/>
              <a:ext cx="228600" cy="1171576"/>
            </a:xfrm>
            <a:prstGeom prst="rect">
              <a:avLst/>
            </a:prstGeom>
            <a:gradFill flip="none" rotWithShape="1">
              <a:gsLst>
                <a:gs pos="100000">
                  <a:schemeClr val="accent3">
                    <a:lumMod val="60000"/>
                    <a:lumOff val="40000"/>
                  </a:schemeClr>
                </a:gs>
                <a:gs pos="35000">
                  <a:schemeClr val="accent6">
                    <a:tint val="37000"/>
                    <a:satMod val="300000"/>
                  </a:schemeClr>
                </a:gs>
                <a:gs pos="100000">
                  <a:schemeClr val="accent6">
                    <a:tint val="15000"/>
                    <a:satMod val="35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bg2">
                  <a:lumMod val="90000"/>
                </a:schemeClr>
              </a:solidFill>
            </a:ln>
            <a:effectLst>
              <a:outerShdw blurRad="40000" dist="20000" dir="5400000" rotWithShape="0">
                <a:srgbClr val="000000"/>
              </a:outerShd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3219450" y="3810000"/>
              <a:ext cx="228600" cy="960120"/>
            </a:xfrm>
            <a:prstGeom prst="rect">
              <a:avLst/>
            </a:prstGeom>
            <a:solidFill>
              <a:srgbClr val="C00000"/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3552825" y="3581400"/>
              <a:ext cx="228600" cy="1171576"/>
            </a:xfrm>
            <a:prstGeom prst="rect">
              <a:avLst/>
            </a:prstGeom>
            <a:gradFill flip="none" rotWithShape="1">
              <a:gsLst>
                <a:gs pos="100000">
                  <a:schemeClr val="accent3">
                    <a:lumMod val="60000"/>
                    <a:lumOff val="40000"/>
                  </a:schemeClr>
                </a:gs>
                <a:gs pos="35000">
                  <a:schemeClr val="accent6">
                    <a:tint val="37000"/>
                    <a:satMod val="300000"/>
                  </a:schemeClr>
                </a:gs>
                <a:gs pos="100000">
                  <a:schemeClr val="accent6">
                    <a:tint val="15000"/>
                    <a:satMod val="35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bg2">
                  <a:lumMod val="90000"/>
                </a:schemeClr>
              </a:solidFill>
            </a:ln>
            <a:effectLst>
              <a:outerShdw blurRad="40000" dist="20000" dir="5400000" rotWithShape="0">
                <a:srgbClr val="000000"/>
              </a:outerShd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3552825" y="4606290"/>
              <a:ext cx="228600" cy="137160"/>
            </a:xfrm>
            <a:prstGeom prst="rect">
              <a:avLst/>
            </a:prstGeom>
            <a:solidFill>
              <a:srgbClr val="C00000"/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4667250" y="3581400"/>
              <a:ext cx="228600" cy="1171576"/>
            </a:xfrm>
            <a:prstGeom prst="rect">
              <a:avLst/>
            </a:prstGeom>
            <a:gradFill flip="none" rotWithShape="1">
              <a:gsLst>
                <a:gs pos="100000">
                  <a:schemeClr val="accent3">
                    <a:lumMod val="60000"/>
                    <a:lumOff val="40000"/>
                  </a:schemeClr>
                </a:gs>
                <a:gs pos="35000">
                  <a:schemeClr val="accent6">
                    <a:tint val="37000"/>
                    <a:satMod val="300000"/>
                  </a:schemeClr>
                </a:gs>
                <a:gs pos="100000">
                  <a:schemeClr val="accent6">
                    <a:tint val="15000"/>
                    <a:satMod val="35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bg2">
                  <a:lumMod val="90000"/>
                </a:schemeClr>
              </a:solidFill>
            </a:ln>
            <a:effectLst>
              <a:outerShdw blurRad="40000" dist="20000" dir="5400000" rotWithShape="0">
                <a:srgbClr val="000000"/>
              </a:outerShd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4667250" y="4067175"/>
              <a:ext cx="228600" cy="685800"/>
            </a:xfrm>
            <a:prstGeom prst="rect">
              <a:avLst/>
            </a:prstGeom>
            <a:solidFill>
              <a:srgbClr val="C00000"/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5010150" y="3581400"/>
              <a:ext cx="228600" cy="1171576"/>
            </a:xfrm>
            <a:prstGeom prst="rect">
              <a:avLst/>
            </a:prstGeom>
            <a:gradFill flip="none" rotWithShape="1">
              <a:gsLst>
                <a:gs pos="100000">
                  <a:schemeClr val="accent3">
                    <a:lumMod val="60000"/>
                    <a:lumOff val="40000"/>
                  </a:schemeClr>
                </a:gs>
                <a:gs pos="35000">
                  <a:schemeClr val="accent6">
                    <a:tint val="37000"/>
                    <a:satMod val="300000"/>
                  </a:schemeClr>
                </a:gs>
                <a:gs pos="100000">
                  <a:schemeClr val="accent6">
                    <a:tint val="15000"/>
                    <a:satMod val="35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bg2">
                  <a:lumMod val="90000"/>
                </a:schemeClr>
              </a:solidFill>
            </a:ln>
            <a:effectLst>
              <a:outerShdw blurRad="40000" dist="20000" dir="5400000" rotWithShape="0">
                <a:srgbClr val="000000"/>
              </a:outerShd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5010150" y="3609975"/>
              <a:ext cx="228600" cy="1143000"/>
            </a:xfrm>
            <a:prstGeom prst="rect">
              <a:avLst/>
            </a:prstGeom>
            <a:solidFill>
              <a:srgbClr val="C00000"/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5343525" y="3581400"/>
              <a:ext cx="228600" cy="1171576"/>
            </a:xfrm>
            <a:prstGeom prst="rect">
              <a:avLst/>
            </a:prstGeom>
            <a:gradFill flip="none" rotWithShape="1">
              <a:gsLst>
                <a:gs pos="100000">
                  <a:schemeClr val="accent3">
                    <a:lumMod val="60000"/>
                    <a:lumOff val="40000"/>
                  </a:schemeClr>
                </a:gs>
                <a:gs pos="35000">
                  <a:schemeClr val="accent6">
                    <a:tint val="37000"/>
                    <a:satMod val="300000"/>
                  </a:schemeClr>
                </a:gs>
                <a:gs pos="100000">
                  <a:schemeClr val="accent6">
                    <a:tint val="15000"/>
                    <a:satMod val="35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bg2">
                  <a:lumMod val="90000"/>
                </a:schemeClr>
              </a:solidFill>
            </a:ln>
            <a:effectLst>
              <a:outerShdw blurRad="40000" dist="20000" dir="5400000" rotWithShape="0">
                <a:srgbClr val="000000"/>
              </a:outerShd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5343525" y="3962400"/>
              <a:ext cx="228600" cy="777240"/>
            </a:xfrm>
            <a:prstGeom prst="rect">
              <a:avLst/>
            </a:prstGeom>
            <a:solidFill>
              <a:srgbClr val="C00000"/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5686425" y="3581400"/>
              <a:ext cx="228600" cy="1171576"/>
            </a:xfrm>
            <a:prstGeom prst="rect">
              <a:avLst/>
            </a:prstGeom>
            <a:gradFill flip="none" rotWithShape="1">
              <a:gsLst>
                <a:gs pos="100000">
                  <a:schemeClr val="accent3">
                    <a:lumMod val="60000"/>
                    <a:lumOff val="40000"/>
                  </a:schemeClr>
                </a:gs>
                <a:gs pos="35000">
                  <a:schemeClr val="accent6">
                    <a:tint val="37000"/>
                    <a:satMod val="300000"/>
                  </a:schemeClr>
                </a:gs>
                <a:gs pos="100000">
                  <a:schemeClr val="accent6">
                    <a:tint val="15000"/>
                    <a:satMod val="35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bg2">
                  <a:lumMod val="90000"/>
                </a:schemeClr>
              </a:solidFill>
            </a:ln>
            <a:effectLst>
              <a:outerShdw blurRad="40000" dist="20000" dir="5400000" rotWithShape="0">
                <a:srgbClr val="000000"/>
              </a:outerShd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6029325" y="3581400"/>
              <a:ext cx="228600" cy="1171576"/>
            </a:xfrm>
            <a:prstGeom prst="rect">
              <a:avLst/>
            </a:prstGeom>
            <a:gradFill flip="none" rotWithShape="1">
              <a:gsLst>
                <a:gs pos="100000">
                  <a:schemeClr val="accent3">
                    <a:lumMod val="60000"/>
                    <a:lumOff val="40000"/>
                  </a:schemeClr>
                </a:gs>
                <a:gs pos="35000">
                  <a:schemeClr val="accent6">
                    <a:tint val="37000"/>
                    <a:satMod val="300000"/>
                  </a:schemeClr>
                </a:gs>
                <a:gs pos="100000">
                  <a:schemeClr val="accent6">
                    <a:tint val="15000"/>
                    <a:satMod val="35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bg2">
                  <a:lumMod val="90000"/>
                </a:schemeClr>
              </a:solidFill>
            </a:ln>
            <a:effectLst>
              <a:outerShdw blurRad="40000" dist="20000" dir="5400000" rotWithShape="0">
                <a:srgbClr val="000000"/>
              </a:outerShd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6029325" y="4231005"/>
              <a:ext cx="228600" cy="502920"/>
            </a:xfrm>
            <a:prstGeom prst="rect">
              <a:avLst/>
            </a:prstGeom>
            <a:solidFill>
              <a:srgbClr val="C00000"/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3998362" y="4038600"/>
              <a:ext cx="5164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……</a:t>
              </a:r>
              <a:endParaRPr lang="en-US" dirty="0"/>
            </a:p>
          </p:txBody>
        </p:sp>
        <p:cxnSp>
          <p:nvCxnSpPr>
            <p:cNvPr id="102" name="Straight Connector 101"/>
            <p:cNvCxnSpPr/>
            <p:nvPr/>
          </p:nvCxnSpPr>
          <p:spPr>
            <a:xfrm>
              <a:off x="1619250" y="3733800"/>
              <a:ext cx="4953000" cy="0"/>
            </a:xfrm>
            <a:prstGeom prst="line">
              <a:avLst/>
            </a:prstGeom>
            <a:ln w="19050">
              <a:prstDash val="sysDash"/>
            </a:ln>
            <a:effectLst>
              <a:outerShdw blurRad="165100" dist="38100" dir="5400000" sx="1000" sy="1000" algn="ctr" rotWithShape="0">
                <a:schemeClr val="tx1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>
              <a:off x="1619250" y="4648200"/>
              <a:ext cx="4953000" cy="0"/>
            </a:xfrm>
            <a:prstGeom prst="line">
              <a:avLst/>
            </a:prstGeom>
            <a:ln w="19050">
              <a:prstDash val="sysDash"/>
            </a:ln>
            <a:effectLst>
              <a:outerShdw blurRad="165100" dist="38100" dir="5400000" sx="1000" sy="1000" algn="ctr" rotWithShape="0">
                <a:schemeClr val="tx1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TextBox 133"/>
            <p:cNvSpPr txBox="1"/>
            <p:nvPr/>
          </p:nvSpPr>
          <p:spPr>
            <a:xfrm>
              <a:off x="6724650" y="3581400"/>
              <a:ext cx="6422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Too full</a:t>
              </a:r>
              <a:endParaRPr lang="en-US" sz="1200" dirty="0"/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6724650" y="4475976"/>
              <a:ext cx="8451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Too empty</a:t>
              </a:r>
              <a:endParaRPr lang="en-US" sz="1200" dirty="0"/>
            </a:p>
          </p:txBody>
        </p:sp>
        <p:sp>
          <p:nvSpPr>
            <p:cNvPr id="140" name="Rounded Rectangle 139"/>
            <p:cNvSpPr/>
            <p:nvPr/>
          </p:nvSpPr>
          <p:spPr>
            <a:xfrm>
              <a:off x="476250" y="5419725"/>
              <a:ext cx="6248400" cy="137160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 smtClean="0"/>
                <a:t>Global</a:t>
              </a:r>
            </a:p>
            <a:p>
              <a:r>
                <a:rPr lang="en-US" dirty="0" smtClean="0"/>
                <a:t>Task Pools</a:t>
              </a:r>
              <a:endParaRPr lang="en-US" dirty="0"/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1847850" y="5495925"/>
              <a:ext cx="228600" cy="1171576"/>
            </a:xfrm>
            <a:prstGeom prst="rect">
              <a:avLst/>
            </a:prstGeom>
            <a:gradFill flip="none" rotWithShape="1">
              <a:gsLst>
                <a:gs pos="100000">
                  <a:schemeClr val="accent3">
                    <a:lumMod val="60000"/>
                    <a:lumOff val="40000"/>
                  </a:schemeClr>
                </a:gs>
                <a:gs pos="35000">
                  <a:schemeClr val="accent6">
                    <a:tint val="37000"/>
                    <a:satMod val="300000"/>
                  </a:schemeClr>
                </a:gs>
                <a:gs pos="100000">
                  <a:schemeClr val="accent6">
                    <a:tint val="15000"/>
                    <a:satMod val="35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bg2">
                  <a:lumMod val="90000"/>
                </a:schemeClr>
              </a:solidFill>
            </a:ln>
            <a:effectLst>
              <a:outerShdw blurRad="40000" dist="20000" dir="5400000" rotWithShape="0">
                <a:srgbClr val="000000"/>
              </a:outerShd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1847850" y="6264783"/>
              <a:ext cx="228600" cy="393192"/>
            </a:xfrm>
            <a:prstGeom prst="rect">
              <a:avLst/>
            </a:prstGeom>
            <a:solidFill>
              <a:srgbClr val="C00000"/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2181225" y="5495925"/>
              <a:ext cx="228600" cy="1171576"/>
            </a:xfrm>
            <a:prstGeom prst="rect">
              <a:avLst/>
            </a:prstGeom>
            <a:gradFill flip="none" rotWithShape="1">
              <a:gsLst>
                <a:gs pos="100000">
                  <a:schemeClr val="accent3">
                    <a:lumMod val="60000"/>
                    <a:lumOff val="40000"/>
                  </a:schemeClr>
                </a:gs>
                <a:gs pos="35000">
                  <a:schemeClr val="accent6">
                    <a:tint val="37000"/>
                    <a:satMod val="300000"/>
                  </a:schemeClr>
                </a:gs>
                <a:gs pos="100000">
                  <a:schemeClr val="accent6">
                    <a:tint val="15000"/>
                    <a:satMod val="35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bg2">
                  <a:lumMod val="90000"/>
                </a:schemeClr>
              </a:solidFill>
            </a:ln>
            <a:effectLst>
              <a:outerShdw blurRad="40000" dist="20000" dir="5400000" rotWithShape="0">
                <a:srgbClr val="000000"/>
              </a:outerShd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2181225" y="6264783"/>
              <a:ext cx="228600" cy="393192"/>
            </a:xfrm>
            <a:prstGeom prst="rect">
              <a:avLst/>
            </a:prstGeom>
            <a:solidFill>
              <a:srgbClr val="C00000"/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2524125" y="5495925"/>
              <a:ext cx="228600" cy="1171576"/>
            </a:xfrm>
            <a:prstGeom prst="rect">
              <a:avLst/>
            </a:prstGeom>
            <a:gradFill flip="none" rotWithShape="1">
              <a:gsLst>
                <a:gs pos="100000">
                  <a:schemeClr val="accent3">
                    <a:lumMod val="60000"/>
                    <a:lumOff val="40000"/>
                  </a:schemeClr>
                </a:gs>
                <a:gs pos="35000">
                  <a:schemeClr val="accent6">
                    <a:tint val="37000"/>
                    <a:satMod val="300000"/>
                  </a:schemeClr>
                </a:gs>
                <a:gs pos="100000">
                  <a:schemeClr val="accent6">
                    <a:tint val="15000"/>
                    <a:satMod val="35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bg2">
                  <a:lumMod val="90000"/>
                </a:schemeClr>
              </a:solidFill>
            </a:ln>
            <a:effectLst>
              <a:outerShdw blurRad="40000" dist="20000" dir="5400000" rotWithShape="0">
                <a:srgbClr val="000000"/>
              </a:outerShd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2524125" y="6276975"/>
              <a:ext cx="228600" cy="393192"/>
            </a:xfrm>
            <a:prstGeom prst="rect">
              <a:avLst/>
            </a:prstGeom>
            <a:solidFill>
              <a:srgbClr val="C00000"/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2867025" y="5495925"/>
              <a:ext cx="228600" cy="1171576"/>
            </a:xfrm>
            <a:prstGeom prst="rect">
              <a:avLst/>
            </a:prstGeom>
            <a:gradFill flip="none" rotWithShape="1">
              <a:gsLst>
                <a:gs pos="100000">
                  <a:schemeClr val="accent3">
                    <a:lumMod val="60000"/>
                    <a:lumOff val="40000"/>
                  </a:schemeClr>
                </a:gs>
                <a:gs pos="35000">
                  <a:schemeClr val="accent6">
                    <a:tint val="37000"/>
                    <a:satMod val="300000"/>
                  </a:schemeClr>
                </a:gs>
                <a:gs pos="100000">
                  <a:schemeClr val="accent6">
                    <a:tint val="15000"/>
                    <a:satMod val="35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bg2">
                  <a:lumMod val="90000"/>
                </a:schemeClr>
              </a:solidFill>
            </a:ln>
            <a:effectLst>
              <a:outerShdw blurRad="40000" dist="20000" dir="5400000" rotWithShape="0">
                <a:srgbClr val="000000"/>
              </a:outerShd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2867025" y="6264783"/>
              <a:ext cx="228600" cy="393192"/>
            </a:xfrm>
            <a:prstGeom prst="rect">
              <a:avLst/>
            </a:prstGeom>
            <a:solidFill>
              <a:srgbClr val="C00000"/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3219450" y="5495925"/>
              <a:ext cx="228600" cy="1171576"/>
            </a:xfrm>
            <a:prstGeom prst="rect">
              <a:avLst/>
            </a:prstGeom>
            <a:gradFill flip="none" rotWithShape="1">
              <a:gsLst>
                <a:gs pos="100000">
                  <a:schemeClr val="accent3">
                    <a:lumMod val="60000"/>
                    <a:lumOff val="40000"/>
                  </a:schemeClr>
                </a:gs>
                <a:gs pos="35000">
                  <a:schemeClr val="accent6">
                    <a:tint val="37000"/>
                    <a:satMod val="300000"/>
                  </a:schemeClr>
                </a:gs>
                <a:gs pos="100000">
                  <a:schemeClr val="accent6">
                    <a:tint val="15000"/>
                    <a:satMod val="35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bg2">
                  <a:lumMod val="90000"/>
                </a:schemeClr>
              </a:solidFill>
            </a:ln>
            <a:effectLst>
              <a:outerShdw blurRad="40000" dist="20000" dir="5400000" rotWithShape="0">
                <a:srgbClr val="000000"/>
              </a:outerShd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3219450" y="6264783"/>
              <a:ext cx="228600" cy="393192"/>
            </a:xfrm>
            <a:prstGeom prst="rect">
              <a:avLst/>
            </a:prstGeom>
            <a:solidFill>
              <a:srgbClr val="C00000"/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3552825" y="5495925"/>
              <a:ext cx="228600" cy="1171576"/>
            </a:xfrm>
            <a:prstGeom prst="rect">
              <a:avLst/>
            </a:prstGeom>
            <a:gradFill flip="none" rotWithShape="1">
              <a:gsLst>
                <a:gs pos="100000">
                  <a:schemeClr val="accent3">
                    <a:lumMod val="60000"/>
                    <a:lumOff val="40000"/>
                  </a:schemeClr>
                </a:gs>
                <a:gs pos="35000">
                  <a:schemeClr val="accent6">
                    <a:tint val="37000"/>
                    <a:satMod val="300000"/>
                  </a:schemeClr>
                </a:gs>
                <a:gs pos="100000">
                  <a:schemeClr val="accent6">
                    <a:tint val="15000"/>
                    <a:satMod val="35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bg2">
                  <a:lumMod val="90000"/>
                </a:schemeClr>
              </a:solidFill>
            </a:ln>
            <a:effectLst>
              <a:outerShdw blurRad="40000" dist="20000" dir="5400000" rotWithShape="0">
                <a:srgbClr val="000000"/>
              </a:outerShd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4667250" y="5495925"/>
              <a:ext cx="228600" cy="1171576"/>
            </a:xfrm>
            <a:prstGeom prst="rect">
              <a:avLst/>
            </a:prstGeom>
            <a:gradFill flip="none" rotWithShape="1">
              <a:gsLst>
                <a:gs pos="100000">
                  <a:schemeClr val="accent3">
                    <a:lumMod val="60000"/>
                    <a:lumOff val="40000"/>
                  </a:schemeClr>
                </a:gs>
                <a:gs pos="35000">
                  <a:schemeClr val="accent6">
                    <a:tint val="37000"/>
                    <a:satMod val="300000"/>
                  </a:schemeClr>
                </a:gs>
                <a:gs pos="100000">
                  <a:schemeClr val="accent6">
                    <a:tint val="15000"/>
                    <a:satMod val="35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bg2">
                  <a:lumMod val="90000"/>
                </a:schemeClr>
              </a:solidFill>
            </a:ln>
            <a:effectLst>
              <a:outerShdw blurRad="40000" dist="20000" dir="5400000" rotWithShape="0">
                <a:srgbClr val="000000"/>
              </a:outerShd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4667250" y="6264783"/>
              <a:ext cx="228600" cy="393192"/>
            </a:xfrm>
            <a:prstGeom prst="rect">
              <a:avLst/>
            </a:prstGeom>
            <a:solidFill>
              <a:srgbClr val="C00000"/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5010150" y="5495925"/>
              <a:ext cx="228600" cy="1171576"/>
            </a:xfrm>
            <a:prstGeom prst="rect">
              <a:avLst/>
            </a:prstGeom>
            <a:gradFill flip="none" rotWithShape="1">
              <a:gsLst>
                <a:gs pos="100000">
                  <a:schemeClr val="accent3">
                    <a:lumMod val="60000"/>
                    <a:lumOff val="40000"/>
                  </a:schemeClr>
                </a:gs>
                <a:gs pos="35000">
                  <a:schemeClr val="accent6">
                    <a:tint val="37000"/>
                    <a:satMod val="300000"/>
                  </a:schemeClr>
                </a:gs>
                <a:gs pos="100000">
                  <a:schemeClr val="accent6">
                    <a:tint val="15000"/>
                    <a:satMod val="35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bg2">
                  <a:lumMod val="90000"/>
                </a:schemeClr>
              </a:solidFill>
            </a:ln>
            <a:effectLst>
              <a:outerShdw blurRad="40000" dist="20000" dir="5400000" rotWithShape="0">
                <a:srgbClr val="000000"/>
              </a:outerShd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5010150" y="6264783"/>
              <a:ext cx="228600" cy="393192"/>
            </a:xfrm>
            <a:prstGeom prst="rect">
              <a:avLst/>
            </a:prstGeom>
            <a:solidFill>
              <a:srgbClr val="C00000"/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5343525" y="5495925"/>
              <a:ext cx="228600" cy="1171576"/>
            </a:xfrm>
            <a:prstGeom prst="rect">
              <a:avLst/>
            </a:prstGeom>
            <a:gradFill flip="none" rotWithShape="1">
              <a:gsLst>
                <a:gs pos="100000">
                  <a:schemeClr val="accent3">
                    <a:lumMod val="60000"/>
                    <a:lumOff val="40000"/>
                  </a:schemeClr>
                </a:gs>
                <a:gs pos="35000">
                  <a:schemeClr val="accent6">
                    <a:tint val="37000"/>
                    <a:satMod val="300000"/>
                  </a:schemeClr>
                </a:gs>
                <a:gs pos="100000">
                  <a:schemeClr val="accent6">
                    <a:tint val="15000"/>
                    <a:satMod val="35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bg2">
                  <a:lumMod val="90000"/>
                </a:schemeClr>
              </a:solidFill>
            </a:ln>
            <a:effectLst>
              <a:outerShdw blurRad="40000" dist="20000" dir="5400000" rotWithShape="0">
                <a:srgbClr val="000000"/>
              </a:outerShd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5343525" y="6264783"/>
              <a:ext cx="228600" cy="393192"/>
            </a:xfrm>
            <a:prstGeom prst="rect">
              <a:avLst/>
            </a:prstGeom>
            <a:solidFill>
              <a:srgbClr val="C00000"/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5686425" y="5495925"/>
              <a:ext cx="228600" cy="1171576"/>
            </a:xfrm>
            <a:prstGeom prst="rect">
              <a:avLst/>
            </a:prstGeom>
            <a:gradFill flip="none" rotWithShape="1">
              <a:gsLst>
                <a:gs pos="100000">
                  <a:schemeClr val="accent3">
                    <a:lumMod val="60000"/>
                    <a:lumOff val="40000"/>
                  </a:schemeClr>
                </a:gs>
                <a:gs pos="35000">
                  <a:schemeClr val="accent6">
                    <a:tint val="37000"/>
                    <a:satMod val="300000"/>
                  </a:schemeClr>
                </a:gs>
                <a:gs pos="100000">
                  <a:schemeClr val="accent6">
                    <a:tint val="15000"/>
                    <a:satMod val="35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bg2">
                  <a:lumMod val="90000"/>
                </a:schemeClr>
              </a:solidFill>
            </a:ln>
            <a:effectLst>
              <a:outerShdw blurRad="40000" dist="20000" dir="5400000" rotWithShape="0">
                <a:srgbClr val="000000"/>
              </a:outerShd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6029325" y="5495925"/>
              <a:ext cx="228600" cy="1171576"/>
            </a:xfrm>
            <a:prstGeom prst="rect">
              <a:avLst/>
            </a:prstGeom>
            <a:gradFill flip="none" rotWithShape="1">
              <a:gsLst>
                <a:gs pos="100000">
                  <a:schemeClr val="accent3">
                    <a:lumMod val="60000"/>
                    <a:lumOff val="40000"/>
                  </a:schemeClr>
                </a:gs>
                <a:gs pos="35000">
                  <a:schemeClr val="accent6">
                    <a:tint val="37000"/>
                    <a:satMod val="300000"/>
                  </a:schemeClr>
                </a:gs>
                <a:gs pos="100000">
                  <a:schemeClr val="accent6">
                    <a:tint val="15000"/>
                    <a:satMod val="35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bg2">
                  <a:lumMod val="90000"/>
                </a:schemeClr>
              </a:solidFill>
            </a:ln>
            <a:effectLst>
              <a:outerShdw blurRad="40000" dist="20000" dir="5400000" rotWithShape="0">
                <a:srgbClr val="000000"/>
              </a:outerShd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6029325" y="6276975"/>
              <a:ext cx="228600" cy="393192"/>
            </a:xfrm>
            <a:prstGeom prst="rect">
              <a:avLst/>
            </a:prstGeom>
            <a:solidFill>
              <a:srgbClr val="C00000"/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3998362" y="5953125"/>
              <a:ext cx="5164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……</a:t>
              </a:r>
              <a:endParaRPr lang="en-US" dirty="0"/>
            </a:p>
          </p:txBody>
        </p:sp>
        <p:cxnSp>
          <p:nvCxnSpPr>
            <p:cNvPr id="162" name="Straight Connector 161"/>
            <p:cNvCxnSpPr/>
            <p:nvPr/>
          </p:nvCxnSpPr>
          <p:spPr>
            <a:xfrm>
              <a:off x="1619250" y="5648325"/>
              <a:ext cx="4953000" cy="0"/>
            </a:xfrm>
            <a:prstGeom prst="line">
              <a:avLst/>
            </a:prstGeom>
            <a:ln w="19050">
              <a:prstDash val="sysDash"/>
            </a:ln>
            <a:effectLst>
              <a:outerShdw blurRad="165100" dist="38100" dir="5400000" sx="1000" sy="1000" algn="ctr" rotWithShape="0">
                <a:schemeClr val="tx1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" name="Down Arrow 162"/>
            <p:cNvSpPr/>
            <p:nvPr/>
          </p:nvSpPr>
          <p:spPr>
            <a:xfrm>
              <a:off x="3429000" y="4924425"/>
              <a:ext cx="152400" cy="457200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3552825" y="6276975"/>
              <a:ext cx="228600" cy="393192"/>
            </a:xfrm>
            <a:prstGeom prst="rect">
              <a:avLst/>
            </a:prstGeom>
            <a:solidFill>
              <a:srgbClr val="C00000"/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5686425" y="6276975"/>
              <a:ext cx="228600" cy="393192"/>
            </a:xfrm>
            <a:prstGeom prst="rect">
              <a:avLst/>
            </a:prstGeom>
            <a:solidFill>
              <a:srgbClr val="C00000"/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6" name="Straight Connector 165"/>
            <p:cNvCxnSpPr/>
            <p:nvPr/>
          </p:nvCxnSpPr>
          <p:spPr>
            <a:xfrm>
              <a:off x="1619250" y="6562725"/>
              <a:ext cx="4953000" cy="0"/>
            </a:xfrm>
            <a:prstGeom prst="line">
              <a:avLst/>
            </a:prstGeom>
            <a:ln w="19050">
              <a:prstDash val="sysDash"/>
            </a:ln>
            <a:effectLst>
              <a:outerShdw blurRad="165100" dist="38100" dir="5400000" sx="1000" sy="1000" algn="ctr" rotWithShape="0">
                <a:schemeClr val="tx1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TextBox 166"/>
            <p:cNvSpPr txBox="1"/>
            <p:nvPr/>
          </p:nvSpPr>
          <p:spPr>
            <a:xfrm>
              <a:off x="6724650" y="5495925"/>
              <a:ext cx="6422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Too full</a:t>
              </a:r>
              <a:endParaRPr lang="en-US" sz="1200" dirty="0"/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6724650" y="6390501"/>
              <a:ext cx="8451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Too empty</a:t>
              </a:r>
              <a:endParaRPr lang="en-US" sz="1200" dirty="0"/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3634459" y="4981575"/>
              <a:ext cx="139474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balance kernel</a:t>
              </a:r>
              <a:endParaRPr lang="en-US" sz="1600" dirty="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6753</TotalTime>
  <Words>100</Words>
  <Application>Microsoft Office PowerPoint</Application>
  <PresentationFormat>On-screen Show (4:3)</PresentationFormat>
  <Paragraphs>105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panj</dc:creator>
  <cp:lastModifiedBy>panj</cp:lastModifiedBy>
  <cp:revision>230</cp:revision>
  <dcterms:created xsi:type="dcterms:W3CDTF">2006-08-16T00:00:00Z</dcterms:created>
  <dcterms:modified xsi:type="dcterms:W3CDTF">2010-06-27T03:52:16Z</dcterms:modified>
</cp:coreProperties>
</file>