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618" y="-78"/>
      </p:cViewPr>
      <p:guideLst>
        <p:guide orient="horz" pos="1729"/>
        <p:guide pos="27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416" y="1704340"/>
            <a:ext cx="746204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6831" y="3108960"/>
            <a:ext cx="614521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8C3F-8C04-4237-B3BC-04198AD97F36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601D-8BEA-4751-A010-2B380F039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8C3F-8C04-4237-B3BC-04198AD97F36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601D-8BEA-4751-A010-2B380F039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4684" y="219713"/>
            <a:ext cx="1975247" cy="46812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944" y="219713"/>
            <a:ext cx="5779426" cy="46812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8C3F-8C04-4237-B3BC-04198AD97F36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601D-8BEA-4751-A010-2B380F039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8C3F-8C04-4237-B3BC-04198AD97F36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601D-8BEA-4751-A010-2B380F039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71" y="3525520"/>
            <a:ext cx="746204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471" y="2325372"/>
            <a:ext cx="746204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8C3F-8C04-4237-B3BC-04198AD97F36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601D-8BEA-4751-A010-2B380F039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944" y="1280161"/>
            <a:ext cx="3877336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595" y="1280161"/>
            <a:ext cx="3877336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8C3F-8C04-4237-B3BC-04198AD97F36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601D-8BEA-4751-A010-2B380F039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944" y="1228093"/>
            <a:ext cx="3878861" cy="5118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44" y="1739902"/>
            <a:ext cx="3878861" cy="3161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9552" y="1228093"/>
            <a:ext cx="3880385" cy="5118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59552" y="1739902"/>
            <a:ext cx="3880385" cy="3161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8C3F-8C04-4237-B3BC-04198AD97F36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601D-8BEA-4751-A010-2B380F039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8C3F-8C04-4237-B3BC-04198AD97F36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601D-8BEA-4751-A010-2B380F039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8C3F-8C04-4237-B3BC-04198AD97F36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601D-8BEA-4751-A010-2B380F039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49" y="218440"/>
            <a:ext cx="2888189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2296" y="218442"/>
            <a:ext cx="4907635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8949" y="1148082"/>
            <a:ext cx="2888189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8C3F-8C04-4237-B3BC-04198AD97F36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601D-8BEA-4751-A010-2B380F039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721" y="3840481"/>
            <a:ext cx="5267325" cy="4533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20721" y="490221"/>
            <a:ext cx="526732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0721" y="4293872"/>
            <a:ext cx="5267325" cy="6438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8C3F-8C04-4237-B3BC-04198AD97F36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C601D-8BEA-4751-A010-2B380F039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944" y="219711"/>
            <a:ext cx="790098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944" y="1280161"/>
            <a:ext cx="790098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8944" y="5085082"/>
            <a:ext cx="2048404" cy="29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38C3F-8C04-4237-B3BC-04198AD97F36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9449" y="5085082"/>
            <a:ext cx="2779977" cy="29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91527" y="5085082"/>
            <a:ext cx="2048404" cy="29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601D-8BEA-4751-A010-2B380F039F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Arrow Connector 112"/>
          <p:cNvCxnSpPr/>
          <p:nvPr/>
        </p:nvCxnSpPr>
        <p:spPr>
          <a:xfrm rot="5400000" flipH="1" flipV="1">
            <a:off x="-299470" y="731456"/>
            <a:ext cx="1097280" cy="79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 113"/>
          <p:cNvSpPr/>
          <p:nvPr/>
        </p:nvSpPr>
        <p:spPr>
          <a:xfrm>
            <a:off x="245788" y="419998"/>
            <a:ext cx="982414" cy="870318"/>
          </a:xfrm>
          <a:custGeom>
            <a:avLst/>
            <a:gdLst>
              <a:gd name="connsiteX0" fmla="*/ 0 w 982414"/>
              <a:gd name="connsiteY0" fmla="*/ 870318 h 870318"/>
              <a:gd name="connsiteX1" fmla="*/ 52900 w 982414"/>
              <a:gd name="connsiteY1" fmla="*/ 824976 h 870318"/>
              <a:gd name="connsiteX2" fmla="*/ 113356 w 982414"/>
              <a:gd name="connsiteY2" fmla="*/ 688950 h 870318"/>
              <a:gd name="connsiteX3" fmla="*/ 211597 w 982414"/>
              <a:gd name="connsiteY3" fmla="*/ 363998 h 870318"/>
              <a:gd name="connsiteX4" fmla="*/ 256939 w 982414"/>
              <a:gd name="connsiteY4" fmla="*/ 205300 h 870318"/>
              <a:gd name="connsiteX5" fmla="*/ 294724 w 982414"/>
              <a:gd name="connsiteY5" fmla="*/ 39046 h 870318"/>
              <a:gd name="connsiteX6" fmla="*/ 377852 w 982414"/>
              <a:gd name="connsiteY6" fmla="*/ 16374 h 870318"/>
              <a:gd name="connsiteX7" fmla="*/ 649905 w 982414"/>
              <a:gd name="connsiteY7" fmla="*/ 16374 h 870318"/>
              <a:gd name="connsiteX8" fmla="*/ 710361 w 982414"/>
              <a:gd name="connsiteY8" fmla="*/ 114616 h 870318"/>
              <a:gd name="connsiteX9" fmla="*/ 770817 w 982414"/>
              <a:gd name="connsiteY9" fmla="*/ 515138 h 870318"/>
              <a:gd name="connsiteX10" fmla="*/ 861501 w 982414"/>
              <a:gd name="connsiteY10" fmla="*/ 809862 h 870318"/>
              <a:gd name="connsiteX11" fmla="*/ 982414 w 982414"/>
              <a:gd name="connsiteY11" fmla="*/ 862761 h 8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2414" h="870318">
                <a:moveTo>
                  <a:pt x="0" y="870318"/>
                </a:moveTo>
                <a:cubicBezTo>
                  <a:pt x="17003" y="862761"/>
                  <a:pt x="34007" y="855204"/>
                  <a:pt x="52900" y="824976"/>
                </a:cubicBezTo>
                <a:cubicBezTo>
                  <a:pt x="71793" y="794748"/>
                  <a:pt x="86907" y="765780"/>
                  <a:pt x="113356" y="688950"/>
                </a:cubicBezTo>
                <a:cubicBezTo>
                  <a:pt x="139806" y="612120"/>
                  <a:pt x="187667" y="444606"/>
                  <a:pt x="211597" y="363998"/>
                </a:cubicBezTo>
                <a:cubicBezTo>
                  <a:pt x="235527" y="283390"/>
                  <a:pt x="243085" y="259459"/>
                  <a:pt x="256939" y="205300"/>
                </a:cubicBezTo>
                <a:cubicBezTo>
                  <a:pt x="270793" y="151141"/>
                  <a:pt x="274572" y="70534"/>
                  <a:pt x="294724" y="39046"/>
                </a:cubicBezTo>
                <a:cubicBezTo>
                  <a:pt x="314876" y="7558"/>
                  <a:pt x="318655" y="20153"/>
                  <a:pt x="377852" y="16374"/>
                </a:cubicBezTo>
                <a:cubicBezTo>
                  <a:pt x="437049" y="12595"/>
                  <a:pt x="594487" y="0"/>
                  <a:pt x="649905" y="16374"/>
                </a:cubicBezTo>
                <a:cubicBezTo>
                  <a:pt x="705323" y="32748"/>
                  <a:pt x="690209" y="31489"/>
                  <a:pt x="710361" y="114616"/>
                </a:cubicBezTo>
                <a:cubicBezTo>
                  <a:pt x="730513" y="197743"/>
                  <a:pt x="745627" y="399264"/>
                  <a:pt x="770817" y="515138"/>
                </a:cubicBezTo>
                <a:cubicBezTo>
                  <a:pt x="796007" y="631012"/>
                  <a:pt x="826235" y="751925"/>
                  <a:pt x="861501" y="809862"/>
                </a:cubicBezTo>
                <a:cubicBezTo>
                  <a:pt x="896767" y="867799"/>
                  <a:pt x="939590" y="865280"/>
                  <a:pt x="982414" y="862761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1163967" y="412442"/>
            <a:ext cx="982414" cy="870318"/>
          </a:xfrm>
          <a:custGeom>
            <a:avLst/>
            <a:gdLst>
              <a:gd name="connsiteX0" fmla="*/ 0 w 982414"/>
              <a:gd name="connsiteY0" fmla="*/ 870318 h 870318"/>
              <a:gd name="connsiteX1" fmla="*/ 52900 w 982414"/>
              <a:gd name="connsiteY1" fmla="*/ 824976 h 870318"/>
              <a:gd name="connsiteX2" fmla="*/ 113356 w 982414"/>
              <a:gd name="connsiteY2" fmla="*/ 688950 h 870318"/>
              <a:gd name="connsiteX3" fmla="*/ 211597 w 982414"/>
              <a:gd name="connsiteY3" fmla="*/ 363998 h 870318"/>
              <a:gd name="connsiteX4" fmla="*/ 256939 w 982414"/>
              <a:gd name="connsiteY4" fmla="*/ 205300 h 870318"/>
              <a:gd name="connsiteX5" fmla="*/ 294724 w 982414"/>
              <a:gd name="connsiteY5" fmla="*/ 39046 h 870318"/>
              <a:gd name="connsiteX6" fmla="*/ 377852 w 982414"/>
              <a:gd name="connsiteY6" fmla="*/ 16374 h 870318"/>
              <a:gd name="connsiteX7" fmla="*/ 649905 w 982414"/>
              <a:gd name="connsiteY7" fmla="*/ 16374 h 870318"/>
              <a:gd name="connsiteX8" fmla="*/ 710361 w 982414"/>
              <a:gd name="connsiteY8" fmla="*/ 114616 h 870318"/>
              <a:gd name="connsiteX9" fmla="*/ 770817 w 982414"/>
              <a:gd name="connsiteY9" fmla="*/ 515138 h 870318"/>
              <a:gd name="connsiteX10" fmla="*/ 861501 w 982414"/>
              <a:gd name="connsiteY10" fmla="*/ 809862 h 870318"/>
              <a:gd name="connsiteX11" fmla="*/ 982414 w 982414"/>
              <a:gd name="connsiteY11" fmla="*/ 862761 h 8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2414" h="870318">
                <a:moveTo>
                  <a:pt x="0" y="870318"/>
                </a:moveTo>
                <a:cubicBezTo>
                  <a:pt x="17003" y="862761"/>
                  <a:pt x="34007" y="855204"/>
                  <a:pt x="52900" y="824976"/>
                </a:cubicBezTo>
                <a:cubicBezTo>
                  <a:pt x="71793" y="794748"/>
                  <a:pt x="86907" y="765780"/>
                  <a:pt x="113356" y="688950"/>
                </a:cubicBezTo>
                <a:cubicBezTo>
                  <a:pt x="139806" y="612120"/>
                  <a:pt x="187667" y="444606"/>
                  <a:pt x="211597" y="363998"/>
                </a:cubicBezTo>
                <a:cubicBezTo>
                  <a:pt x="235527" y="283390"/>
                  <a:pt x="243085" y="259459"/>
                  <a:pt x="256939" y="205300"/>
                </a:cubicBezTo>
                <a:cubicBezTo>
                  <a:pt x="270793" y="151141"/>
                  <a:pt x="274572" y="70534"/>
                  <a:pt x="294724" y="39046"/>
                </a:cubicBezTo>
                <a:cubicBezTo>
                  <a:pt x="314876" y="7558"/>
                  <a:pt x="318655" y="20153"/>
                  <a:pt x="377852" y="16374"/>
                </a:cubicBezTo>
                <a:cubicBezTo>
                  <a:pt x="437049" y="12595"/>
                  <a:pt x="594487" y="0"/>
                  <a:pt x="649905" y="16374"/>
                </a:cubicBezTo>
                <a:cubicBezTo>
                  <a:pt x="705323" y="32748"/>
                  <a:pt x="690209" y="31489"/>
                  <a:pt x="710361" y="114616"/>
                </a:cubicBezTo>
                <a:cubicBezTo>
                  <a:pt x="730513" y="197743"/>
                  <a:pt x="745627" y="399264"/>
                  <a:pt x="770817" y="515138"/>
                </a:cubicBezTo>
                <a:cubicBezTo>
                  <a:pt x="796007" y="631012"/>
                  <a:pt x="826235" y="751925"/>
                  <a:pt x="861501" y="809862"/>
                </a:cubicBezTo>
                <a:cubicBezTo>
                  <a:pt x="896767" y="867799"/>
                  <a:pt x="939590" y="865280"/>
                  <a:pt x="982414" y="862761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086553" y="410552"/>
            <a:ext cx="982414" cy="870318"/>
          </a:xfrm>
          <a:custGeom>
            <a:avLst/>
            <a:gdLst>
              <a:gd name="connsiteX0" fmla="*/ 0 w 982414"/>
              <a:gd name="connsiteY0" fmla="*/ 870318 h 870318"/>
              <a:gd name="connsiteX1" fmla="*/ 52900 w 982414"/>
              <a:gd name="connsiteY1" fmla="*/ 824976 h 870318"/>
              <a:gd name="connsiteX2" fmla="*/ 113356 w 982414"/>
              <a:gd name="connsiteY2" fmla="*/ 688950 h 870318"/>
              <a:gd name="connsiteX3" fmla="*/ 211597 w 982414"/>
              <a:gd name="connsiteY3" fmla="*/ 363998 h 870318"/>
              <a:gd name="connsiteX4" fmla="*/ 256939 w 982414"/>
              <a:gd name="connsiteY4" fmla="*/ 205300 h 870318"/>
              <a:gd name="connsiteX5" fmla="*/ 294724 w 982414"/>
              <a:gd name="connsiteY5" fmla="*/ 39046 h 870318"/>
              <a:gd name="connsiteX6" fmla="*/ 377852 w 982414"/>
              <a:gd name="connsiteY6" fmla="*/ 16374 h 870318"/>
              <a:gd name="connsiteX7" fmla="*/ 649905 w 982414"/>
              <a:gd name="connsiteY7" fmla="*/ 16374 h 870318"/>
              <a:gd name="connsiteX8" fmla="*/ 710361 w 982414"/>
              <a:gd name="connsiteY8" fmla="*/ 114616 h 870318"/>
              <a:gd name="connsiteX9" fmla="*/ 770817 w 982414"/>
              <a:gd name="connsiteY9" fmla="*/ 515138 h 870318"/>
              <a:gd name="connsiteX10" fmla="*/ 861501 w 982414"/>
              <a:gd name="connsiteY10" fmla="*/ 809862 h 870318"/>
              <a:gd name="connsiteX11" fmla="*/ 982414 w 982414"/>
              <a:gd name="connsiteY11" fmla="*/ 862761 h 8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2414" h="870318">
                <a:moveTo>
                  <a:pt x="0" y="870318"/>
                </a:moveTo>
                <a:cubicBezTo>
                  <a:pt x="17003" y="862761"/>
                  <a:pt x="34007" y="855204"/>
                  <a:pt x="52900" y="824976"/>
                </a:cubicBezTo>
                <a:cubicBezTo>
                  <a:pt x="71793" y="794748"/>
                  <a:pt x="86907" y="765780"/>
                  <a:pt x="113356" y="688950"/>
                </a:cubicBezTo>
                <a:cubicBezTo>
                  <a:pt x="139806" y="612120"/>
                  <a:pt x="187667" y="444606"/>
                  <a:pt x="211597" y="363998"/>
                </a:cubicBezTo>
                <a:cubicBezTo>
                  <a:pt x="235527" y="283390"/>
                  <a:pt x="243085" y="259459"/>
                  <a:pt x="256939" y="205300"/>
                </a:cubicBezTo>
                <a:cubicBezTo>
                  <a:pt x="270793" y="151141"/>
                  <a:pt x="274572" y="70534"/>
                  <a:pt x="294724" y="39046"/>
                </a:cubicBezTo>
                <a:cubicBezTo>
                  <a:pt x="314876" y="7558"/>
                  <a:pt x="318655" y="20153"/>
                  <a:pt x="377852" y="16374"/>
                </a:cubicBezTo>
                <a:cubicBezTo>
                  <a:pt x="437049" y="12595"/>
                  <a:pt x="594487" y="0"/>
                  <a:pt x="649905" y="16374"/>
                </a:cubicBezTo>
                <a:cubicBezTo>
                  <a:pt x="705323" y="32748"/>
                  <a:pt x="690209" y="31489"/>
                  <a:pt x="710361" y="114616"/>
                </a:cubicBezTo>
                <a:cubicBezTo>
                  <a:pt x="730513" y="197743"/>
                  <a:pt x="745627" y="399264"/>
                  <a:pt x="770817" y="515138"/>
                </a:cubicBezTo>
                <a:cubicBezTo>
                  <a:pt x="796007" y="631012"/>
                  <a:pt x="826235" y="751925"/>
                  <a:pt x="861501" y="809862"/>
                </a:cubicBezTo>
                <a:cubicBezTo>
                  <a:pt x="896767" y="867799"/>
                  <a:pt x="939590" y="865280"/>
                  <a:pt x="982414" y="862761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>
            <a:off x="3000953" y="410552"/>
            <a:ext cx="982414" cy="870318"/>
          </a:xfrm>
          <a:custGeom>
            <a:avLst/>
            <a:gdLst>
              <a:gd name="connsiteX0" fmla="*/ 0 w 982414"/>
              <a:gd name="connsiteY0" fmla="*/ 870318 h 870318"/>
              <a:gd name="connsiteX1" fmla="*/ 52900 w 982414"/>
              <a:gd name="connsiteY1" fmla="*/ 824976 h 870318"/>
              <a:gd name="connsiteX2" fmla="*/ 113356 w 982414"/>
              <a:gd name="connsiteY2" fmla="*/ 688950 h 870318"/>
              <a:gd name="connsiteX3" fmla="*/ 211597 w 982414"/>
              <a:gd name="connsiteY3" fmla="*/ 363998 h 870318"/>
              <a:gd name="connsiteX4" fmla="*/ 256939 w 982414"/>
              <a:gd name="connsiteY4" fmla="*/ 205300 h 870318"/>
              <a:gd name="connsiteX5" fmla="*/ 294724 w 982414"/>
              <a:gd name="connsiteY5" fmla="*/ 39046 h 870318"/>
              <a:gd name="connsiteX6" fmla="*/ 377852 w 982414"/>
              <a:gd name="connsiteY6" fmla="*/ 16374 h 870318"/>
              <a:gd name="connsiteX7" fmla="*/ 649905 w 982414"/>
              <a:gd name="connsiteY7" fmla="*/ 16374 h 870318"/>
              <a:gd name="connsiteX8" fmla="*/ 710361 w 982414"/>
              <a:gd name="connsiteY8" fmla="*/ 114616 h 870318"/>
              <a:gd name="connsiteX9" fmla="*/ 770817 w 982414"/>
              <a:gd name="connsiteY9" fmla="*/ 515138 h 870318"/>
              <a:gd name="connsiteX10" fmla="*/ 861501 w 982414"/>
              <a:gd name="connsiteY10" fmla="*/ 809862 h 870318"/>
              <a:gd name="connsiteX11" fmla="*/ 982414 w 982414"/>
              <a:gd name="connsiteY11" fmla="*/ 862761 h 8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2414" h="870318">
                <a:moveTo>
                  <a:pt x="0" y="870318"/>
                </a:moveTo>
                <a:cubicBezTo>
                  <a:pt x="17003" y="862761"/>
                  <a:pt x="34007" y="855204"/>
                  <a:pt x="52900" y="824976"/>
                </a:cubicBezTo>
                <a:cubicBezTo>
                  <a:pt x="71793" y="794748"/>
                  <a:pt x="86907" y="765780"/>
                  <a:pt x="113356" y="688950"/>
                </a:cubicBezTo>
                <a:cubicBezTo>
                  <a:pt x="139806" y="612120"/>
                  <a:pt x="187667" y="444606"/>
                  <a:pt x="211597" y="363998"/>
                </a:cubicBezTo>
                <a:cubicBezTo>
                  <a:pt x="235527" y="283390"/>
                  <a:pt x="243085" y="259459"/>
                  <a:pt x="256939" y="205300"/>
                </a:cubicBezTo>
                <a:cubicBezTo>
                  <a:pt x="270793" y="151141"/>
                  <a:pt x="274572" y="70534"/>
                  <a:pt x="294724" y="39046"/>
                </a:cubicBezTo>
                <a:cubicBezTo>
                  <a:pt x="314876" y="7558"/>
                  <a:pt x="318655" y="20153"/>
                  <a:pt x="377852" y="16374"/>
                </a:cubicBezTo>
                <a:cubicBezTo>
                  <a:pt x="437049" y="12595"/>
                  <a:pt x="594487" y="0"/>
                  <a:pt x="649905" y="16374"/>
                </a:cubicBezTo>
                <a:cubicBezTo>
                  <a:pt x="705323" y="32748"/>
                  <a:pt x="690209" y="31489"/>
                  <a:pt x="710361" y="114616"/>
                </a:cubicBezTo>
                <a:cubicBezTo>
                  <a:pt x="730513" y="197743"/>
                  <a:pt x="745627" y="399264"/>
                  <a:pt x="770817" y="515138"/>
                </a:cubicBezTo>
                <a:cubicBezTo>
                  <a:pt x="796007" y="631012"/>
                  <a:pt x="826235" y="751925"/>
                  <a:pt x="861501" y="809862"/>
                </a:cubicBezTo>
                <a:cubicBezTo>
                  <a:pt x="896767" y="867799"/>
                  <a:pt x="939590" y="865280"/>
                  <a:pt x="982414" y="862761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>
            <a:off x="3915353" y="410552"/>
            <a:ext cx="982414" cy="870318"/>
          </a:xfrm>
          <a:custGeom>
            <a:avLst/>
            <a:gdLst>
              <a:gd name="connsiteX0" fmla="*/ 0 w 982414"/>
              <a:gd name="connsiteY0" fmla="*/ 870318 h 870318"/>
              <a:gd name="connsiteX1" fmla="*/ 52900 w 982414"/>
              <a:gd name="connsiteY1" fmla="*/ 824976 h 870318"/>
              <a:gd name="connsiteX2" fmla="*/ 113356 w 982414"/>
              <a:gd name="connsiteY2" fmla="*/ 688950 h 870318"/>
              <a:gd name="connsiteX3" fmla="*/ 211597 w 982414"/>
              <a:gd name="connsiteY3" fmla="*/ 363998 h 870318"/>
              <a:gd name="connsiteX4" fmla="*/ 256939 w 982414"/>
              <a:gd name="connsiteY4" fmla="*/ 205300 h 870318"/>
              <a:gd name="connsiteX5" fmla="*/ 294724 w 982414"/>
              <a:gd name="connsiteY5" fmla="*/ 39046 h 870318"/>
              <a:gd name="connsiteX6" fmla="*/ 377852 w 982414"/>
              <a:gd name="connsiteY6" fmla="*/ 16374 h 870318"/>
              <a:gd name="connsiteX7" fmla="*/ 649905 w 982414"/>
              <a:gd name="connsiteY7" fmla="*/ 16374 h 870318"/>
              <a:gd name="connsiteX8" fmla="*/ 710361 w 982414"/>
              <a:gd name="connsiteY8" fmla="*/ 114616 h 870318"/>
              <a:gd name="connsiteX9" fmla="*/ 770817 w 982414"/>
              <a:gd name="connsiteY9" fmla="*/ 515138 h 870318"/>
              <a:gd name="connsiteX10" fmla="*/ 861501 w 982414"/>
              <a:gd name="connsiteY10" fmla="*/ 809862 h 870318"/>
              <a:gd name="connsiteX11" fmla="*/ 982414 w 982414"/>
              <a:gd name="connsiteY11" fmla="*/ 862761 h 8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2414" h="870318">
                <a:moveTo>
                  <a:pt x="0" y="870318"/>
                </a:moveTo>
                <a:cubicBezTo>
                  <a:pt x="17003" y="862761"/>
                  <a:pt x="34007" y="855204"/>
                  <a:pt x="52900" y="824976"/>
                </a:cubicBezTo>
                <a:cubicBezTo>
                  <a:pt x="71793" y="794748"/>
                  <a:pt x="86907" y="765780"/>
                  <a:pt x="113356" y="688950"/>
                </a:cubicBezTo>
                <a:cubicBezTo>
                  <a:pt x="139806" y="612120"/>
                  <a:pt x="187667" y="444606"/>
                  <a:pt x="211597" y="363998"/>
                </a:cubicBezTo>
                <a:cubicBezTo>
                  <a:pt x="235527" y="283390"/>
                  <a:pt x="243085" y="259459"/>
                  <a:pt x="256939" y="205300"/>
                </a:cubicBezTo>
                <a:cubicBezTo>
                  <a:pt x="270793" y="151141"/>
                  <a:pt x="274572" y="70534"/>
                  <a:pt x="294724" y="39046"/>
                </a:cubicBezTo>
                <a:cubicBezTo>
                  <a:pt x="314876" y="7558"/>
                  <a:pt x="318655" y="20153"/>
                  <a:pt x="377852" y="16374"/>
                </a:cubicBezTo>
                <a:cubicBezTo>
                  <a:pt x="437049" y="12595"/>
                  <a:pt x="594487" y="0"/>
                  <a:pt x="649905" y="16374"/>
                </a:cubicBezTo>
                <a:cubicBezTo>
                  <a:pt x="705323" y="32748"/>
                  <a:pt x="690209" y="31489"/>
                  <a:pt x="710361" y="114616"/>
                </a:cubicBezTo>
                <a:cubicBezTo>
                  <a:pt x="730513" y="197743"/>
                  <a:pt x="745627" y="399264"/>
                  <a:pt x="770817" y="515138"/>
                </a:cubicBezTo>
                <a:cubicBezTo>
                  <a:pt x="796007" y="631012"/>
                  <a:pt x="826235" y="751925"/>
                  <a:pt x="861501" y="809862"/>
                </a:cubicBezTo>
                <a:cubicBezTo>
                  <a:pt x="896767" y="867799"/>
                  <a:pt x="939590" y="865280"/>
                  <a:pt x="982414" y="862761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4829753" y="410552"/>
            <a:ext cx="982414" cy="870318"/>
          </a:xfrm>
          <a:custGeom>
            <a:avLst/>
            <a:gdLst>
              <a:gd name="connsiteX0" fmla="*/ 0 w 982414"/>
              <a:gd name="connsiteY0" fmla="*/ 870318 h 870318"/>
              <a:gd name="connsiteX1" fmla="*/ 52900 w 982414"/>
              <a:gd name="connsiteY1" fmla="*/ 824976 h 870318"/>
              <a:gd name="connsiteX2" fmla="*/ 113356 w 982414"/>
              <a:gd name="connsiteY2" fmla="*/ 688950 h 870318"/>
              <a:gd name="connsiteX3" fmla="*/ 211597 w 982414"/>
              <a:gd name="connsiteY3" fmla="*/ 363998 h 870318"/>
              <a:gd name="connsiteX4" fmla="*/ 256939 w 982414"/>
              <a:gd name="connsiteY4" fmla="*/ 205300 h 870318"/>
              <a:gd name="connsiteX5" fmla="*/ 294724 w 982414"/>
              <a:gd name="connsiteY5" fmla="*/ 39046 h 870318"/>
              <a:gd name="connsiteX6" fmla="*/ 377852 w 982414"/>
              <a:gd name="connsiteY6" fmla="*/ 16374 h 870318"/>
              <a:gd name="connsiteX7" fmla="*/ 649905 w 982414"/>
              <a:gd name="connsiteY7" fmla="*/ 16374 h 870318"/>
              <a:gd name="connsiteX8" fmla="*/ 710361 w 982414"/>
              <a:gd name="connsiteY8" fmla="*/ 114616 h 870318"/>
              <a:gd name="connsiteX9" fmla="*/ 770817 w 982414"/>
              <a:gd name="connsiteY9" fmla="*/ 515138 h 870318"/>
              <a:gd name="connsiteX10" fmla="*/ 861501 w 982414"/>
              <a:gd name="connsiteY10" fmla="*/ 809862 h 870318"/>
              <a:gd name="connsiteX11" fmla="*/ 982414 w 982414"/>
              <a:gd name="connsiteY11" fmla="*/ 862761 h 8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2414" h="870318">
                <a:moveTo>
                  <a:pt x="0" y="870318"/>
                </a:moveTo>
                <a:cubicBezTo>
                  <a:pt x="17003" y="862761"/>
                  <a:pt x="34007" y="855204"/>
                  <a:pt x="52900" y="824976"/>
                </a:cubicBezTo>
                <a:cubicBezTo>
                  <a:pt x="71793" y="794748"/>
                  <a:pt x="86907" y="765780"/>
                  <a:pt x="113356" y="688950"/>
                </a:cubicBezTo>
                <a:cubicBezTo>
                  <a:pt x="139806" y="612120"/>
                  <a:pt x="187667" y="444606"/>
                  <a:pt x="211597" y="363998"/>
                </a:cubicBezTo>
                <a:cubicBezTo>
                  <a:pt x="235527" y="283390"/>
                  <a:pt x="243085" y="259459"/>
                  <a:pt x="256939" y="205300"/>
                </a:cubicBezTo>
                <a:cubicBezTo>
                  <a:pt x="270793" y="151141"/>
                  <a:pt x="274572" y="70534"/>
                  <a:pt x="294724" y="39046"/>
                </a:cubicBezTo>
                <a:cubicBezTo>
                  <a:pt x="314876" y="7558"/>
                  <a:pt x="318655" y="20153"/>
                  <a:pt x="377852" y="16374"/>
                </a:cubicBezTo>
                <a:cubicBezTo>
                  <a:pt x="437049" y="12595"/>
                  <a:pt x="594487" y="0"/>
                  <a:pt x="649905" y="16374"/>
                </a:cubicBezTo>
                <a:cubicBezTo>
                  <a:pt x="705323" y="32748"/>
                  <a:pt x="690209" y="31489"/>
                  <a:pt x="710361" y="114616"/>
                </a:cubicBezTo>
                <a:cubicBezTo>
                  <a:pt x="730513" y="197743"/>
                  <a:pt x="745627" y="399264"/>
                  <a:pt x="770817" y="515138"/>
                </a:cubicBezTo>
                <a:cubicBezTo>
                  <a:pt x="796007" y="631012"/>
                  <a:pt x="826235" y="751925"/>
                  <a:pt x="861501" y="809862"/>
                </a:cubicBezTo>
                <a:cubicBezTo>
                  <a:pt x="896767" y="867799"/>
                  <a:pt x="939590" y="865280"/>
                  <a:pt x="982414" y="862761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19"/>
          <p:cNvSpPr/>
          <p:nvPr/>
        </p:nvSpPr>
        <p:spPr>
          <a:xfrm>
            <a:off x="5744153" y="410552"/>
            <a:ext cx="982414" cy="870318"/>
          </a:xfrm>
          <a:custGeom>
            <a:avLst/>
            <a:gdLst>
              <a:gd name="connsiteX0" fmla="*/ 0 w 982414"/>
              <a:gd name="connsiteY0" fmla="*/ 870318 h 870318"/>
              <a:gd name="connsiteX1" fmla="*/ 52900 w 982414"/>
              <a:gd name="connsiteY1" fmla="*/ 824976 h 870318"/>
              <a:gd name="connsiteX2" fmla="*/ 113356 w 982414"/>
              <a:gd name="connsiteY2" fmla="*/ 688950 h 870318"/>
              <a:gd name="connsiteX3" fmla="*/ 211597 w 982414"/>
              <a:gd name="connsiteY3" fmla="*/ 363998 h 870318"/>
              <a:gd name="connsiteX4" fmla="*/ 256939 w 982414"/>
              <a:gd name="connsiteY4" fmla="*/ 205300 h 870318"/>
              <a:gd name="connsiteX5" fmla="*/ 294724 w 982414"/>
              <a:gd name="connsiteY5" fmla="*/ 39046 h 870318"/>
              <a:gd name="connsiteX6" fmla="*/ 377852 w 982414"/>
              <a:gd name="connsiteY6" fmla="*/ 16374 h 870318"/>
              <a:gd name="connsiteX7" fmla="*/ 649905 w 982414"/>
              <a:gd name="connsiteY7" fmla="*/ 16374 h 870318"/>
              <a:gd name="connsiteX8" fmla="*/ 710361 w 982414"/>
              <a:gd name="connsiteY8" fmla="*/ 114616 h 870318"/>
              <a:gd name="connsiteX9" fmla="*/ 770817 w 982414"/>
              <a:gd name="connsiteY9" fmla="*/ 515138 h 870318"/>
              <a:gd name="connsiteX10" fmla="*/ 861501 w 982414"/>
              <a:gd name="connsiteY10" fmla="*/ 809862 h 870318"/>
              <a:gd name="connsiteX11" fmla="*/ 982414 w 982414"/>
              <a:gd name="connsiteY11" fmla="*/ 862761 h 8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2414" h="870318">
                <a:moveTo>
                  <a:pt x="0" y="870318"/>
                </a:moveTo>
                <a:cubicBezTo>
                  <a:pt x="17003" y="862761"/>
                  <a:pt x="34007" y="855204"/>
                  <a:pt x="52900" y="824976"/>
                </a:cubicBezTo>
                <a:cubicBezTo>
                  <a:pt x="71793" y="794748"/>
                  <a:pt x="86907" y="765780"/>
                  <a:pt x="113356" y="688950"/>
                </a:cubicBezTo>
                <a:cubicBezTo>
                  <a:pt x="139806" y="612120"/>
                  <a:pt x="187667" y="444606"/>
                  <a:pt x="211597" y="363998"/>
                </a:cubicBezTo>
                <a:cubicBezTo>
                  <a:pt x="235527" y="283390"/>
                  <a:pt x="243085" y="259459"/>
                  <a:pt x="256939" y="205300"/>
                </a:cubicBezTo>
                <a:cubicBezTo>
                  <a:pt x="270793" y="151141"/>
                  <a:pt x="274572" y="70534"/>
                  <a:pt x="294724" y="39046"/>
                </a:cubicBezTo>
                <a:cubicBezTo>
                  <a:pt x="314876" y="7558"/>
                  <a:pt x="318655" y="20153"/>
                  <a:pt x="377852" y="16374"/>
                </a:cubicBezTo>
                <a:cubicBezTo>
                  <a:pt x="437049" y="12595"/>
                  <a:pt x="594487" y="0"/>
                  <a:pt x="649905" y="16374"/>
                </a:cubicBezTo>
                <a:cubicBezTo>
                  <a:pt x="705323" y="32748"/>
                  <a:pt x="690209" y="31489"/>
                  <a:pt x="710361" y="114616"/>
                </a:cubicBezTo>
                <a:cubicBezTo>
                  <a:pt x="730513" y="197743"/>
                  <a:pt x="745627" y="399264"/>
                  <a:pt x="770817" y="515138"/>
                </a:cubicBezTo>
                <a:cubicBezTo>
                  <a:pt x="796007" y="631012"/>
                  <a:pt x="826235" y="751925"/>
                  <a:pt x="861501" y="809862"/>
                </a:cubicBezTo>
                <a:cubicBezTo>
                  <a:pt x="896767" y="867799"/>
                  <a:pt x="939590" y="865280"/>
                  <a:pt x="982414" y="862761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>
            <a:off x="6658553" y="410552"/>
            <a:ext cx="982414" cy="870318"/>
          </a:xfrm>
          <a:custGeom>
            <a:avLst/>
            <a:gdLst>
              <a:gd name="connsiteX0" fmla="*/ 0 w 982414"/>
              <a:gd name="connsiteY0" fmla="*/ 870318 h 870318"/>
              <a:gd name="connsiteX1" fmla="*/ 52900 w 982414"/>
              <a:gd name="connsiteY1" fmla="*/ 824976 h 870318"/>
              <a:gd name="connsiteX2" fmla="*/ 113356 w 982414"/>
              <a:gd name="connsiteY2" fmla="*/ 688950 h 870318"/>
              <a:gd name="connsiteX3" fmla="*/ 211597 w 982414"/>
              <a:gd name="connsiteY3" fmla="*/ 363998 h 870318"/>
              <a:gd name="connsiteX4" fmla="*/ 256939 w 982414"/>
              <a:gd name="connsiteY4" fmla="*/ 205300 h 870318"/>
              <a:gd name="connsiteX5" fmla="*/ 294724 w 982414"/>
              <a:gd name="connsiteY5" fmla="*/ 39046 h 870318"/>
              <a:gd name="connsiteX6" fmla="*/ 377852 w 982414"/>
              <a:gd name="connsiteY6" fmla="*/ 16374 h 870318"/>
              <a:gd name="connsiteX7" fmla="*/ 649905 w 982414"/>
              <a:gd name="connsiteY7" fmla="*/ 16374 h 870318"/>
              <a:gd name="connsiteX8" fmla="*/ 710361 w 982414"/>
              <a:gd name="connsiteY8" fmla="*/ 114616 h 870318"/>
              <a:gd name="connsiteX9" fmla="*/ 770817 w 982414"/>
              <a:gd name="connsiteY9" fmla="*/ 515138 h 870318"/>
              <a:gd name="connsiteX10" fmla="*/ 861501 w 982414"/>
              <a:gd name="connsiteY10" fmla="*/ 809862 h 870318"/>
              <a:gd name="connsiteX11" fmla="*/ 982414 w 982414"/>
              <a:gd name="connsiteY11" fmla="*/ 862761 h 8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2414" h="870318">
                <a:moveTo>
                  <a:pt x="0" y="870318"/>
                </a:moveTo>
                <a:cubicBezTo>
                  <a:pt x="17003" y="862761"/>
                  <a:pt x="34007" y="855204"/>
                  <a:pt x="52900" y="824976"/>
                </a:cubicBezTo>
                <a:cubicBezTo>
                  <a:pt x="71793" y="794748"/>
                  <a:pt x="86907" y="765780"/>
                  <a:pt x="113356" y="688950"/>
                </a:cubicBezTo>
                <a:cubicBezTo>
                  <a:pt x="139806" y="612120"/>
                  <a:pt x="187667" y="444606"/>
                  <a:pt x="211597" y="363998"/>
                </a:cubicBezTo>
                <a:cubicBezTo>
                  <a:pt x="235527" y="283390"/>
                  <a:pt x="243085" y="259459"/>
                  <a:pt x="256939" y="205300"/>
                </a:cubicBezTo>
                <a:cubicBezTo>
                  <a:pt x="270793" y="151141"/>
                  <a:pt x="274572" y="70534"/>
                  <a:pt x="294724" y="39046"/>
                </a:cubicBezTo>
                <a:cubicBezTo>
                  <a:pt x="314876" y="7558"/>
                  <a:pt x="318655" y="20153"/>
                  <a:pt x="377852" y="16374"/>
                </a:cubicBezTo>
                <a:cubicBezTo>
                  <a:pt x="437049" y="12595"/>
                  <a:pt x="594487" y="0"/>
                  <a:pt x="649905" y="16374"/>
                </a:cubicBezTo>
                <a:cubicBezTo>
                  <a:pt x="705323" y="32748"/>
                  <a:pt x="690209" y="31489"/>
                  <a:pt x="710361" y="114616"/>
                </a:cubicBezTo>
                <a:cubicBezTo>
                  <a:pt x="730513" y="197743"/>
                  <a:pt x="745627" y="399264"/>
                  <a:pt x="770817" y="515138"/>
                </a:cubicBezTo>
                <a:cubicBezTo>
                  <a:pt x="796007" y="631012"/>
                  <a:pt x="826235" y="751925"/>
                  <a:pt x="861501" y="809862"/>
                </a:cubicBezTo>
                <a:cubicBezTo>
                  <a:pt x="896767" y="867799"/>
                  <a:pt x="939590" y="865280"/>
                  <a:pt x="982414" y="862761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253346" y="3020066"/>
            <a:ext cx="8153400" cy="15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5400000" flipH="1" flipV="1">
            <a:off x="-295294" y="2474109"/>
            <a:ext cx="1097280" cy="15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reeform 123"/>
          <p:cNvSpPr/>
          <p:nvPr/>
        </p:nvSpPr>
        <p:spPr>
          <a:xfrm>
            <a:off x="268460" y="2149447"/>
            <a:ext cx="2629844" cy="870317"/>
          </a:xfrm>
          <a:custGeom>
            <a:avLst/>
            <a:gdLst>
              <a:gd name="connsiteX0" fmla="*/ 0 w 2629844"/>
              <a:gd name="connsiteY0" fmla="*/ 688949 h 870317"/>
              <a:gd name="connsiteX1" fmla="*/ 113355 w 2629844"/>
              <a:gd name="connsiteY1" fmla="*/ 560479 h 870317"/>
              <a:gd name="connsiteX2" fmla="*/ 196482 w 2629844"/>
              <a:gd name="connsiteY2" fmla="*/ 280870 h 870317"/>
              <a:gd name="connsiteX3" fmla="*/ 256938 w 2629844"/>
              <a:gd name="connsiteY3" fmla="*/ 54159 h 870317"/>
              <a:gd name="connsiteX4" fmla="*/ 763259 w 2629844"/>
              <a:gd name="connsiteY4" fmla="*/ 23931 h 870317"/>
              <a:gd name="connsiteX5" fmla="*/ 2078181 w 2629844"/>
              <a:gd name="connsiteY5" fmla="*/ 23931 h 870317"/>
              <a:gd name="connsiteX6" fmla="*/ 2320006 w 2629844"/>
              <a:gd name="connsiteY6" fmla="*/ 76830 h 870317"/>
              <a:gd name="connsiteX7" fmla="*/ 2410690 w 2629844"/>
              <a:gd name="connsiteY7" fmla="*/ 484909 h 870317"/>
              <a:gd name="connsiteX8" fmla="*/ 2501375 w 2629844"/>
              <a:gd name="connsiteY8" fmla="*/ 764519 h 870317"/>
              <a:gd name="connsiteX9" fmla="*/ 2629844 w 2629844"/>
              <a:gd name="connsiteY9" fmla="*/ 870317 h 87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29844" h="870317">
                <a:moveTo>
                  <a:pt x="0" y="688949"/>
                </a:moveTo>
                <a:cubicBezTo>
                  <a:pt x="40304" y="658720"/>
                  <a:pt x="80608" y="628492"/>
                  <a:pt x="113355" y="560479"/>
                </a:cubicBezTo>
                <a:cubicBezTo>
                  <a:pt x="146102" y="492466"/>
                  <a:pt x="172551" y="365257"/>
                  <a:pt x="196482" y="280870"/>
                </a:cubicBezTo>
                <a:cubicBezTo>
                  <a:pt x="220413" y="196483"/>
                  <a:pt x="162475" y="96982"/>
                  <a:pt x="256938" y="54159"/>
                </a:cubicBezTo>
                <a:cubicBezTo>
                  <a:pt x="351401" y="11336"/>
                  <a:pt x="459719" y="28969"/>
                  <a:pt x="763259" y="23931"/>
                </a:cubicBezTo>
                <a:cubicBezTo>
                  <a:pt x="1066800" y="18893"/>
                  <a:pt x="1818723" y="15115"/>
                  <a:pt x="2078181" y="23931"/>
                </a:cubicBezTo>
                <a:cubicBezTo>
                  <a:pt x="2337639" y="32748"/>
                  <a:pt x="2264588" y="0"/>
                  <a:pt x="2320006" y="76830"/>
                </a:cubicBezTo>
                <a:cubicBezTo>
                  <a:pt x="2375424" y="153660"/>
                  <a:pt x="2380462" y="370294"/>
                  <a:pt x="2410690" y="484909"/>
                </a:cubicBezTo>
                <a:cubicBezTo>
                  <a:pt x="2440918" y="599524"/>
                  <a:pt x="2464849" y="700284"/>
                  <a:pt x="2501375" y="764519"/>
                </a:cubicBezTo>
                <a:cubicBezTo>
                  <a:pt x="2537901" y="828754"/>
                  <a:pt x="2583872" y="849535"/>
                  <a:pt x="2629844" y="87031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2877523" y="2160783"/>
            <a:ext cx="2629844" cy="870317"/>
          </a:xfrm>
          <a:custGeom>
            <a:avLst/>
            <a:gdLst>
              <a:gd name="connsiteX0" fmla="*/ 0 w 2629844"/>
              <a:gd name="connsiteY0" fmla="*/ 688949 h 870317"/>
              <a:gd name="connsiteX1" fmla="*/ 113355 w 2629844"/>
              <a:gd name="connsiteY1" fmla="*/ 560479 h 870317"/>
              <a:gd name="connsiteX2" fmla="*/ 196482 w 2629844"/>
              <a:gd name="connsiteY2" fmla="*/ 280870 h 870317"/>
              <a:gd name="connsiteX3" fmla="*/ 256938 w 2629844"/>
              <a:gd name="connsiteY3" fmla="*/ 54159 h 870317"/>
              <a:gd name="connsiteX4" fmla="*/ 763259 w 2629844"/>
              <a:gd name="connsiteY4" fmla="*/ 23931 h 870317"/>
              <a:gd name="connsiteX5" fmla="*/ 2078181 w 2629844"/>
              <a:gd name="connsiteY5" fmla="*/ 23931 h 870317"/>
              <a:gd name="connsiteX6" fmla="*/ 2320006 w 2629844"/>
              <a:gd name="connsiteY6" fmla="*/ 76830 h 870317"/>
              <a:gd name="connsiteX7" fmla="*/ 2410690 w 2629844"/>
              <a:gd name="connsiteY7" fmla="*/ 484909 h 870317"/>
              <a:gd name="connsiteX8" fmla="*/ 2501375 w 2629844"/>
              <a:gd name="connsiteY8" fmla="*/ 764519 h 870317"/>
              <a:gd name="connsiteX9" fmla="*/ 2629844 w 2629844"/>
              <a:gd name="connsiteY9" fmla="*/ 870317 h 87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29844" h="870317">
                <a:moveTo>
                  <a:pt x="0" y="688949"/>
                </a:moveTo>
                <a:cubicBezTo>
                  <a:pt x="40304" y="658720"/>
                  <a:pt x="80608" y="628492"/>
                  <a:pt x="113355" y="560479"/>
                </a:cubicBezTo>
                <a:cubicBezTo>
                  <a:pt x="146102" y="492466"/>
                  <a:pt x="172551" y="365257"/>
                  <a:pt x="196482" y="280870"/>
                </a:cubicBezTo>
                <a:cubicBezTo>
                  <a:pt x="220413" y="196483"/>
                  <a:pt x="162475" y="96982"/>
                  <a:pt x="256938" y="54159"/>
                </a:cubicBezTo>
                <a:cubicBezTo>
                  <a:pt x="351401" y="11336"/>
                  <a:pt x="459719" y="28969"/>
                  <a:pt x="763259" y="23931"/>
                </a:cubicBezTo>
                <a:cubicBezTo>
                  <a:pt x="1066800" y="18893"/>
                  <a:pt x="1818723" y="15115"/>
                  <a:pt x="2078181" y="23931"/>
                </a:cubicBezTo>
                <a:cubicBezTo>
                  <a:pt x="2337639" y="32748"/>
                  <a:pt x="2264588" y="0"/>
                  <a:pt x="2320006" y="76830"/>
                </a:cubicBezTo>
                <a:cubicBezTo>
                  <a:pt x="2375424" y="153660"/>
                  <a:pt x="2380462" y="370294"/>
                  <a:pt x="2410690" y="484909"/>
                </a:cubicBezTo>
                <a:cubicBezTo>
                  <a:pt x="2440918" y="599524"/>
                  <a:pt x="2464849" y="700284"/>
                  <a:pt x="2501375" y="764519"/>
                </a:cubicBezTo>
                <a:cubicBezTo>
                  <a:pt x="2537901" y="828754"/>
                  <a:pt x="2583872" y="849535"/>
                  <a:pt x="2629844" y="87031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>
            <a:off x="5453209" y="2160783"/>
            <a:ext cx="2629844" cy="870317"/>
          </a:xfrm>
          <a:custGeom>
            <a:avLst/>
            <a:gdLst>
              <a:gd name="connsiteX0" fmla="*/ 0 w 2629844"/>
              <a:gd name="connsiteY0" fmla="*/ 688949 h 870317"/>
              <a:gd name="connsiteX1" fmla="*/ 113355 w 2629844"/>
              <a:gd name="connsiteY1" fmla="*/ 560479 h 870317"/>
              <a:gd name="connsiteX2" fmla="*/ 196482 w 2629844"/>
              <a:gd name="connsiteY2" fmla="*/ 280870 h 870317"/>
              <a:gd name="connsiteX3" fmla="*/ 256938 w 2629844"/>
              <a:gd name="connsiteY3" fmla="*/ 54159 h 870317"/>
              <a:gd name="connsiteX4" fmla="*/ 763259 w 2629844"/>
              <a:gd name="connsiteY4" fmla="*/ 23931 h 870317"/>
              <a:gd name="connsiteX5" fmla="*/ 2078181 w 2629844"/>
              <a:gd name="connsiteY5" fmla="*/ 23931 h 870317"/>
              <a:gd name="connsiteX6" fmla="*/ 2320006 w 2629844"/>
              <a:gd name="connsiteY6" fmla="*/ 76830 h 870317"/>
              <a:gd name="connsiteX7" fmla="*/ 2410690 w 2629844"/>
              <a:gd name="connsiteY7" fmla="*/ 484909 h 870317"/>
              <a:gd name="connsiteX8" fmla="*/ 2501375 w 2629844"/>
              <a:gd name="connsiteY8" fmla="*/ 764519 h 870317"/>
              <a:gd name="connsiteX9" fmla="*/ 2629844 w 2629844"/>
              <a:gd name="connsiteY9" fmla="*/ 870317 h 87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29844" h="870317">
                <a:moveTo>
                  <a:pt x="0" y="688949"/>
                </a:moveTo>
                <a:cubicBezTo>
                  <a:pt x="40304" y="658720"/>
                  <a:pt x="80608" y="628492"/>
                  <a:pt x="113355" y="560479"/>
                </a:cubicBezTo>
                <a:cubicBezTo>
                  <a:pt x="146102" y="492466"/>
                  <a:pt x="172551" y="365257"/>
                  <a:pt x="196482" y="280870"/>
                </a:cubicBezTo>
                <a:cubicBezTo>
                  <a:pt x="220413" y="196483"/>
                  <a:pt x="162475" y="96982"/>
                  <a:pt x="256938" y="54159"/>
                </a:cubicBezTo>
                <a:cubicBezTo>
                  <a:pt x="351401" y="11336"/>
                  <a:pt x="459719" y="28969"/>
                  <a:pt x="763259" y="23931"/>
                </a:cubicBezTo>
                <a:cubicBezTo>
                  <a:pt x="1066800" y="18893"/>
                  <a:pt x="1818723" y="15115"/>
                  <a:pt x="2078181" y="23931"/>
                </a:cubicBezTo>
                <a:cubicBezTo>
                  <a:pt x="2337639" y="32748"/>
                  <a:pt x="2264588" y="0"/>
                  <a:pt x="2320006" y="76830"/>
                </a:cubicBezTo>
                <a:cubicBezTo>
                  <a:pt x="2375424" y="153660"/>
                  <a:pt x="2380462" y="370294"/>
                  <a:pt x="2410690" y="484909"/>
                </a:cubicBezTo>
                <a:cubicBezTo>
                  <a:pt x="2440918" y="599524"/>
                  <a:pt x="2464849" y="700284"/>
                  <a:pt x="2501375" y="764519"/>
                </a:cubicBezTo>
                <a:cubicBezTo>
                  <a:pt x="2537901" y="828754"/>
                  <a:pt x="2583872" y="849535"/>
                  <a:pt x="2629844" y="87031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 rot="5400000" flipH="1" flipV="1">
            <a:off x="2406632" y="2519577"/>
            <a:ext cx="914400" cy="1588"/>
          </a:xfrm>
          <a:prstGeom prst="straightConnector1">
            <a:avLst/>
          </a:prstGeom>
          <a:ln w="25400"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 flipH="1" flipV="1">
            <a:off x="4997432" y="2573106"/>
            <a:ext cx="914400" cy="1588"/>
          </a:xfrm>
          <a:prstGeom prst="straightConnector1">
            <a:avLst/>
          </a:prstGeom>
          <a:ln w="25400"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250361" y="4807370"/>
            <a:ext cx="8153400" cy="15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 flipH="1" flipV="1">
            <a:off x="-298279" y="4268970"/>
            <a:ext cx="1097280" cy="15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reeform 130"/>
          <p:cNvSpPr/>
          <p:nvPr/>
        </p:nvSpPr>
        <p:spPr>
          <a:xfrm>
            <a:off x="265474" y="3948087"/>
            <a:ext cx="2502104" cy="677613"/>
          </a:xfrm>
          <a:custGeom>
            <a:avLst/>
            <a:gdLst>
              <a:gd name="connsiteX0" fmla="*/ 0 w 2629844"/>
              <a:gd name="connsiteY0" fmla="*/ 688949 h 870317"/>
              <a:gd name="connsiteX1" fmla="*/ 113355 w 2629844"/>
              <a:gd name="connsiteY1" fmla="*/ 560479 h 870317"/>
              <a:gd name="connsiteX2" fmla="*/ 196482 w 2629844"/>
              <a:gd name="connsiteY2" fmla="*/ 280870 h 870317"/>
              <a:gd name="connsiteX3" fmla="*/ 256938 w 2629844"/>
              <a:gd name="connsiteY3" fmla="*/ 54159 h 870317"/>
              <a:gd name="connsiteX4" fmla="*/ 763259 w 2629844"/>
              <a:gd name="connsiteY4" fmla="*/ 23931 h 870317"/>
              <a:gd name="connsiteX5" fmla="*/ 2078181 w 2629844"/>
              <a:gd name="connsiteY5" fmla="*/ 23931 h 870317"/>
              <a:gd name="connsiteX6" fmla="*/ 2320006 w 2629844"/>
              <a:gd name="connsiteY6" fmla="*/ 76830 h 870317"/>
              <a:gd name="connsiteX7" fmla="*/ 2410690 w 2629844"/>
              <a:gd name="connsiteY7" fmla="*/ 484909 h 870317"/>
              <a:gd name="connsiteX8" fmla="*/ 2501375 w 2629844"/>
              <a:gd name="connsiteY8" fmla="*/ 764519 h 870317"/>
              <a:gd name="connsiteX9" fmla="*/ 2629844 w 2629844"/>
              <a:gd name="connsiteY9" fmla="*/ 870317 h 870317"/>
              <a:gd name="connsiteX0" fmla="*/ 0 w 2501375"/>
              <a:gd name="connsiteY0" fmla="*/ 688949 h 764519"/>
              <a:gd name="connsiteX1" fmla="*/ 113355 w 2501375"/>
              <a:gd name="connsiteY1" fmla="*/ 560479 h 764519"/>
              <a:gd name="connsiteX2" fmla="*/ 196482 w 2501375"/>
              <a:gd name="connsiteY2" fmla="*/ 280870 h 764519"/>
              <a:gd name="connsiteX3" fmla="*/ 256938 w 2501375"/>
              <a:gd name="connsiteY3" fmla="*/ 54159 h 764519"/>
              <a:gd name="connsiteX4" fmla="*/ 763259 w 2501375"/>
              <a:gd name="connsiteY4" fmla="*/ 23931 h 764519"/>
              <a:gd name="connsiteX5" fmla="*/ 2078181 w 2501375"/>
              <a:gd name="connsiteY5" fmla="*/ 23931 h 764519"/>
              <a:gd name="connsiteX6" fmla="*/ 2320006 w 2501375"/>
              <a:gd name="connsiteY6" fmla="*/ 76830 h 764519"/>
              <a:gd name="connsiteX7" fmla="*/ 2410690 w 2501375"/>
              <a:gd name="connsiteY7" fmla="*/ 484909 h 764519"/>
              <a:gd name="connsiteX8" fmla="*/ 2501375 w 2501375"/>
              <a:gd name="connsiteY8" fmla="*/ 764519 h 764519"/>
              <a:gd name="connsiteX0" fmla="*/ 0 w 2410690"/>
              <a:gd name="connsiteY0" fmla="*/ 688949 h 688949"/>
              <a:gd name="connsiteX1" fmla="*/ 113355 w 2410690"/>
              <a:gd name="connsiteY1" fmla="*/ 560479 h 688949"/>
              <a:gd name="connsiteX2" fmla="*/ 196482 w 2410690"/>
              <a:gd name="connsiteY2" fmla="*/ 280870 h 688949"/>
              <a:gd name="connsiteX3" fmla="*/ 256938 w 2410690"/>
              <a:gd name="connsiteY3" fmla="*/ 54159 h 688949"/>
              <a:gd name="connsiteX4" fmla="*/ 763259 w 2410690"/>
              <a:gd name="connsiteY4" fmla="*/ 23931 h 688949"/>
              <a:gd name="connsiteX5" fmla="*/ 2078181 w 2410690"/>
              <a:gd name="connsiteY5" fmla="*/ 23931 h 688949"/>
              <a:gd name="connsiteX6" fmla="*/ 2320006 w 2410690"/>
              <a:gd name="connsiteY6" fmla="*/ 76830 h 688949"/>
              <a:gd name="connsiteX7" fmla="*/ 2410690 w 2410690"/>
              <a:gd name="connsiteY7" fmla="*/ 484909 h 688949"/>
              <a:gd name="connsiteX0" fmla="*/ 0 w 2364691"/>
              <a:gd name="connsiteY0" fmla="*/ 677613 h 677613"/>
              <a:gd name="connsiteX1" fmla="*/ 113355 w 2364691"/>
              <a:gd name="connsiteY1" fmla="*/ 549143 h 677613"/>
              <a:gd name="connsiteX2" fmla="*/ 196482 w 2364691"/>
              <a:gd name="connsiteY2" fmla="*/ 269534 h 677613"/>
              <a:gd name="connsiteX3" fmla="*/ 256938 w 2364691"/>
              <a:gd name="connsiteY3" fmla="*/ 42823 h 677613"/>
              <a:gd name="connsiteX4" fmla="*/ 763259 w 2364691"/>
              <a:gd name="connsiteY4" fmla="*/ 12595 h 677613"/>
              <a:gd name="connsiteX5" fmla="*/ 2078181 w 2364691"/>
              <a:gd name="connsiteY5" fmla="*/ 12595 h 677613"/>
              <a:gd name="connsiteX6" fmla="*/ 2320006 w 2364691"/>
              <a:gd name="connsiteY6" fmla="*/ 65494 h 677613"/>
              <a:gd name="connsiteX7" fmla="*/ 2346293 w 2364691"/>
              <a:gd name="connsiteY7" fmla="*/ 260717 h 677613"/>
              <a:gd name="connsiteX0" fmla="*/ 0 w 2422494"/>
              <a:gd name="connsiteY0" fmla="*/ 677613 h 677613"/>
              <a:gd name="connsiteX1" fmla="*/ 113355 w 2422494"/>
              <a:gd name="connsiteY1" fmla="*/ 549143 h 677613"/>
              <a:gd name="connsiteX2" fmla="*/ 196482 w 2422494"/>
              <a:gd name="connsiteY2" fmla="*/ 269534 h 677613"/>
              <a:gd name="connsiteX3" fmla="*/ 256938 w 2422494"/>
              <a:gd name="connsiteY3" fmla="*/ 42823 h 677613"/>
              <a:gd name="connsiteX4" fmla="*/ 763259 w 2422494"/>
              <a:gd name="connsiteY4" fmla="*/ 12595 h 677613"/>
              <a:gd name="connsiteX5" fmla="*/ 2078181 w 2422494"/>
              <a:gd name="connsiteY5" fmla="*/ 12595 h 677613"/>
              <a:gd name="connsiteX6" fmla="*/ 2320006 w 2422494"/>
              <a:gd name="connsiteY6" fmla="*/ 65494 h 677613"/>
              <a:gd name="connsiteX7" fmla="*/ 2422494 w 2422494"/>
              <a:gd name="connsiteY7" fmla="*/ 260717 h 677613"/>
              <a:gd name="connsiteX0" fmla="*/ 0 w 2436846"/>
              <a:gd name="connsiteY0" fmla="*/ 677613 h 677613"/>
              <a:gd name="connsiteX1" fmla="*/ 113355 w 2436846"/>
              <a:gd name="connsiteY1" fmla="*/ 549143 h 677613"/>
              <a:gd name="connsiteX2" fmla="*/ 196482 w 2436846"/>
              <a:gd name="connsiteY2" fmla="*/ 269534 h 677613"/>
              <a:gd name="connsiteX3" fmla="*/ 256938 w 2436846"/>
              <a:gd name="connsiteY3" fmla="*/ 42823 h 677613"/>
              <a:gd name="connsiteX4" fmla="*/ 763259 w 2436846"/>
              <a:gd name="connsiteY4" fmla="*/ 12595 h 677613"/>
              <a:gd name="connsiteX5" fmla="*/ 2078181 w 2436846"/>
              <a:gd name="connsiteY5" fmla="*/ 12595 h 677613"/>
              <a:gd name="connsiteX6" fmla="*/ 2320006 w 2436846"/>
              <a:gd name="connsiteY6" fmla="*/ 65494 h 677613"/>
              <a:gd name="connsiteX7" fmla="*/ 2422494 w 2436846"/>
              <a:gd name="connsiteY7" fmla="*/ 260717 h 677613"/>
              <a:gd name="connsiteX8" fmla="*/ 2406119 w 2436846"/>
              <a:gd name="connsiteY8" fmla="*/ 278350 h 677613"/>
              <a:gd name="connsiteX0" fmla="*/ 0 w 2502104"/>
              <a:gd name="connsiteY0" fmla="*/ 677613 h 677613"/>
              <a:gd name="connsiteX1" fmla="*/ 113355 w 2502104"/>
              <a:gd name="connsiteY1" fmla="*/ 549143 h 677613"/>
              <a:gd name="connsiteX2" fmla="*/ 196482 w 2502104"/>
              <a:gd name="connsiteY2" fmla="*/ 269534 h 677613"/>
              <a:gd name="connsiteX3" fmla="*/ 256938 w 2502104"/>
              <a:gd name="connsiteY3" fmla="*/ 42823 h 677613"/>
              <a:gd name="connsiteX4" fmla="*/ 763259 w 2502104"/>
              <a:gd name="connsiteY4" fmla="*/ 12595 h 677613"/>
              <a:gd name="connsiteX5" fmla="*/ 2078181 w 2502104"/>
              <a:gd name="connsiteY5" fmla="*/ 12595 h 677613"/>
              <a:gd name="connsiteX6" fmla="*/ 2320006 w 2502104"/>
              <a:gd name="connsiteY6" fmla="*/ 65494 h 677613"/>
              <a:gd name="connsiteX7" fmla="*/ 2422494 w 2502104"/>
              <a:gd name="connsiteY7" fmla="*/ 260717 h 677613"/>
              <a:gd name="connsiteX8" fmla="*/ 2498693 w 2502104"/>
              <a:gd name="connsiteY8" fmla="*/ 489317 h 67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2104" h="677613">
                <a:moveTo>
                  <a:pt x="0" y="677613"/>
                </a:moveTo>
                <a:cubicBezTo>
                  <a:pt x="40304" y="647384"/>
                  <a:pt x="80608" y="617156"/>
                  <a:pt x="113355" y="549143"/>
                </a:cubicBezTo>
                <a:cubicBezTo>
                  <a:pt x="146102" y="481130"/>
                  <a:pt x="172551" y="353921"/>
                  <a:pt x="196482" y="269534"/>
                </a:cubicBezTo>
                <a:cubicBezTo>
                  <a:pt x="220413" y="185147"/>
                  <a:pt x="162475" y="85646"/>
                  <a:pt x="256938" y="42823"/>
                </a:cubicBezTo>
                <a:cubicBezTo>
                  <a:pt x="351401" y="0"/>
                  <a:pt x="459719" y="17633"/>
                  <a:pt x="763259" y="12595"/>
                </a:cubicBezTo>
                <a:cubicBezTo>
                  <a:pt x="1066800" y="7557"/>
                  <a:pt x="1818723" y="3779"/>
                  <a:pt x="2078181" y="12595"/>
                </a:cubicBezTo>
                <a:cubicBezTo>
                  <a:pt x="2337639" y="21412"/>
                  <a:pt x="2262621" y="24140"/>
                  <a:pt x="2320006" y="65494"/>
                </a:cubicBezTo>
                <a:cubicBezTo>
                  <a:pt x="2377391" y="106848"/>
                  <a:pt x="2392713" y="190080"/>
                  <a:pt x="2422494" y="260717"/>
                </a:cubicBezTo>
                <a:cubicBezTo>
                  <a:pt x="2452275" y="331354"/>
                  <a:pt x="2502104" y="485644"/>
                  <a:pt x="2498693" y="48931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/>
          <p:nvPr/>
        </p:nvCxnSpPr>
        <p:spPr>
          <a:xfrm rot="5400000" flipH="1" flipV="1">
            <a:off x="2306173" y="4360410"/>
            <a:ext cx="914400" cy="1588"/>
          </a:xfrm>
          <a:prstGeom prst="straightConnector1">
            <a:avLst/>
          </a:prstGeom>
          <a:ln w="25400"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reeform 132"/>
          <p:cNvSpPr/>
          <p:nvPr/>
        </p:nvSpPr>
        <p:spPr>
          <a:xfrm>
            <a:off x="2762278" y="3959422"/>
            <a:ext cx="2667629" cy="448384"/>
          </a:xfrm>
          <a:custGeom>
            <a:avLst/>
            <a:gdLst>
              <a:gd name="connsiteX0" fmla="*/ 0 w 2667629"/>
              <a:gd name="connsiteY0" fmla="*/ 425713 h 448384"/>
              <a:gd name="connsiteX1" fmla="*/ 68013 w 2667629"/>
              <a:gd name="connsiteY1" fmla="*/ 70532 h 448384"/>
              <a:gd name="connsiteX2" fmla="*/ 272053 w 2667629"/>
              <a:gd name="connsiteY2" fmla="*/ 10076 h 448384"/>
              <a:gd name="connsiteX3" fmla="*/ 574334 w 2667629"/>
              <a:gd name="connsiteY3" fmla="*/ 17633 h 448384"/>
              <a:gd name="connsiteX4" fmla="*/ 1413163 w 2667629"/>
              <a:gd name="connsiteY4" fmla="*/ 17633 h 448384"/>
              <a:gd name="connsiteX5" fmla="*/ 2176423 w 2667629"/>
              <a:gd name="connsiteY5" fmla="*/ 17633 h 448384"/>
              <a:gd name="connsiteX6" fmla="*/ 2440919 w 2667629"/>
              <a:gd name="connsiteY6" fmla="*/ 32747 h 448384"/>
              <a:gd name="connsiteX7" fmla="*/ 2584502 w 2667629"/>
              <a:gd name="connsiteY7" fmla="*/ 214116 h 448384"/>
              <a:gd name="connsiteX8" fmla="*/ 2667629 w 2667629"/>
              <a:gd name="connsiteY8" fmla="*/ 448384 h 44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7629" h="448384">
                <a:moveTo>
                  <a:pt x="0" y="425713"/>
                </a:moveTo>
                <a:cubicBezTo>
                  <a:pt x="11335" y="282759"/>
                  <a:pt x="22671" y="139805"/>
                  <a:pt x="68013" y="70532"/>
                </a:cubicBezTo>
                <a:cubicBezTo>
                  <a:pt x="113355" y="1259"/>
                  <a:pt x="187666" y="18892"/>
                  <a:pt x="272053" y="10076"/>
                </a:cubicBezTo>
                <a:cubicBezTo>
                  <a:pt x="356440" y="1260"/>
                  <a:pt x="574334" y="17633"/>
                  <a:pt x="574334" y="17633"/>
                </a:cubicBezTo>
                <a:lnTo>
                  <a:pt x="1413163" y="17633"/>
                </a:lnTo>
                <a:lnTo>
                  <a:pt x="2176423" y="17633"/>
                </a:lnTo>
                <a:cubicBezTo>
                  <a:pt x="2347716" y="20152"/>
                  <a:pt x="2372906" y="0"/>
                  <a:pt x="2440919" y="32747"/>
                </a:cubicBezTo>
                <a:cubicBezTo>
                  <a:pt x="2508932" y="65494"/>
                  <a:pt x="2546717" y="144843"/>
                  <a:pt x="2584502" y="214116"/>
                </a:cubicBezTo>
                <a:cubicBezTo>
                  <a:pt x="2622287" y="283389"/>
                  <a:pt x="2644958" y="365886"/>
                  <a:pt x="2667629" y="448384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/>
          <p:cNvCxnSpPr/>
          <p:nvPr/>
        </p:nvCxnSpPr>
        <p:spPr>
          <a:xfrm rot="5400000" flipH="1" flipV="1">
            <a:off x="4973173" y="4360410"/>
            <a:ext cx="914400" cy="1588"/>
          </a:xfrm>
          <a:prstGeom prst="straightConnector1">
            <a:avLst/>
          </a:prstGeom>
          <a:ln w="25400"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eform 134"/>
          <p:cNvSpPr/>
          <p:nvPr/>
        </p:nvSpPr>
        <p:spPr>
          <a:xfrm>
            <a:off x="5431167" y="3972647"/>
            <a:ext cx="2667629" cy="448384"/>
          </a:xfrm>
          <a:custGeom>
            <a:avLst/>
            <a:gdLst>
              <a:gd name="connsiteX0" fmla="*/ 0 w 2667629"/>
              <a:gd name="connsiteY0" fmla="*/ 425713 h 448384"/>
              <a:gd name="connsiteX1" fmla="*/ 68013 w 2667629"/>
              <a:gd name="connsiteY1" fmla="*/ 70532 h 448384"/>
              <a:gd name="connsiteX2" fmla="*/ 272053 w 2667629"/>
              <a:gd name="connsiteY2" fmla="*/ 10076 h 448384"/>
              <a:gd name="connsiteX3" fmla="*/ 574334 w 2667629"/>
              <a:gd name="connsiteY3" fmla="*/ 17633 h 448384"/>
              <a:gd name="connsiteX4" fmla="*/ 1413163 w 2667629"/>
              <a:gd name="connsiteY4" fmla="*/ 17633 h 448384"/>
              <a:gd name="connsiteX5" fmla="*/ 2176423 w 2667629"/>
              <a:gd name="connsiteY5" fmla="*/ 17633 h 448384"/>
              <a:gd name="connsiteX6" fmla="*/ 2440919 w 2667629"/>
              <a:gd name="connsiteY6" fmla="*/ 32747 h 448384"/>
              <a:gd name="connsiteX7" fmla="*/ 2584502 w 2667629"/>
              <a:gd name="connsiteY7" fmla="*/ 214116 h 448384"/>
              <a:gd name="connsiteX8" fmla="*/ 2667629 w 2667629"/>
              <a:gd name="connsiteY8" fmla="*/ 448384 h 44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7629" h="448384">
                <a:moveTo>
                  <a:pt x="0" y="425713"/>
                </a:moveTo>
                <a:cubicBezTo>
                  <a:pt x="11335" y="282759"/>
                  <a:pt x="22671" y="139805"/>
                  <a:pt x="68013" y="70532"/>
                </a:cubicBezTo>
                <a:cubicBezTo>
                  <a:pt x="113355" y="1259"/>
                  <a:pt x="187666" y="18892"/>
                  <a:pt x="272053" y="10076"/>
                </a:cubicBezTo>
                <a:cubicBezTo>
                  <a:pt x="356440" y="1260"/>
                  <a:pt x="574334" y="17633"/>
                  <a:pt x="574334" y="17633"/>
                </a:cubicBezTo>
                <a:lnTo>
                  <a:pt x="1413163" y="17633"/>
                </a:lnTo>
                <a:lnTo>
                  <a:pt x="2176423" y="17633"/>
                </a:lnTo>
                <a:cubicBezTo>
                  <a:pt x="2347716" y="20152"/>
                  <a:pt x="2372906" y="0"/>
                  <a:pt x="2440919" y="32747"/>
                </a:cubicBezTo>
                <a:cubicBezTo>
                  <a:pt x="2508932" y="65494"/>
                  <a:pt x="2546717" y="144843"/>
                  <a:pt x="2584502" y="214116"/>
                </a:cubicBezTo>
                <a:cubicBezTo>
                  <a:pt x="2622287" y="283389"/>
                  <a:pt x="2644958" y="365886"/>
                  <a:pt x="2667629" y="448384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rot="5400000" flipH="1" flipV="1">
            <a:off x="7640172" y="4360410"/>
            <a:ext cx="914400" cy="1588"/>
          </a:xfrm>
          <a:prstGeom prst="straightConnector1">
            <a:avLst/>
          </a:prstGeom>
          <a:ln w="25400"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8098167" y="869013"/>
            <a:ext cx="685800" cy="0"/>
          </a:xfrm>
          <a:prstGeom prst="line">
            <a:avLst/>
          </a:prstGeom>
          <a:ln w="50800" cap="rnd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8170588" y="2619243"/>
            <a:ext cx="685800" cy="0"/>
          </a:xfrm>
          <a:prstGeom prst="line">
            <a:avLst/>
          </a:prstGeom>
          <a:ln w="50800" cap="rnd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8174367" y="4406547"/>
            <a:ext cx="685800" cy="0"/>
          </a:xfrm>
          <a:prstGeom prst="line">
            <a:avLst/>
          </a:prstGeom>
          <a:ln w="50800" cap="rnd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249567" y="1279282"/>
            <a:ext cx="8153400" cy="15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 rot="16200000">
            <a:off x="-487269" y="540178"/>
            <a:ext cx="1133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throughput</a:t>
            </a:r>
            <a:endParaRPr lang="en-US" sz="1600" dirty="0"/>
          </a:p>
        </p:txBody>
      </p:sp>
      <p:sp>
        <p:nvSpPr>
          <p:cNvPr id="179" name="TextBox 178"/>
          <p:cNvSpPr txBox="1"/>
          <p:nvPr/>
        </p:nvSpPr>
        <p:spPr>
          <a:xfrm rot="16200000">
            <a:off x="-483490" y="2308618"/>
            <a:ext cx="1133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throughput</a:t>
            </a:r>
            <a:endParaRPr lang="en-US" sz="1600" dirty="0"/>
          </a:p>
        </p:txBody>
      </p:sp>
      <p:sp>
        <p:nvSpPr>
          <p:cNvPr id="180" name="TextBox 179"/>
          <p:cNvSpPr txBox="1"/>
          <p:nvPr/>
        </p:nvSpPr>
        <p:spPr>
          <a:xfrm rot="16200000">
            <a:off x="-483490" y="4095922"/>
            <a:ext cx="1133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throughput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7869567" y="486374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7869567" y="300024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7869567" y="125001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4059567" y="1288428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(a)</a:t>
            </a:r>
            <a:endParaRPr lang="en-US" sz="2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4059567" y="302291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(b)</a:t>
            </a:r>
            <a:endParaRPr lang="en-US" sz="2400" dirty="0"/>
          </a:p>
        </p:txBody>
      </p:sp>
      <p:sp>
        <p:nvSpPr>
          <p:cNvPr id="186" name="TextBox 185"/>
          <p:cNvSpPr txBox="1"/>
          <p:nvPr/>
        </p:nvSpPr>
        <p:spPr>
          <a:xfrm>
            <a:off x="4077978" y="4802272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(c)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panj</dc:creator>
  <cp:lastModifiedBy>panj</cp:lastModifiedBy>
  <cp:revision>6</cp:revision>
  <dcterms:created xsi:type="dcterms:W3CDTF">2010-06-29T21:35:18Z</dcterms:created>
  <dcterms:modified xsi:type="dcterms:W3CDTF">2011-03-21T01:09:28Z</dcterms:modified>
</cp:coreProperties>
</file>