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1128"/>
      </p:cViewPr>
      <p:guideLst>
        <p:guide orient="horz" pos="10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199"/>
            <a:ext cx="7772400" cy="686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13560"/>
            <a:ext cx="64008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165"/>
            <a:ext cx="2057400" cy="2730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165"/>
            <a:ext cx="6019800" cy="2730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56554"/>
            <a:ext cx="77724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6466"/>
            <a:ext cx="77724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6761"/>
            <a:ext cx="4038600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6761"/>
            <a:ext cx="4038600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16386"/>
            <a:ext cx="40401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14941"/>
            <a:ext cx="40401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716386"/>
            <a:ext cx="4041775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014941"/>
            <a:ext cx="4041775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27424"/>
            <a:ext cx="3008313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7423"/>
            <a:ext cx="5111750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669713"/>
            <a:ext cx="3008313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240280"/>
            <a:ext cx="54864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85961"/>
            <a:ext cx="54864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504757"/>
            <a:ext cx="54864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816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6761"/>
            <a:ext cx="82296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966298"/>
            <a:ext cx="21336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A3DC-4F1B-4DFB-9F77-5C1EBFCDB366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966298"/>
            <a:ext cx="28956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966298"/>
            <a:ext cx="21336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CE10-3819-490E-ABC7-AE66826E0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166760" y="127100"/>
            <a:ext cx="2559295" cy="1252953"/>
            <a:chOff x="260105" y="194846"/>
            <a:chExt cx="2981325" cy="1384675"/>
          </a:xfrm>
        </p:grpSpPr>
        <p:cxnSp>
          <p:nvCxnSpPr>
            <p:cNvPr id="228" name="Straight Connector 227"/>
            <p:cNvCxnSpPr>
              <a:stCxn id="237" idx="4"/>
              <a:endCxn id="231" idx="1"/>
            </p:cNvCxnSpPr>
            <p:nvPr/>
          </p:nvCxnSpPr>
          <p:spPr>
            <a:xfrm rot="16200000" flipH="1">
              <a:off x="2488277" y="909898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37" idx="4"/>
              <a:endCxn id="230" idx="7"/>
            </p:cNvCxnSpPr>
            <p:nvPr/>
          </p:nvCxnSpPr>
          <p:spPr>
            <a:xfrm rot="5400000">
              <a:off x="2349745" y="909899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1793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1,2</a:t>
              </a:r>
              <a:endParaRPr lang="en-US" sz="1400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2555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2,2</a:t>
              </a:r>
              <a:endParaRPr lang="en-US" sz="1400" dirty="0"/>
            </a:p>
          </p:txBody>
        </p:sp>
        <p:cxnSp>
          <p:nvCxnSpPr>
            <p:cNvPr id="232" name="Straight Connector 231"/>
            <p:cNvCxnSpPr>
              <a:stCxn id="236" idx="4"/>
              <a:endCxn id="240" idx="1"/>
            </p:cNvCxnSpPr>
            <p:nvPr/>
          </p:nvCxnSpPr>
          <p:spPr>
            <a:xfrm rot="16200000" flipH="1">
              <a:off x="964278" y="909897"/>
              <a:ext cx="197037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35" idx="5"/>
              <a:endCxn id="237" idx="1"/>
            </p:cNvCxnSpPr>
            <p:nvPr/>
          </p:nvCxnSpPr>
          <p:spPr>
            <a:xfrm rot="16200000" flipH="1">
              <a:off x="2053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5" idx="3"/>
              <a:endCxn id="236" idx="7"/>
            </p:cNvCxnSpPr>
            <p:nvPr/>
          </p:nvCxnSpPr>
          <p:spPr>
            <a:xfrm rot="5400000">
              <a:off x="1291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1412630" y="194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0,0</a:t>
              </a:r>
              <a:endParaRPr lang="en-US" sz="1400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650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0,1</a:t>
              </a:r>
              <a:endParaRPr lang="en-US" sz="14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2174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0,2</a:t>
              </a:r>
              <a:endParaRPr lang="en-US" sz="1400" dirty="0"/>
            </a:p>
          </p:txBody>
        </p:sp>
        <p:cxnSp>
          <p:nvCxnSpPr>
            <p:cNvPr id="238" name="Straight Connector 237"/>
            <p:cNvCxnSpPr>
              <a:stCxn id="236" idx="4"/>
              <a:endCxn id="239" idx="7"/>
            </p:cNvCxnSpPr>
            <p:nvPr/>
          </p:nvCxnSpPr>
          <p:spPr>
            <a:xfrm rot="5400000">
              <a:off x="825048" y="909200"/>
              <a:ext cx="197037" cy="139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260105" y="1033046"/>
              <a:ext cx="695325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1,1</a:t>
              </a:r>
              <a:endParaRPr lang="en-US" sz="14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1031630" y="10330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2,1</a:t>
              </a:r>
              <a:endParaRPr lang="en-US" sz="1400" dirty="0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>
              <a:off x="339608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650945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1109165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6200000" flipH="1">
              <a:off x="1420502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1901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16200000" flipH="1">
              <a:off x="2212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2663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2974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/>
          <p:cNvCxnSpPr/>
          <p:nvPr/>
        </p:nvCxnSpPr>
        <p:spPr>
          <a:xfrm>
            <a:off x="176285" y="2065853"/>
            <a:ext cx="533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400000">
            <a:off x="2652785" y="227209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>
            <a:spLocks/>
          </p:cNvSpPr>
          <p:nvPr/>
        </p:nvSpPr>
        <p:spPr>
          <a:xfrm>
            <a:off x="176285" y="208096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0,0,1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176285" y="2461967"/>
            <a:ext cx="5334000" cy="6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348485" y="2461967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5319785" y="22714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6157985" y="22714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6348485" y="2065853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8824985" y="2271467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510285" y="2065853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510285" y="2461967"/>
            <a:ext cx="838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938285" y="246196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work queue 1</a:t>
            </a:r>
            <a:endParaRPr lang="en-US" sz="1200" i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3699600" y="246196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work queue 2</a:t>
            </a:r>
            <a:endParaRPr lang="en-US" sz="1200" i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433400" y="246196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work queue </a:t>
            </a:r>
            <a:r>
              <a:rPr lang="en-US" sz="1200" i="1" dirty="0" smtClean="0"/>
              <a:t>Q</a:t>
            </a:r>
            <a:endParaRPr lang="en-US" sz="1200" i="1" dirty="0"/>
          </a:p>
        </p:txBody>
      </p:sp>
      <p:cxnSp>
        <p:nvCxnSpPr>
          <p:cNvPr id="263" name="Straight Connector 262"/>
          <p:cNvCxnSpPr/>
          <p:nvPr/>
        </p:nvCxnSpPr>
        <p:spPr>
          <a:xfrm rot="5400000">
            <a:off x="-14215" y="2256353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>
            <a:off x="2909960" y="127100"/>
            <a:ext cx="2559295" cy="1252953"/>
            <a:chOff x="260105" y="194846"/>
            <a:chExt cx="2981325" cy="1384675"/>
          </a:xfrm>
        </p:grpSpPr>
        <p:cxnSp>
          <p:nvCxnSpPr>
            <p:cNvPr id="265" name="Straight Connector 264"/>
            <p:cNvCxnSpPr>
              <a:stCxn id="274" idx="4"/>
              <a:endCxn id="268" idx="1"/>
            </p:cNvCxnSpPr>
            <p:nvPr/>
          </p:nvCxnSpPr>
          <p:spPr>
            <a:xfrm rot="16200000" flipH="1">
              <a:off x="2488277" y="909898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74" idx="4"/>
              <a:endCxn id="267" idx="7"/>
            </p:cNvCxnSpPr>
            <p:nvPr/>
          </p:nvCxnSpPr>
          <p:spPr>
            <a:xfrm rot="5400000">
              <a:off x="2349745" y="909899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Oval 266"/>
            <p:cNvSpPr/>
            <p:nvPr/>
          </p:nvSpPr>
          <p:spPr>
            <a:xfrm>
              <a:off x="1793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1,2</a:t>
              </a:r>
              <a:endParaRPr lang="en-US" sz="14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2555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2,2</a:t>
              </a:r>
              <a:endParaRPr lang="en-US" sz="1400" dirty="0"/>
            </a:p>
          </p:txBody>
        </p:sp>
        <p:cxnSp>
          <p:nvCxnSpPr>
            <p:cNvPr id="269" name="Straight Connector 268"/>
            <p:cNvCxnSpPr>
              <a:stCxn id="273" idx="4"/>
              <a:endCxn id="277" idx="1"/>
            </p:cNvCxnSpPr>
            <p:nvPr/>
          </p:nvCxnSpPr>
          <p:spPr>
            <a:xfrm rot="16200000" flipH="1">
              <a:off x="964278" y="909897"/>
              <a:ext cx="197037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72" idx="5"/>
              <a:endCxn id="274" idx="1"/>
            </p:cNvCxnSpPr>
            <p:nvPr/>
          </p:nvCxnSpPr>
          <p:spPr>
            <a:xfrm rot="16200000" flipH="1">
              <a:off x="2053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72" idx="3"/>
              <a:endCxn id="273" idx="7"/>
            </p:cNvCxnSpPr>
            <p:nvPr/>
          </p:nvCxnSpPr>
          <p:spPr>
            <a:xfrm rot="5400000">
              <a:off x="1291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1412630" y="194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0,0</a:t>
              </a:r>
              <a:endParaRPr lang="en-US" sz="1400" dirty="0"/>
            </a:p>
          </p:txBody>
        </p:sp>
        <p:sp>
          <p:nvSpPr>
            <p:cNvPr id="273" name="Oval 272"/>
            <p:cNvSpPr/>
            <p:nvPr/>
          </p:nvSpPr>
          <p:spPr>
            <a:xfrm>
              <a:off x="650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0,1</a:t>
              </a:r>
              <a:endParaRPr lang="en-US" sz="14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174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0,2</a:t>
              </a:r>
              <a:endParaRPr lang="en-US" sz="1400" dirty="0"/>
            </a:p>
          </p:txBody>
        </p:sp>
        <p:cxnSp>
          <p:nvCxnSpPr>
            <p:cNvPr id="275" name="Straight Connector 274"/>
            <p:cNvCxnSpPr>
              <a:stCxn id="273" idx="4"/>
              <a:endCxn id="276" idx="7"/>
            </p:cNvCxnSpPr>
            <p:nvPr/>
          </p:nvCxnSpPr>
          <p:spPr>
            <a:xfrm rot="5400000">
              <a:off x="825048" y="909200"/>
              <a:ext cx="197037" cy="139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260105" y="1033046"/>
              <a:ext cx="695325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1,1</a:t>
              </a:r>
              <a:endParaRPr lang="en-US" sz="14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1031630" y="10330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2,1</a:t>
              </a:r>
              <a:endParaRPr lang="en-US" sz="1400" dirty="0"/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>
              <a:off x="339608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6200000" flipH="1">
              <a:off x="650945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1109165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16200000" flipH="1">
              <a:off x="1420502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1901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16200000" flipH="1">
              <a:off x="2212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2663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16200000" flipH="1">
              <a:off x="2974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6415160" y="127100"/>
            <a:ext cx="2559295" cy="1252953"/>
            <a:chOff x="260105" y="194846"/>
            <a:chExt cx="2981325" cy="1384675"/>
          </a:xfrm>
        </p:grpSpPr>
        <p:cxnSp>
          <p:nvCxnSpPr>
            <p:cNvPr id="287" name="Straight Connector 286"/>
            <p:cNvCxnSpPr>
              <a:stCxn id="296" idx="4"/>
              <a:endCxn id="290" idx="1"/>
            </p:cNvCxnSpPr>
            <p:nvPr/>
          </p:nvCxnSpPr>
          <p:spPr>
            <a:xfrm rot="16200000" flipH="1">
              <a:off x="2488277" y="909898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96" idx="4"/>
              <a:endCxn id="289" idx="7"/>
            </p:cNvCxnSpPr>
            <p:nvPr/>
          </p:nvCxnSpPr>
          <p:spPr>
            <a:xfrm rot="5400000">
              <a:off x="2349745" y="909899"/>
              <a:ext cx="197038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1793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1,2</a:t>
              </a:r>
              <a:endParaRPr lang="en-US" sz="14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2555630" y="1033047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2,2</a:t>
              </a:r>
              <a:endParaRPr lang="en-US" sz="1400" dirty="0"/>
            </a:p>
          </p:txBody>
        </p:sp>
        <p:cxnSp>
          <p:nvCxnSpPr>
            <p:cNvPr id="291" name="Straight Connector 290"/>
            <p:cNvCxnSpPr>
              <a:stCxn id="295" idx="4"/>
              <a:endCxn id="299" idx="1"/>
            </p:cNvCxnSpPr>
            <p:nvPr/>
          </p:nvCxnSpPr>
          <p:spPr>
            <a:xfrm rot="16200000" flipH="1">
              <a:off x="964278" y="909897"/>
              <a:ext cx="197037" cy="138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294" idx="5"/>
              <a:endCxn id="296" idx="1"/>
            </p:cNvCxnSpPr>
            <p:nvPr/>
          </p:nvCxnSpPr>
          <p:spPr>
            <a:xfrm rot="16200000" flipH="1">
              <a:off x="2053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94" idx="3"/>
              <a:endCxn id="295" idx="7"/>
            </p:cNvCxnSpPr>
            <p:nvPr/>
          </p:nvCxnSpPr>
          <p:spPr>
            <a:xfrm rot="5400000">
              <a:off x="1291793" y="399213"/>
              <a:ext cx="165474" cy="277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1412630" y="194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0,0</a:t>
              </a:r>
              <a:endParaRPr lang="en-US" sz="1400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650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0,1</a:t>
              </a:r>
              <a:endParaRPr lang="en-US" sz="1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2174630" y="5758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0,2</a:t>
              </a:r>
              <a:endParaRPr lang="en-US" sz="1400" dirty="0"/>
            </a:p>
          </p:txBody>
        </p:sp>
        <p:cxnSp>
          <p:nvCxnSpPr>
            <p:cNvPr id="297" name="Straight Connector 296"/>
            <p:cNvCxnSpPr>
              <a:stCxn id="295" idx="4"/>
              <a:endCxn id="298" idx="7"/>
            </p:cNvCxnSpPr>
            <p:nvPr/>
          </p:nvCxnSpPr>
          <p:spPr>
            <a:xfrm rot="5400000">
              <a:off x="825048" y="909200"/>
              <a:ext cx="197037" cy="139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260105" y="1033046"/>
              <a:ext cx="695325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1,1</a:t>
              </a:r>
              <a:endParaRPr lang="en-US" sz="1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1031630" y="1033046"/>
              <a:ext cx="685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2,1</a:t>
              </a:r>
              <a:endParaRPr lang="en-US" sz="1400" dirty="0"/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>
              <a:off x="339608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16200000" flipH="1">
              <a:off x="650945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1109165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6200000" flipH="1">
              <a:off x="1420502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1901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16200000" flipH="1">
              <a:off x="2212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2663393" y="1382484"/>
              <a:ext cx="241674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2974730" y="1389021"/>
              <a:ext cx="228600" cy="152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8" name="TextBox 307"/>
          <p:cNvSpPr txBox="1"/>
          <p:nvPr/>
        </p:nvSpPr>
        <p:spPr>
          <a:xfrm>
            <a:off x="1278255" y="13800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i="1" baseline="-25000" dirty="0" smtClean="0"/>
              <a:t>1 </a:t>
            </a:r>
            <a:endParaRPr lang="en-US" i="1" baseline="-25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4018330" y="13800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i="1" baseline="-25000" dirty="0" smtClean="0"/>
              <a:t>2 </a:t>
            </a:r>
            <a:endParaRPr lang="en-US" i="1" baseline="-250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561945" y="13800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q</a:t>
            </a:r>
            <a:r>
              <a:rPr lang="en-US" i="1" baseline="-25000" dirty="0" err="1" smtClean="0"/>
              <a:t>M</a:t>
            </a:r>
            <a:r>
              <a:rPr lang="en-US" i="1" baseline="-25000" dirty="0" smtClean="0"/>
              <a:t> </a:t>
            </a:r>
            <a:endParaRPr lang="en-US" i="1" baseline="-25000" dirty="0"/>
          </a:p>
        </p:txBody>
      </p:sp>
      <p:sp>
        <p:nvSpPr>
          <p:cNvPr id="311" name="Rectangle 310"/>
          <p:cNvSpPr>
            <a:spLocks/>
          </p:cNvSpPr>
          <p:nvPr/>
        </p:nvSpPr>
        <p:spPr>
          <a:xfrm>
            <a:off x="645984" y="208096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0,0,2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2" name="Rectangle 311"/>
          <p:cNvSpPr>
            <a:spLocks/>
          </p:cNvSpPr>
          <p:nvPr/>
        </p:nvSpPr>
        <p:spPr>
          <a:xfrm>
            <a:off x="1293999" y="208159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0,0,n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endParaRPr lang="en-US" sz="1400" baseline="-25000" dirty="0">
              <a:solidFill>
                <a:schemeClr val="bg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>
            <a:off x="1125855" y="2294453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>
            <a:spLocks/>
          </p:cNvSpPr>
          <p:nvPr/>
        </p:nvSpPr>
        <p:spPr>
          <a:xfrm>
            <a:off x="2858399" y="208096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0,0,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</a:t>
            </a:r>
            <a:r>
              <a:rPr lang="en-US" sz="1400" baseline="-25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+1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5" name="Rectangle 314"/>
          <p:cNvSpPr>
            <a:spLocks/>
          </p:cNvSpPr>
          <p:nvPr/>
        </p:nvSpPr>
        <p:spPr>
          <a:xfrm>
            <a:off x="3328098" y="208096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0,0,</a:t>
            </a: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n</a:t>
            </a:r>
            <a:r>
              <a:rPr lang="en-US" sz="1400" baseline="-25000" dirty="0" smtClean="0">
                <a:solidFill>
                  <a:prstClr val="white"/>
                </a:solidFill>
              </a:rPr>
              <a:t>1</a:t>
            </a:r>
            <a:r>
              <a:rPr lang="en-US" sz="1400" dirty="0" smtClean="0">
                <a:solidFill>
                  <a:prstClr val="white"/>
                </a:solidFill>
              </a:rPr>
              <a:t>+2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16" name="Rectangle 315"/>
          <p:cNvSpPr>
            <a:spLocks/>
          </p:cNvSpPr>
          <p:nvPr/>
        </p:nvSpPr>
        <p:spPr>
          <a:xfrm>
            <a:off x="3976113" y="2081597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0,0,n</a:t>
            </a:r>
            <a:r>
              <a:rPr lang="en-US" sz="1400" baseline="-25000" dirty="0" smtClean="0">
                <a:solidFill>
                  <a:prstClr val="white"/>
                </a:solidFill>
              </a:rPr>
              <a:t>2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>
            <a:off x="3807969" y="2294453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>
            <a:spLocks/>
          </p:cNvSpPr>
          <p:nvPr/>
        </p:nvSpPr>
        <p:spPr>
          <a:xfrm>
            <a:off x="6360984" y="2072780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0,0,</a:t>
            </a: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n</a:t>
            </a:r>
            <a:r>
              <a:rPr lang="en-US" sz="1400" baseline="-25000" dirty="0" smtClean="0">
                <a:solidFill>
                  <a:prstClr val="white"/>
                </a:solidFill>
              </a:rPr>
              <a:t>Q</a:t>
            </a:r>
            <a:r>
              <a:rPr lang="en-US" sz="1400" baseline="-25000" dirty="0" smtClean="0">
                <a:solidFill>
                  <a:prstClr val="white"/>
                </a:solidFill>
              </a:rPr>
              <a:t>-1</a:t>
            </a:r>
            <a:r>
              <a:rPr lang="en-US" sz="1400" dirty="0" smtClean="0">
                <a:solidFill>
                  <a:prstClr val="white"/>
                </a:solidFill>
              </a:rPr>
              <a:t>+1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19" name="Rectangle 318"/>
          <p:cNvSpPr>
            <a:spLocks/>
          </p:cNvSpPr>
          <p:nvPr/>
        </p:nvSpPr>
        <p:spPr>
          <a:xfrm>
            <a:off x="6830683" y="2072780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0,0,</a:t>
            </a:r>
          </a:p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n</a:t>
            </a:r>
            <a:r>
              <a:rPr lang="en-US" sz="1400" baseline="-25000" dirty="0" smtClean="0">
                <a:solidFill>
                  <a:prstClr val="white"/>
                </a:solidFill>
              </a:rPr>
              <a:t>Q</a:t>
            </a:r>
            <a:r>
              <a:rPr lang="en-US" sz="1400" baseline="-25000" dirty="0" smtClean="0">
                <a:solidFill>
                  <a:prstClr val="white"/>
                </a:solidFill>
              </a:rPr>
              <a:t>-1</a:t>
            </a:r>
            <a:r>
              <a:rPr lang="en-US" sz="1400" dirty="0" smtClean="0">
                <a:solidFill>
                  <a:prstClr val="white"/>
                </a:solidFill>
              </a:rPr>
              <a:t>+2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20" name="Rectangle 319"/>
          <p:cNvSpPr>
            <a:spLocks/>
          </p:cNvSpPr>
          <p:nvPr/>
        </p:nvSpPr>
        <p:spPr>
          <a:xfrm>
            <a:off x="7478698" y="2073410"/>
            <a:ext cx="457200" cy="381000"/>
          </a:xfrm>
          <a:prstGeom prst="rect">
            <a:avLst/>
          </a:prstGeom>
          <a:solidFill>
            <a:srgbClr val="C00000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white"/>
                </a:solidFill>
              </a:rPr>
              <a:t>0,0,M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>
            <a:off x="7310554" y="2286266"/>
            <a:ext cx="1524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3513617" y="2827853"/>
            <a:ext cx="20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Queue Initialization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5</cp:revision>
  <dcterms:created xsi:type="dcterms:W3CDTF">2010-06-29T20:55:14Z</dcterms:created>
  <dcterms:modified xsi:type="dcterms:W3CDTF">2010-07-02T02:09:59Z</dcterms:modified>
</cp:coreProperties>
</file>