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9728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120" y="-564"/>
      </p:cViewPr>
      <p:guideLst>
        <p:guide orient="horz" pos="1584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562312"/>
            <a:ext cx="932688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2849880"/>
            <a:ext cx="768096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838E-9DF2-4473-A6FB-F80F10B1E7B8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9C88-7571-4961-BDB0-099E43804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838E-9DF2-4473-A6FB-F80F10B1E7B8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9C88-7571-4961-BDB0-099E43804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01402"/>
            <a:ext cx="2468880" cy="42911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01402"/>
            <a:ext cx="7223760" cy="42911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838E-9DF2-4473-A6FB-F80F10B1E7B8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9C88-7571-4961-BDB0-099E43804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838E-9DF2-4473-A6FB-F80F10B1E7B8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9C88-7571-4961-BDB0-099E43804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3231727"/>
            <a:ext cx="932688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131590"/>
            <a:ext cx="9326880" cy="11001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838E-9DF2-4473-A6FB-F80F10B1E7B8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9C88-7571-4961-BDB0-099E43804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173481"/>
            <a:ext cx="4846320" cy="3319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173481"/>
            <a:ext cx="4846320" cy="3319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838E-9DF2-4473-A6FB-F80F10B1E7B8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9C88-7571-4961-BDB0-099E43804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125749"/>
            <a:ext cx="4848226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1594908"/>
            <a:ext cx="4848226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125749"/>
            <a:ext cx="4850130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1594908"/>
            <a:ext cx="4850130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838E-9DF2-4473-A6FB-F80F10B1E7B8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9C88-7571-4961-BDB0-099E43804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838E-9DF2-4473-A6FB-F80F10B1E7B8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9C88-7571-4961-BDB0-099E43804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838E-9DF2-4473-A6FB-F80F10B1E7B8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9C88-7571-4961-BDB0-099E43804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00237"/>
            <a:ext cx="3609976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00237"/>
            <a:ext cx="613410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052407"/>
            <a:ext cx="3609976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838E-9DF2-4473-A6FB-F80F10B1E7B8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9C88-7571-4961-BDB0-099E43804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3520440"/>
            <a:ext cx="658368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449368"/>
            <a:ext cx="658368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3936047"/>
            <a:ext cx="6583680" cy="5902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838E-9DF2-4473-A6FB-F80F10B1E7B8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9C88-7571-4961-BDB0-099E43804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01401"/>
            <a:ext cx="987552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173481"/>
            <a:ext cx="9875520" cy="331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4661324"/>
            <a:ext cx="25603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D838E-9DF2-4473-A6FB-F80F10B1E7B8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4661324"/>
            <a:ext cx="34747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4661324"/>
            <a:ext cx="25603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F9C88-7571-4961-BDB0-099E438046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9" name="Straight Connector 358"/>
          <p:cNvCxnSpPr/>
          <p:nvPr/>
        </p:nvCxnSpPr>
        <p:spPr>
          <a:xfrm rot="5400000">
            <a:off x="687164" y="353500"/>
            <a:ext cx="609600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rot="16200000" flipH="1">
            <a:off x="1296764" y="353500"/>
            <a:ext cx="60960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5400000">
            <a:off x="229964" y="1115500"/>
            <a:ext cx="6096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rot="16200000" flipH="1">
            <a:off x="534764" y="1115500"/>
            <a:ext cx="6096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rot="5400000">
            <a:off x="1442236" y="1115501"/>
            <a:ext cx="609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rot="16200000" flipH="1">
            <a:off x="1747036" y="1115501"/>
            <a:ext cx="609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rot="5400000">
            <a:off x="-18001" y="1782250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rot="16200000" flipH="1">
            <a:off x="172499" y="1782250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rot="5400000">
            <a:off x="584672" y="1782250"/>
            <a:ext cx="609600" cy="1905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rot="16200000" flipH="1">
            <a:off x="775172" y="1782250"/>
            <a:ext cx="609600" cy="1905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rot="5400000">
            <a:off x="1193642" y="1782251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 rot="16200000" flipH="1">
            <a:off x="1384142" y="1782251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rot="5400000">
            <a:off x="1796315" y="1782251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rot="16200000" flipH="1">
            <a:off x="1986815" y="1782251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/>
          <p:cNvSpPr txBox="1"/>
          <p:nvPr/>
        </p:nvSpPr>
        <p:spPr>
          <a:xfrm>
            <a:off x="1147478" y="48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4" name="TextBox 373"/>
          <p:cNvSpPr txBox="1"/>
          <p:nvPr/>
        </p:nvSpPr>
        <p:spPr>
          <a:xfrm>
            <a:off x="534764" y="593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5" name="TextBox 374"/>
          <p:cNvSpPr txBox="1"/>
          <p:nvPr/>
        </p:nvSpPr>
        <p:spPr>
          <a:xfrm>
            <a:off x="1833278" y="582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6" name="TextBox 375"/>
          <p:cNvSpPr txBox="1"/>
          <p:nvPr/>
        </p:nvSpPr>
        <p:spPr>
          <a:xfrm>
            <a:off x="2138078" y="127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7" name="TextBox 376"/>
          <p:cNvSpPr txBox="1"/>
          <p:nvPr/>
        </p:nvSpPr>
        <p:spPr>
          <a:xfrm>
            <a:off x="1376078" y="127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8" name="TextBox 377"/>
          <p:cNvSpPr txBox="1"/>
          <p:nvPr/>
        </p:nvSpPr>
        <p:spPr>
          <a:xfrm>
            <a:off x="918878" y="127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9" name="TextBox 378"/>
          <p:cNvSpPr txBox="1"/>
          <p:nvPr/>
        </p:nvSpPr>
        <p:spPr>
          <a:xfrm>
            <a:off x="153764" y="126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0" name="TextBox 379"/>
          <p:cNvSpPr txBox="1"/>
          <p:nvPr/>
        </p:nvSpPr>
        <p:spPr>
          <a:xfrm>
            <a:off x="2233835" y="214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1" name="TextBox 380"/>
          <p:cNvSpPr txBox="1"/>
          <p:nvPr/>
        </p:nvSpPr>
        <p:spPr>
          <a:xfrm>
            <a:off x="1868579" y="2136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2" name="TextBox 381"/>
          <p:cNvSpPr txBox="1"/>
          <p:nvPr/>
        </p:nvSpPr>
        <p:spPr>
          <a:xfrm>
            <a:off x="1627349" y="2141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3" name="TextBox 382"/>
          <p:cNvSpPr txBox="1"/>
          <p:nvPr/>
        </p:nvSpPr>
        <p:spPr>
          <a:xfrm>
            <a:off x="1262093" y="2136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4" name="TextBox 383"/>
          <p:cNvSpPr txBox="1"/>
          <p:nvPr/>
        </p:nvSpPr>
        <p:spPr>
          <a:xfrm>
            <a:off x="1014005" y="214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648749" y="2136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6" name="TextBox 385"/>
          <p:cNvSpPr txBox="1"/>
          <p:nvPr/>
        </p:nvSpPr>
        <p:spPr>
          <a:xfrm>
            <a:off x="427706" y="214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7" name="TextBox 386"/>
          <p:cNvSpPr txBox="1"/>
          <p:nvPr/>
        </p:nvSpPr>
        <p:spPr>
          <a:xfrm>
            <a:off x="62450" y="2136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88" name="Straight Connector 387"/>
          <p:cNvCxnSpPr/>
          <p:nvPr/>
        </p:nvCxnSpPr>
        <p:spPr>
          <a:xfrm rot="5400000">
            <a:off x="3445478" y="353500"/>
            <a:ext cx="609600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rot="16200000" flipH="1">
            <a:off x="4055078" y="353500"/>
            <a:ext cx="609600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rot="5400000">
            <a:off x="2988278" y="1115500"/>
            <a:ext cx="609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rot="16200000" flipH="1">
            <a:off x="3293078" y="1115500"/>
            <a:ext cx="609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rot="5400000">
            <a:off x="4200550" y="1115501"/>
            <a:ext cx="6096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rot="16200000" flipH="1">
            <a:off x="4505350" y="1115501"/>
            <a:ext cx="609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 rot="5400000">
            <a:off x="2740313" y="1782250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 rot="16200000" flipH="1">
            <a:off x="2930813" y="1782250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rot="5400000">
            <a:off x="3342986" y="1782250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 rot="16200000" flipH="1">
            <a:off x="3533486" y="1782250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rot="5400000">
            <a:off x="3951956" y="1782251"/>
            <a:ext cx="609600" cy="1905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rot="16200000" flipH="1">
            <a:off x="4142456" y="1782251"/>
            <a:ext cx="609600" cy="1905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 rot="5400000">
            <a:off x="4554629" y="1782251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 rot="16200000" flipH="1">
            <a:off x="4745129" y="1782251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/>
          <p:cNvSpPr txBox="1"/>
          <p:nvPr/>
        </p:nvSpPr>
        <p:spPr>
          <a:xfrm>
            <a:off x="3905792" y="48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3" name="TextBox 402"/>
          <p:cNvSpPr txBox="1"/>
          <p:nvPr/>
        </p:nvSpPr>
        <p:spPr>
          <a:xfrm>
            <a:off x="3293078" y="593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4" name="TextBox 403"/>
          <p:cNvSpPr txBox="1"/>
          <p:nvPr/>
        </p:nvSpPr>
        <p:spPr>
          <a:xfrm>
            <a:off x="4591592" y="582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5" name="TextBox 404"/>
          <p:cNvSpPr txBox="1"/>
          <p:nvPr/>
        </p:nvSpPr>
        <p:spPr>
          <a:xfrm>
            <a:off x="4896392" y="127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6" name="TextBox 405"/>
          <p:cNvSpPr txBox="1"/>
          <p:nvPr/>
        </p:nvSpPr>
        <p:spPr>
          <a:xfrm>
            <a:off x="4134392" y="127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7" name="TextBox 406"/>
          <p:cNvSpPr txBox="1"/>
          <p:nvPr/>
        </p:nvSpPr>
        <p:spPr>
          <a:xfrm>
            <a:off x="3677192" y="127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8" name="TextBox 407"/>
          <p:cNvSpPr txBox="1"/>
          <p:nvPr/>
        </p:nvSpPr>
        <p:spPr>
          <a:xfrm>
            <a:off x="2912078" y="126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9" name="TextBox 408"/>
          <p:cNvSpPr txBox="1"/>
          <p:nvPr/>
        </p:nvSpPr>
        <p:spPr>
          <a:xfrm>
            <a:off x="4992149" y="214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0" name="TextBox 409"/>
          <p:cNvSpPr txBox="1"/>
          <p:nvPr/>
        </p:nvSpPr>
        <p:spPr>
          <a:xfrm>
            <a:off x="4626893" y="2136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1" name="TextBox 410"/>
          <p:cNvSpPr txBox="1"/>
          <p:nvPr/>
        </p:nvSpPr>
        <p:spPr>
          <a:xfrm>
            <a:off x="4385663" y="2141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4020407" y="2136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3" name="TextBox 412"/>
          <p:cNvSpPr txBox="1"/>
          <p:nvPr/>
        </p:nvSpPr>
        <p:spPr>
          <a:xfrm>
            <a:off x="3772319" y="214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4" name="TextBox 413"/>
          <p:cNvSpPr txBox="1"/>
          <p:nvPr/>
        </p:nvSpPr>
        <p:spPr>
          <a:xfrm>
            <a:off x="3407063" y="2136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5" name="TextBox 414"/>
          <p:cNvSpPr txBox="1"/>
          <p:nvPr/>
        </p:nvSpPr>
        <p:spPr>
          <a:xfrm>
            <a:off x="3186020" y="214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6" name="TextBox 415"/>
          <p:cNvSpPr txBox="1"/>
          <p:nvPr/>
        </p:nvSpPr>
        <p:spPr>
          <a:xfrm>
            <a:off x="2820764" y="2136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417" name="Straight Connector 416"/>
          <p:cNvCxnSpPr/>
          <p:nvPr/>
        </p:nvCxnSpPr>
        <p:spPr>
          <a:xfrm rot="5400000">
            <a:off x="6188678" y="353500"/>
            <a:ext cx="609600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 rot="16200000" flipH="1">
            <a:off x="6798278" y="353500"/>
            <a:ext cx="609600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 rot="5400000">
            <a:off x="5731478" y="1115500"/>
            <a:ext cx="609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rot="16200000" flipH="1">
            <a:off x="6036278" y="1115500"/>
            <a:ext cx="609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 rot="5400000">
            <a:off x="6943750" y="1115501"/>
            <a:ext cx="6096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 rot="16200000" flipH="1">
            <a:off x="7248550" y="1115501"/>
            <a:ext cx="6096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 rot="5400000">
            <a:off x="5483513" y="1782250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rot="16200000" flipH="1">
            <a:off x="5674013" y="1782250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rot="5400000">
            <a:off x="6086186" y="1782250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rot="16200000" flipH="1">
            <a:off x="6276686" y="1782250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rot="5400000">
            <a:off x="6695156" y="1782251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rot="16200000" flipH="1">
            <a:off x="6885656" y="1782251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 rot="5400000">
            <a:off x="7297829" y="1782251"/>
            <a:ext cx="609600" cy="1905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 rot="16200000" flipH="1">
            <a:off x="7488329" y="1782251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6648992" y="48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2" name="TextBox 431"/>
          <p:cNvSpPr txBox="1"/>
          <p:nvPr/>
        </p:nvSpPr>
        <p:spPr>
          <a:xfrm>
            <a:off x="6036278" y="593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3" name="TextBox 432"/>
          <p:cNvSpPr txBox="1"/>
          <p:nvPr/>
        </p:nvSpPr>
        <p:spPr>
          <a:xfrm>
            <a:off x="7334792" y="582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4" name="TextBox 433"/>
          <p:cNvSpPr txBox="1"/>
          <p:nvPr/>
        </p:nvSpPr>
        <p:spPr>
          <a:xfrm>
            <a:off x="7639592" y="127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5" name="TextBox 434"/>
          <p:cNvSpPr txBox="1"/>
          <p:nvPr/>
        </p:nvSpPr>
        <p:spPr>
          <a:xfrm>
            <a:off x="6877592" y="127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6" name="TextBox 435"/>
          <p:cNvSpPr txBox="1"/>
          <p:nvPr/>
        </p:nvSpPr>
        <p:spPr>
          <a:xfrm>
            <a:off x="6420392" y="127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7" name="TextBox 436"/>
          <p:cNvSpPr txBox="1"/>
          <p:nvPr/>
        </p:nvSpPr>
        <p:spPr>
          <a:xfrm>
            <a:off x="5655278" y="126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8" name="TextBox 437"/>
          <p:cNvSpPr txBox="1"/>
          <p:nvPr/>
        </p:nvSpPr>
        <p:spPr>
          <a:xfrm>
            <a:off x="7735349" y="214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9" name="TextBox 438"/>
          <p:cNvSpPr txBox="1"/>
          <p:nvPr/>
        </p:nvSpPr>
        <p:spPr>
          <a:xfrm>
            <a:off x="7370093" y="2136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7128863" y="2141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1" name="TextBox 440"/>
          <p:cNvSpPr txBox="1"/>
          <p:nvPr/>
        </p:nvSpPr>
        <p:spPr>
          <a:xfrm>
            <a:off x="6763607" y="2136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2" name="TextBox 441"/>
          <p:cNvSpPr txBox="1"/>
          <p:nvPr/>
        </p:nvSpPr>
        <p:spPr>
          <a:xfrm>
            <a:off x="6515519" y="214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3" name="TextBox 442"/>
          <p:cNvSpPr txBox="1"/>
          <p:nvPr/>
        </p:nvSpPr>
        <p:spPr>
          <a:xfrm>
            <a:off x="6150263" y="2136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4" name="TextBox 443"/>
          <p:cNvSpPr txBox="1"/>
          <p:nvPr/>
        </p:nvSpPr>
        <p:spPr>
          <a:xfrm>
            <a:off x="5929220" y="214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5" name="TextBox 444"/>
          <p:cNvSpPr txBox="1"/>
          <p:nvPr/>
        </p:nvSpPr>
        <p:spPr>
          <a:xfrm>
            <a:off x="5563964" y="2136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446" name="Straight Connector 445"/>
          <p:cNvCxnSpPr/>
          <p:nvPr/>
        </p:nvCxnSpPr>
        <p:spPr>
          <a:xfrm rot="5400000">
            <a:off x="8897207" y="353500"/>
            <a:ext cx="609600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rot="16200000" flipH="1">
            <a:off x="9506807" y="353500"/>
            <a:ext cx="609600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rot="5400000">
            <a:off x="8440007" y="1115500"/>
            <a:ext cx="609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rot="16200000" flipH="1">
            <a:off x="8744807" y="1115500"/>
            <a:ext cx="609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 rot="5400000">
            <a:off x="9652279" y="1115501"/>
            <a:ext cx="6096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rot="16200000" flipH="1">
            <a:off x="9957079" y="1115501"/>
            <a:ext cx="6096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rot="5400000">
            <a:off x="8192042" y="1782250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 rot="16200000" flipH="1">
            <a:off x="8382542" y="1782250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 rot="5400000">
            <a:off x="8794715" y="1782250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 rot="16200000" flipH="1">
            <a:off x="8985215" y="1782250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 rot="5400000">
            <a:off x="9403685" y="1782251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/>
          <p:nvPr/>
        </p:nvCxnSpPr>
        <p:spPr>
          <a:xfrm rot="16200000" flipH="1">
            <a:off x="9594185" y="1782251"/>
            <a:ext cx="60960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 rot="5400000">
            <a:off x="10006358" y="1782251"/>
            <a:ext cx="609600" cy="1905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 rot="16200000" flipH="1">
            <a:off x="10196858" y="1782251"/>
            <a:ext cx="609600" cy="1905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TextBox 459"/>
          <p:cNvSpPr txBox="1"/>
          <p:nvPr/>
        </p:nvSpPr>
        <p:spPr>
          <a:xfrm>
            <a:off x="9357521" y="48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1" name="TextBox 460"/>
          <p:cNvSpPr txBox="1"/>
          <p:nvPr/>
        </p:nvSpPr>
        <p:spPr>
          <a:xfrm>
            <a:off x="8744807" y="593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2" name="TextBox 461"/>
          <p:cNvSpPr txBox="1"/>
          <p:nvPr/>
        </p:nvSpPr>
        <p:spPr>
          <a:xfrm>
            <a:off x="10043321" y="582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3" name="TextBox 462"/>
          <p:cNvSpPr txBox="1"/>
          <p:nvPr/>
        </p:nvSpPr>
        <p:spPr>
          <a:xfrm>
            <a:off x="10348121" y="127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4" name="TextBox 463"/>
          <p:cNvSpPr txBox="1"/>
          <p:nvPr/>
        </p:nvSpPr>
        <p:spPr>
          <a:xfrm>
            <a:off x="9586121" y="127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5" name="TextBox 464"/>
          <p:cNvSpPr txBox="1"/>
          <p:nvPr/>
        </p:nvSpPr>
        <p:spPr>
          <a:xfrm>
            <a:off x="9128921" y="127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6" name="TextBox 465"/>
          <p:cNvSpPr txBox="1"/>
          <p:nvPr/>
        </p:nvSpPr>
        <p:spPr>
          <a:xfrm>
            <a:off x="8363807" y="126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7" name="TextBox 466"/>
          <p:cNvSpPr txBox="1"/>
          <p:nvPr/>
        </p:nvSpPr>
        <p:spPr>
          <a:xfrm>
            <a:off x="10443878" y="214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10078622" y="2136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9" name="TextBox 468"/>
          <p:cNvSpPr txBox="1"/>
          <p:nvPr/>
        </p:nvSpPr>
        <p:spPr>
          <a:xfrm>
            <a:off x="9837392" y="2141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0" name="TextBox 469"/>
          <p:cNvSpPr txBox="1"/>
          <p:nvPr/>
        </p:nvSpPr>
        <p:spPr>
          <a:xfrm>
            <a:off x="9472136" y="2136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1" name="TextBox 470"/>
          <p:cNvSpPr txBox="1"/>
          <p:nvPr/>
        </p:nvSpPr>
        <p:spPr>
          <a:xfrm>
            <a:off x="9224048" y="214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2" name="TextBox 471"/>
          <p:cNvSpPr txBox="1"/>
          <p:nvPr/>
        </p:nvSpPr>
        <p:spPr>
          <a:xfrm>
            <a:off x="8858792" y="2136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3" name="TextBox 472"/>
          <p:cNvSpPr txBox="1"/>
          <p:nvPr/>
        </p:nvSpPr>
        <p:spPr>
          <a:xfrm>
            <a:off x="8637749" y="2140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4" name="TextBox 473"/>
          <p:cNvSpPr txBox="1"/>
          <p:nvPr/>
        </p:nvSpPr>
        <p:spPr>
          <a:xfrm>
            <a:off x="8272493" y="2136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5" name="TextBox 474"/>
          <p:cNvSpPr txBox="1"/>
          <p:nvPr/>
        </p:nvSpPr>
        <p:spPr>
          <a:xfrm>
            <a:off x="687164" y="35350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①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187450" y="103632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②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797050" y="103930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③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542448" y="168732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④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1025650" y="168668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⑤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3464050" y="35350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①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6173564" y="35350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①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8874250" y="35350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①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3" name="TextBox 482"/>
          <p:cNvSpPr txBox="1"/>
          <p:nvPr/>
        </p:nvSpPr>
        <p:spPr>
          <a:xfrm>
            <a:off x="4268564" y="35350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②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7011764" y="35350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②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9712450" y="35350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②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4149850" y="103930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③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7" name="TextBox 486"/>
          <p:cNvSpPr txBox="1"/>
          <p:nvPr/>
        </p:nvSpPr>
        <p:spPr>
          <a:xfrm>
            <a:off x="6893050" y="103930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③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9602564" y="103930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③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9" name="TextBox 488"/>
          <p:cNvSpPr txBox="1"/>
          <p:nvPr/>
        </p:nvSpPr>
        <p:spPr>
          <a:xfrm>
            <a:off x="3890514" y="1691387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④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90" name="TextBox 489"/>
          <p:cNvSpPr txBox="1"/>
          <p:nvPr/>
        </p:nvSpPr>
        <p:spPr>
          <a:xfrm>
            <a:off x="7502650" y="103930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④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91" name="TextBox 490"/>
          <p:cNvSpPr txBox="1"/>
          <p:nvPr/>
        </p:nvSpPr>
        <p:spPr>
          <a:xfrm>
            <a:off x="10249944" y="103930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④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92" name="TextBox 491"/>
          <p:cNvSpPr txBox="1"/>
          <p:nvPr/>
        </p:nvSpPr>
        <p:spPr>
          <a:xfrm>
            <a:off x="4409186" y="1695004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⑤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7232680" y="1691387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⑤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9941050" y="1691387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⑤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95" name="TextBox 494"/>
          <p:cNvSpPr txBox="1"/>
          <p:nvPr/>
        </p:nvSpPr>
        <p:spPr>
          <a:xfrm>
            <a:off x="10489818" y="1691387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⑥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97" name="Straight Connector 496"/>
          <p:cNvCxnSpPr/>
          <p:nvPr/>
        </p:nvCxnSpPr>
        <p:spPr>
          <a:xfrm rot="5400000">
            <a:off x="5839924" y="3778347"/>
            <a:ext cx="609600" cy="4655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 rot="16200000" flipH="1">
            <a:off x="6305430" y="3778347"/>
            <a:ext cx="609600" cy="4655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 rot="5400000">
            <a:off x="4686739" y="2935993"/>
            <a:ext cx="609600" cy="9310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 rot="16200000" flipH="1">
            <a:off x="5617752" y="2935993"/>
            <a:ext cx="609600" cy="9310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 rot="5400000">
            <a:off x="3988480" y="3778346"/>
            <a:ext cx="609600" cy="4655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 rot="16200000" flipH="1">
            <a:off x="4453986" y="3778346"/>
            <a:ext cx="609600" cy="4655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 rot="5400000">
            <a:off x="3609775" y="4475228"/>
            <a:ext cx="609600" cy="2909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 rot="16200000" flipH="1">
            <a:off x="3900716" y="4475228"/>
            <a:ext cx="609600" cy="2909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rot="5400000">
            <a:off x="4530208" y="4475228"/>
            <a:ext cx="609600" cy="2909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 rot="16200000" flipH="1">
            <a:off x="4821149" y="4475228"/>
            <a:ext cx="609600" cy="2909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 rot="5400000">
            <a:off x="5460259" y="4475229"/>
            <a:ext cx="609600" cy="2909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rot="16200000" flipH="1">
            <a:off x="5751200" y="4475229"/>
            <a:ext cx="609600" cy="2909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 rot="5400000">
            <a:off x="6380692" y="4475229"/>
            <a:ext cx="609600" cy="2909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rot="16200000" flipH="1">
            <a:off x="6671633" y="4475229"/>
            <a:ext cx="609600" cy="2909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TextBox 510"/>
          <p:cNvSpPr txBox="1"/>
          <p:nvPr/>
        </p:nvSpPr>
        <p:spPr>
          <a:xfrm>
            <a:off x="5902704" y="3149598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①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6622190" y="383242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②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3" name="TextBox 512"/>
          <p:cNvSpPr txBox="1"/>
          <p:nvPr/>
        </p:nvSpPr>
        <p:spPr>
          <a:xfrm>
            <a:off x="6322124" y="446532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③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4" name="TextBox 513"/>
          <p:cNvSpPr txBox="1"/>
          <p:nvPr/>
        </p:nvSpPr>
        <p:spPr>
          <a:xfrm>
            <a:off x="5750304" y="382860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⑤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5" name="TextBox 514"/>
          <p:cNvSpPr txBox="1"/>
          <p:nvPr/>
        </p:nvSpPr>
        <p:spPr>
          <a:xfrm>
            <a:off x="6954136" y="447598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④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6032052" y="446532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⑥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7" name="TextBox 516"/>
          <p:cNvSpPr txBox="1"/>
          <p:nvPr/>
        </p:nvSpPr>
        <p:spPr>
          <a:xfrm>
            <a:off x="5400040" y="446829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⑦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8" name="TextBox 517"/>
          <p:cNvSpPr txBox="1"/>
          <p:nvPr/>
        </p:nvSpPr>
        <p:spPr>
          <a:xfrm>
            <a:off x="4653408" y="3149847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⑧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9" name="TextBox 518"/>
          <p:cNvSpPr txBox="1"/>
          <p:nvPr/>
        </p:nvSpPr>
        <p:spPr>
          <a:xfrm>
            <a:off x="4732558" y="382860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⑨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0" name="TextBox 519"/>
          <p:cNvSpPr txBox="1"/>
          <p:nvPr/>
        </p:nvSpPr>
        <p:spPr>
          <a:xfrm>
            <a:off x="5087556" y="446532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⑩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4470272" y="446829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⑪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2" name="TextBox 521"/>
          <p:cNvSpPr txBox="1"/>
          <p:nvPr/>
        </p:nvSpPr>
        <p:spPr>
          <a:xfrm>
            <a:off x="3894358" y="384333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⑫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4168422" y="446532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⑬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4" name="TextBox 523"/>
          <p:cNvSpPr txBox="1"/>
          <p:nvPr/>
        </p:nvSpPr>
        <p:spPr>
          <a:xfrm>
            <a:off x="3540504" y="446829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⑭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95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panj</dc:creator>
  <cp:lastModifiedBy>panj</cp:lastModifiedBy>
  <cp:revision>4</cp:revision>
  <dcterms:created xsi:type="dcterms:W3CDTF">2011-03-20T18:36:54Z</dcterms:created>
  <dcterms:modified xsi:type="dcterms:W3CDTF">2011-03-20T19:03:18Z</dcterms:modified>
</cp:coreProperties>
</file>