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AD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07CA-D146-4D54-8479-98C576226B2D}" type="datetimeFigureOut">
              <a:rPr lang="en-US" smtClean="0"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CECB-118E-4BE0-8ECE-AD312C43E4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2667000" y="2438400"/>
            <a:ext cx="3657600" cy="6096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667000" y="3200400"/>
            <a:ext cx="3657600" cy="6096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424683" y="3262884"/>
            <a:ext cx="23134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339084" y="3100131"/>
            <a:ext cx="23134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253484" y="2958084"/>
            <a:ext cx="23134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 rot="5400000" flipH="1">
            <a:off x="3039741" y="1303658"/>
            <a:ext cx="2895600" cy="3641083"/>
          </a:xfrm>
          <a:prstGeom prst="flowChartInputOutpu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1"/>
            <a:ext cx="1447800" cy="114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1524000" y="1447800"/>
            <a:ext cx="6705600" cy="251460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24000" y="1447800"/>
            <a:ext cx="6477000" cy="289560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524000" y="1447800"/>
            <a:ext cx="6172200" cy="327660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24000" y="1447800"/>
            <a:ext cx="4800600" cy="441960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1371600" y="1600200"/>
            <a:ext cx="4572000" cy="426720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876300" y="2095500"/>
            <a:ext cx="4876800" cy="3581400"/>
          </a:xfrm>
          <a:prstGeom prst="straightConnector1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 noChangeAspect="1"/>
          </p:cNvCxnSpPr>
          <p:nvPr/>
        </p:nvCxnSpPr>
        <p:spPr>
          <a:xfrm rot="16200000" flipH="1">
            <a:off x="2648329" y="3075298"/>
            <a:ext cx="311287" cy="228602"/>
          </a:xfrm>
          <a:prstGeom prst="straightConnector1">
            <a:avLst/>
          </a:prstGeom>
          <a:ln w="63500">
            <a:solidFill>
              <a:srgbClr val="FFADA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 noChangeAspect="1"/>
          </p:cNvCxnSpPr>
          <p:nvPr/>
        </p:nvCxnSpPr>
        <p:spPr>
          <a:xfrm rot="16200000" flipH="1">
            <a:off x="2646680" y="2687320"/>
            <a:ext cx="609600" cy="568960"/>
          </a:xfrm>
          <a:prstGeom prst="straightConnector1">
            <a:avLst/>
          </a:prstGeom>
          <a:ln w="63500">
            <a:solidFill>
              <a:srgbClr val="FFADA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 noChangeAspect="1"/>
          </p:cNvCxnSpPr>
          <p:nvPr/>
        </p:nvCxnSpPr>
        <p:spPr>
          <a:xfrm>
            <a:off x="2667000" y="2499486"/>
            <a:ext cx="761338" cy="700914"/>
          </a:xfrm>
          <a:prstGeom prst="straightConnector1">
            <a:avLst/>
          </a:prstGeom>
          <a:ln w="63500">
            <a:solidFill>
              <a:srgbClr val="FFADA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2857500" y="3322572"/>
            <a:ext cx="1143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3177414" y="3261486"/>
            <a:ext cx="1143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3390900" y="3170172"/>
            <a:ext cx="1143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>
            <a:off x="3352800" y="2141220"/>
            <a:ext cx="1752600" cy="657225"/>
          </a:xfrm>
          <a:prstGeom prst="straightConnector1">
            <a:avLst/>
          </a:prstGeom>
          <a:ln w="63500">
            <a:solidFill>
              <a:srgbClr val="FFADA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 noChangeAspect="1"/>
          </p:cNvCxnSpPr>
          <p:nvPr/>
        </p:nvCxnSpPr>
        <p:spPr>
          <a:xfrm>
            <a:off x="3192843" y="2202243"/>
            <a:ext cx="1721378" cy="769557"/>
          </a:xfrm>
          <a:prstGeom prst="straightConnector1">
            <a:avLst/>
          </a:prstGeom>
          <a:ln w="63500">
            <a:solidFill>
              <a:srgbClr val="FFADA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 noChangeAspect="1"/>
          </p:cNvCxnSpPr>
          <p:nvPr/>
        </p:nvCxnSpPr>
        <p:spPr>
          <a:xfrm>
            <a:off x="2964243" y="2217357"/>
            <a:ext cx="1851660" cy="982980"/>
          </a:xfrm>
          <a:prstGeom prst="straightConnector1">
            <a:avLst/>
          </a:prstGeom>
          <a:ln w="63500">
            <a:solidFill>
              <a:srgbClr val="FFADA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4793043" y="3177729"/>
            <a:ext cx="1143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5090286" y="2765871"/>
            <a:ext cx="1143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4876800" y="2933385"/>
            <a:ext cx="1143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05600" y="2667000"/>
            <a:ext cx="200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Ray Packet 1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2133600" y="5257800"/>
            <a:ext cx="200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Ray Packet 2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381000" y="304800"/>
            <a:ext cx="1300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Camera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3581400" y="1143000"/>
            <a:ext cx="201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Image Space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6248400" y="914400"/>
            <a:ext cx="86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pixel</a:t>
            </a:r>
            <a:endParaRPr lang="en-US" sz="2800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5791200" y="1524000"/>
            <a:ext cx="6858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ata 84"/>
          <p:cNvSpPr>
            <a:spLocks/>
          </p:cNvSpPr>
          <p:nvPr/>
        </p:nvSpPr>
        <p:spPr>
          <a:xfrm rot="5400000" flipH="1">
            <a:off x="5408135" y="1678464"/>
            <a:ext cx="914400" cy="910271"/>
          </a:xfrm>
          <a:prstGeom prst="flowChartInputOutpu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panj</dc:creator>
  <cp:lastModifiedBy>panj</cp:lastModifiedBy>
  <cp:revision>6</cp:revision>
  <dcterms:created xsi:type="dcterms:W3CDTF">2011-03-20T04:58:00Z</dcterms:created>
  <dcterms:modified xsi:type="dcterms:W3CDTF">2011-03-20T15:54:27Z</dcterms:modified>
</cp:coreProperties>
</file>