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132638" cy="7315200"/>
  <p:notesSz cx="6858000" cy="9144000"/>
  <p:defaultTextStyle>
    <a:defPPr>
      <a:defRPr lang="en-US"/>
    </a:defPPr>
    <a:lvl1pPr marL="0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1808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23618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35426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47235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59043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470853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882661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294471" algn="l" defTabSz="82361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52" y="-112"/>
      </p:cViewPr>
      <p:guideLst>
        <p:guide orient="horz" pos="2306"/>
        <p:guide pos="2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D2B7-47F2-4022-B0BB-7A0B89E81C9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7363" y="685800"/>
            <a:ext cx="3343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5B33-E0AD-4EA6-B076-A4351C7C0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36845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73689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10534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47378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84224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221069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757913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94758" algn="l" defTabSz="107368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7363" y="685800"/>
            <a:ext cx="3343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5B33-E0AD-4EA6-B076-A4351C7C06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2272459"/>
            <a:ext cx="6062742" cy="1568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97" y="4145283"/>
            <a:ext cx="4992847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0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1162" y="292958"/>
            <a:ext cx="1604844" cy="62416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35" y="292958"/>
            <a:ext cx="4695653" cy="62416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31" y="4700701"/>
            <a:ext cx="6062742" cy="14528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431" y="3100502"/>
            <a:ext cx="6062742" cy="160020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8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236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354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72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90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708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826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44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32" y="1706890"/>
            <a:ext cx="3150248" cy="482769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758" y="1706890"/>
            <a:ext cx="3150248" cy="482769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37" y="1637460"/>
            <a:ext cx="3151487" cy="68241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808" indent="0">
              <a:buNone/>
              <a:defRPr sz="1900" b="1"/>
            </a:lvl2pPr>
            <a:lvl3pPr marL="823618" indent="0">
              <a:buNone/>
              <a:defRPr sz="1700" b="1"/>
            </a:lvl3pPr>
            <a:lvl4pPr marL="1235426" indent="0">
              <a:buNone/>
              <a:defRPr sz="1500" b="1"/>
            </a:lvl4pPr>
            <a:lvl5pPr marL="1647235" indent="0">
              <a:buNone/>
              <a:defRPr sz="1500" b="1"/>
            </a:lvl5pPr>
            <a:lvl6pPr marL="2059043" indent="0">
              <a:buNone/>
              <a:defRPr sz="1500" b="1"/>
            </a:lvl6pPr>
            <a:lvl7pPr marL="2470853" indent="0">
              <a:buNone/>
              <a:defRPr sz="1500" b="1"/>
            </a:lvl7pPr>
            <a:lvl8pPr marL="2882661" indent="0">
              <a:buNone/>
              <a:defRPr sz="1500" b="1"/>
            </a:lvl8pPr>
            <a:lvl9pPr marL="329447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37" y="2319871"/>
            <a:ext cx="3151487" cy="4214707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3295" y="1637460"/>
            <a:ext cx="3152727" cy="68241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808" indent="0">
              <a:buNone/>
              <a:defRPr sz="1900" b="1"/>
            </a:lvl2pPr>
            <a:lvl3pPr marL="823618" indent="0">
              <a:buNone/>
              <a:defRPr sz="1700" b="1"/>
            </a:lvl3pPr>
            <a:lvl4pPr marL="1235426" indent="0">
              <a:buNone/>
              <a:defRPr sz="1500" b="1"/>
            </a:lvl4pPr>
            <a:lvl5pPr marL="1647235" indent="0">
              <a:buNone/>
              <a:defRPr sz="1500" b="1"/>
            </a:lvl5pPr>
            <a:lvl6pPr marL="2059043" indent="0">
              <a:buNone/>
              <a:defRPr sz="1500" b="1"/>
            </a:lvl6pPr>
            <a:lvl7pPr marL="2470853" indent="0">
              <a:buNone/>
              <a:defRPr sz="1500" b="1"/>
            </a:lvl7pPr>
            <a:lvl8pPr marL="2882661" indent="0">
              <a:buNone/>
              <a:defRPr sz="1500" b="1"/>
            </a:lvl8pPr>
            <a:lvl9pPr marL="329447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3295" y="2319871"/>
            <a:ext cx="3152727" cy="4214707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46" y="291252"/>
            <a:ext cx="2346588" cy="12395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677" y="291263"/>
            <a:ext cx="3987342" cy="624332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46" y="1530783"/>
            <a:ext cx="2346588" cy="5003802"/>
          </a:xfrm>
        </p:spPr>
        <p:txBody>
          <a:bodyPr/>
          <a:lstStyle>
            <a:lvl1pPr marL="0" indent="0">
              <a:buNone/>
              <a:defRPr sz="1300"/>
            </a:lvl1pPr>
            <a:lvl2pPr marL="411808" indent="0">
              <a:buNone/>
              <a:defRPr sz="1100"/>
            </a:lvl2pPr>
            <a:lvl3pPr marL="823618" indent="0">
              <a:buNone/>
              <a:defRPr sz="900"/>
            </a:lvl3pPr>
            <a:lvl4pPr marL="1235426" indent="0">
              <a:buNone/>
              <a:defRPr sz="800"/>
            </a:lvl4pPr>
            <a:lvl5pPr marL="1647235" indent="0">
              <a:buNone/>
              <a:defRPr sz="800"/>
            </a:lvl5pPr>
            <a:lvl6pPr marL="2059043" indent="0">
              <a:buNone/>
              <a:defRPr sz="800"/>
            </a:lvl6pPr>
            <a:lvl7pPr marL="2470853" indent="0">
              <a:buNone/>
              <a:defRPr sz="800"/>
            </a:lvl7pPr>
            <a:lvl8pPr marL="2882661" indent="0">
              <a:buNone/>
              <a:defRPr sz="800"/>
            </a:lvl8pPr>
            <a:lvl9pPr marL="32944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050" y="5120654"/>
            <a:ext cx="4279583" cy="6045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8050" y="653628"/>
            <a:ext cx="4279583" cy="4389120"/>
          </a:xfrm>
        </p:spPr>
        <p:txBody>
          <a:bodyPr/>
          <a:lstStyle>
            <a:lvl1pPr marL="0" indent="0">
              <a:buNone/>
              <a:defRPr sz="2900"/>
            </a:lvl1pPr>
            <a:lvl2pPr marL="411808" indent="0">
              <a:buNone/>
              <a:defRPr sz="2500"/>
            </a:lvl2pPr>
            <a:lvl3pPr marL="823618" indent="0">
              <a:buNone/>
              <a:defRPr sz="2100"/>
            </a:lvl3pPr>
            <a:lvl4pPr marL="1235426" indent="0">
              <a:buNone/>
              <a:defRPr sz="1900"/>
            </a:lvl4pPr>
            <a:lvl5pPr marL="1647235" indent="0">
              <a:buNone/>
              <a:defRPr sz="1900"/>
            </a:lvl5pPr>
            <a:lvl6pPr marL="2059043" indent="0">
              <a:buNone/>
              <a:defRPr sz="1900"/>
            </a:lvl6pPr>
            <a:lvl7pPr marL="2470853" indent="0">
              <a:buNone/>
              <a:defRPr sz="1900"/>
            </a:lvl7pPr>
            <a:lvl8pPr marL="2882661" indent="0">
              <a:buNone/>
              <a:defRPr sz="1900"/>
            </a:lvl8pPr>
            <a:lvl9pPr marL="329447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050" y="5725165"/>
            <a:ext cx="4279583" cy="858520"/>
          </a:xfrm>
        </p:spPr>
        <p:txBody>
          <a:bodyPr/>
          <a:lstStyle>
            <a:lvl1pPr marL="0" indent="0">
              <a:buNone/>
              <a:defRPr sz="1300"/>
            </a:lvl1pPr>
            <a:lvl2pPr marL="411808" indent="0">
              <a:buNone/>
              <a:defRPr sz="1100"/>
            </a:lvl2pPr>
            <a:lvl3pPr marL="823618" indent="0">
              <a:buNone/>
              <a:defRPr sz="900"/>
            </a:lvl3pPr>
            <a:lvl4pPr marL="1235426" indent="0">
              <a:buNone/>
              <a:defRPr sz="800"/>
            </a:lvl4pPr>
            <a:lvl5pPr marL="1647235" indent="0">
              <a:buNone/>
              <a:defRPr sz="800"/>
            </a:lvl5pPr>
            <a:lvl6pPr marL="2059043" indent="0">
              <a:buNone/>
              <a:defRPr sz="800"/>
            </a:lvl6pPr>
            <a:lvl7pPr marL="2470853" indent="0">
              <a:buNone/>
              <a:defRPr sz="800"/>
            </a:lvl7pPr>
            <a:lvl8pPr marL="2882661" indent="0">
              <a:buNone/>
              <a:defRPr sz="800"/>
            </a:lvl8pPr>
            <a:lvl9pPr marL="32944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32" y="292952"/>
            <a:ext cx="6419374" cy="1219200"/>
          </a:xfrm>
          <a:prstGeom prst="rect">
            <a:avLst/>
          </a:prstGeom>
        </p:spPr>
        <p:txBody>
          <a:bodyPr vert="horz" lIns="82363" tIns="41181" rIns="82363" bIns="411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32" y="1706890"/>
            <a:ext cx="6419374" cy="4827692"/>
          </a:xfrm>
          <a:prstGeom prst="rect">
            <a:avLst/>
          </a:prstGeom>
        </p:spPr>
        <p:txBody>
          <a:bodyPr vert="horz" lIns="82363" tIns="41181" rIns="82363" bIns="411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632" y="6780115"/>
            <a:ext cx="1664282" cy="389469"/>
          </a:xfrm>
          <a:prstGeom prst="rect">
            <a:avLst/>
          </a:prstGeom>
        </p:spPr>
        <p:txBody>
          <a:bodyPr vert="horz" lIns="82363" tIns="41181" rIns="82363" bIns="4118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FEF3-E1F5-411F-AA6B-772144F7D5B2}" type="datetimeFigureOut">
              <a:rPr lang="en-US" smtClean="0"/>
              <a:pPr/>
              <a:t>6/30/11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6986" y="6780115"/>
            <a:ext cx="2258669" cy="389469"/>
          </a:xfrm>
          <a:prstGeom prst="rect">
            <a:avLst/>
          </a:prstGeom>
        </p:spPr>
        <p:txBody>
          <a:bodyPr vert="horz" lIns="82363" tIns="41181" rIns="82363" bIns="4118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1724" y="6780115"/>
            <a:ext cx="1664282" cy="389469"/>
          </a:xfrm>
          <a:prstGeom prst="rect">
            <a:avLst/>
          </a:prstGeom>
        </p:spPr>
        <p:txBody>
          <a:bodyPr vert="horz" lIns="82363" tIns="41181" rIns="82363" bIns="4118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3D92-02F1-4A95-9A17-489314F20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361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857" indent="-308857" algn="l" defTabSz="82361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9190" indent="-257381" algn="l" defTabSz="82361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9523" indent="-205905" algn="l" defTabSz="823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30" indent="-205905" algn="l" defTabSz="8236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3140" indent="-205905" algn="l" defTabSz="823618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4948" indent="-205905" algn="l" defTabSz="8236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6757" indent="-205905" algn="l" defTabSz="8236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8567" indent="-205905" algn="l" defTabSz="8236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00376" indent="-205905" algn="l" defTabSz="8236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1808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3618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35426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47235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59043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853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2661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94471" algn="l" defTabSz="8236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406"/>
          <p:cNvGrpSpPr/>
          <p:nvPr/>
        </p:nvGrpSpPr>
        <p:grpSpPr>
          <a:xfrm>
            <a:off x="2349044" y="-76200"/>
            <a:ext cx="1981200" cy="914400"/>
            <a:chOff x="2438400" y="-65338"/>
            <a:chExt cx="2966474" cy="1600200"/>
          </a:xfrm>
        </p:grpSpPr>
        <p:grpSp>
          <p:nvGrpSpPr>
            <p:cNvPr id="408" name="Group 136"/>
            <p:cNvGrpSpPr/>
            <p:nvPr/>
          </p:nvGrpSpPr>
          <p:grpSpPr>
            <a:xfrm>
              <a:off x="2438400" y="239462"/>
              <a:ext cx="1600200" cy="685800"/>
              <a:chOff x="2438400" y="239462"/>
              <a:chExt cx="1600200" cy="685800"/>
            </a:xfrm>
          </p:grpSpPr>
          <p:sp>
            <p:nvSpPr>
              <p:cNvPr id="435" name="Oval 434"/>
              <p:cNvSpPr/>
              <p:nvPr/>
            </p:nvSpPr>
            <p:spPr>
              <a:xfrm>
                <a:off x="2438400" y="391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2667000" y="391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971800" y="391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3048000" y="5442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2590800" y="6204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819400" y="6204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3048000" y="772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429000" y="772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200400" y="5442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581400" y="391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3733800" y="5442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3200400" y="6966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048000" y="2394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2819400" y="3156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3429000" y="4680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276600" y="2394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657600" y="6966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3276600" y="391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3962400" y="6204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3505200" y="6204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3886200" y="772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3276600" y="8490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2819400" y="772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581400" y="8490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733800" y="772862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55"/>
            <p:cNvGrpSpPr/>
            <p:nvPr/>
          </p:nvGrpSpPr>
          <p:grpSpPr>
            <a:xfrm rot="2729432">
              <a:off x="4261874" y="391862"/>
              <a:ext cx="1600200" cy="685800"/>
              <a:chOff x="3886200" y="533400"/>
              <a:chExt cx="1600200" cy="685800"/>
            </a:xfrm>
          </p:grpSpPr>
          <p:sp>
            <p:nvSpPr>
              <p:cNvPr id="410" name="Oval 409"/>
              <p:cNvSpPr/>
              <p:nvPr/>
            </p:nvSpPr>
            <p:spPr>
              <a:xfrm>
                <a:off x="3886200" y="685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4114800" y="685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4419600" y="685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4495800" y="8382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4038600" y="9144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4267200" y="9144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4495800" y="1066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4876800" y="1066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4648200" y="8382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5029200" y="685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5181600" y="8382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4648200" y="9906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4495800" y="5334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4267200" y="6096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4876800" y="7620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4724400" y="5334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5105400" y="9906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4724400" y="685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5410200" y="9144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953000" y="9144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334000" y="1066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4724400" y="11430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4267200" y="1066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5029200" y="11430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5181600" y="10668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0" name="Rectangle 459"/>
          <p:cNvSpPr/>
          <p:nvPr/>
        </p:nvSpPr>
        <p:spPr>
          <a:xfrm>
            <a:off x="3034844" y="685381"/>
            <a:ext cx="60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1" name="Straight Connector 460"/>
          <p:cNvCxnSpPr/>
          <p:nvPr/>
        </p:nvCxnSpPr>
        <p:spPr>
          <a:xfrm rot="10800000" flipH="1" flipV="1">
            <a:off x="3034844" y="913981"/>
            <a:ext cx="609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2272844" y="1752181"/>
            <a:ext cx="60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Straight Connector 462"/>
          <p:cNvCxnSpPr>
            <a:stCxn id="462" idx="1"/>
            <a:endCxn id="462" idx="3"/>
          </p:cNvCxnSpPr>
          <p:nvPr/>
        </p:nvCxnSpPr>
        <p:spPr>
          <a:xfrm rot="10800000" flipH="1">
            <a:off x="2272844" y="2056981"/>
            <a:ext cx="60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/>
          <p:cNvSpPr/>
          <p:nvPr/>
        </p:nvSpPr>
        <p:spPr>
          <a:xfrm>
            <a:off x="3796844" y="1752181"/>
            <a:ext cx="60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5" name="Straight Connector 464"/>
          <p:cNvCxnSpPr/>
          <p:nvPr/>
        </p:nvCxnSpPr>
        <p:spPr>
          <a:xfrm rot="16200000" flipH="1">
            <a:off x="3796844" y="1828382"/>
            <a:ext cx="6096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rot="5400000">
            <a:off x="2730044" y="1294982"/>
            <a:ext cx="457200" cy="4572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 rot="16200000" flipH="1">
            <a:off x="3492044" y="1294982"/>
            <a:ext cx="457200" cy="4572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136"/>
          <p:cNvGrpSpPr/>
          <p:nvPr/>
        </p:nvGrpSpPr>
        <p:grpSpPr>
          <a:xfrm>
            <a:off x="1053645" y="1752181"/>
            <a:ext cx="1068715" cy="391886"/>
            <a:chOff x="2438400" y="239462"/>
            <a:chExt cx="1600200" cy="685800"/>
          </a:xfrm>
        </p:grpSpPr>
        <p:sp>
          <p:nvSpPr>
            <p:cNvPr id="469" name="Oval 468"/>
            <p:cNvSpPr/>
            <p:nvPr/>
          </p:nvSpPr>
          <p:spPr>
            <a:xfrm>
              <a:off x="2438400" y="391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2667000" y="391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2971800" y="391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3048000" y="5442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2590800" y="6204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2819400" y="6204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3048000" y="772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3429000" y="772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3200400" y="5442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3581400" y="391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3733800" y="5442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3200400" y="6966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3048000" y="2394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2819400" y="3156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3429000" y="4680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3276600" y="2394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3657600" y="6966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3276600" y="391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3962400" y="6204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3505200" y="6204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3886200" y="772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3276600" y="8490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2819400" y="772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81400" y="8490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733800" y="77286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55"/>
          <p:cNvGrpSpPr/>
          <p:nvPr/>
        </p:nvGrpSpPr>
        <p:grpSpPr>
          <a:xfrm rot="2729432">
            <a:off x="4737870" y="1857358"/>
            <a:ext cx="914399" cy="458023"/>
            <a:chOff x="3886178" y="533403"/>
            <a:chExt cx="1600189" cy="685806"/>
          </a:xfrm>
        </p:grpSpPr>
        <p:sp>
          <p:nvSpPr>
            <p:cNvPr id="495" name="Oval 494"/>
            <p:cNvSpPr/>
            <p:nvPr/>
          </p:nvSpPr>
          <p:spPr>
            <a:xfrm>
              <a:off x="3886178" y="68580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4114777" y="68580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4419576" y="68580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495775" y="8382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4038576" y="91440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4267175" y="9144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4495773" y="106680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4876771" y="106680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4648173" y="8382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5029170" y="6858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5181569" y="8382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4648172" y="99060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4495774" y="5334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4267174" y="60960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4876771" y="76200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724369" y="53340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5105368" y="99060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4724371" y="68580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5410167" y="914402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4952971" y="91440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5333971" y="106680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4724373" y="114300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4267176" y="106680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5029183" y="114300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5181600" y="10668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0" name="Straight Arrow Connector 519"/>
          <p:cNvCxnSpPr>
            <a:endCxn id="549" idx="0"/>
          </p:cNvCxnSpPr>
          <p:nvPr/>
        </p:nvCxnSpPr>
        <p:spPr>
          <a:xfrm rot="10800000" flipV="1">
            <a:off x="1625145" y="2361781"/>
            <a:ext cx="647700" cy="5334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endCxn id="550" idx="0"/>
          </p:cNvCxnSpPr>
          <p:nvPr/>
        </p:nvCxnSpPr>
        <p:spPr>
          <a:xfrm rot="16200000" flipH="1">
            <a:off x="2482396" y="2609434"/>
            <a:ext cx="533398" cy="38098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endCxn id="576" idx="0"/>
          </p:cNvCxnSpPr>
          <p:nvPr/>
        </p:nvCxnSpPr>
        <p:spPr>
          <a:xfrm rot="5400000">
            <a:off x="3663494" y="2609432"/>
            <a:ext cx="533400" cy="381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>
            <a:endCxn id="577" idx="0"/>
          </p:cNvCxnSpPr>
          <p:nvPr/>
        </p:nvCxnSpPr>
        <p:spPr>
          <a:xfrm>
            <a:off x="4398888" y="2361781"/>
            <a:ext cx="647700" cy="5334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Oval 523"/>
          <p:cNvSpPr/>
          <p:nvPr/>
        </p:nvSpPr>
        <p:spPr>
          <a:xfrm>
            <a:off x="1332042" y="3134669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/>
          <p:cNvSpPr/>
          <p:nvPr/>
        </p:nvSpPr>
        <p:spPr>
          <a:xfrm>
            <a:off x="1484715" y="3134669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/>
          <p:cNvSpPr/>
          <p:nvPr/>
        </p:nvSpPr>
        <p:spPr>
          <a:xfrm>
            <a:off x="1688280" y="3134669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/>
          <p:cNvSpPr/>
          <p:nvPr/>
        </p:nvSpPr>
        <p:spPr>
          <a:xfrm>
            <a:off x="1739172" y="3221755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/>
          <p:cNvSpPr/>
          <p:nvPr/>
        </p:nvSpPr>
        <p:spPr>
          <a:xfrm>
            <a:off x="1433823" y="326529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1586497" y="326529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/>
        </p:nvSpPr>
        <p:spPr>
          <a:xfrm>
            <a:off x="1739172" y="3352383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/>
          <p:cNvSpPr/>
          <p:nvPr/>
        </p:nvSpPr>
        <p:spPr>
          <a:xfrm>
            <a:off x="2656756" y="334149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/>
          <p:cNvSpPr/>
          <p:nvPr/>
        </p:nvSpPr>
        <p:spPr>
          <a:xfrm>
            <a:off x="1840954" y="3221755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/>
        </p:nvSpPr>
        <p:spPr>
          <a:xfrm>
            <a:off x="2758538" y="3123783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2860321" y="321086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/>
          <p:cNvSpPr/>
          <p:nvPr/>
        </p:nvSpPr>
        <p:spPr>
          <a:xfrm>
            <a:off x="1840954" y="3308840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/>
        </p:nvSpPr>
        <p:spPr>
          <a:xfrm>
            <a:off x="1739172" y="3047583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/>
          <p:cNvSpPr/>
          <p:nvPr/>
        </p:nvSpPr>
        <p:spPr>
          <a:xfrm>
            <a:off x="1586497" y="3091126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/>
          <p:cNvSpPr/>
          <p:nvPr/>
        </p:nvSpPr>
        <p:spPr>
          <a:xfrm>
            <a:off x="2656756" y="3167324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/>
        </p:nvSpPr>
        <p:spPr>
          <a:xfrm>
            <a:off x="2554974" y="303669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/>
          <p:cNvSpPr/>
          <p:nvPr/>
        </p:nvSpPr>
        <p:spPr>
          <a:xfrm>
            <a:off x="2809429" y="3297954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/>
          <p:nvPr/>
        </p:nvSpPr>
        <p:spPr>
          <a:xfrm>
            <a:off x="2554974" y="3123783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>
          <a:xfrm>
            <a:off x="3012995" y="3254411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/>
          <p:cNvSpPr/>
          <p:nvPr/>
        </p:nvSpPr>
        <p:spPr>
          <a:xfrm>
            <a:off x="2707648" y="3254411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/>
          <p:cNvSpPr/>
          <p:nvPr/>
        </p:nvSpPr>
        <p:spPr>
          <a:xfrm>
            <a:off x="2962103" y="334149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/>
          <p:cNvSpPr/>
          <p:nvPr/>
        </p:nvSpPr>
        <p:spPr>
          <a:xfrm>
            <a:off x="2554974" y="3385038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/>
          <p:cNvSpPr/>
          <p:nvPr/>
        </p:nvSpPr>
        <p:spPr>
          <a:xfrm>
            <a:off x="1586497" y="3352383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/>
          <p:cNvSpPr/>
          <p:nvPr/>
        </p:nvSpPr>
        <p:spPr>
          <a:xfrm>
            <a:off x="2758538" y="3385038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/>
        </p:nvSpPr>
        <p:spPr>
          <a:xfrm>
            <a:off x="2860321" y="3341497"/>
            <a:ext cx="50891" cy="435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1282244" y="2895181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2425244" y="2895181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/>
          <p:cNvSpPr/>
          <p:nvPr/>
        </p:nvSpPr>
        <p:spPr>
          <a:xfrm rot="2729432">
            <a:off x="3782954" y="2979301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/>
          <p:cNvSpPr/>
          <p:nvPr/>
        </p:nvSpPr>
        <p:spPr>
          <a:xfrm rot="2729432">
            <a:off x="3874528" y="3072457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/>
          <p:cNvSpPr/>
          <p:nvPr/>
        </p:nvSpPr>
        <p:spPr>
          <a:xfrm rot="2729432">
            <a:off x="3996627" y="3196665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/>
        </p:nvSpPr>
        <p:spPr>
          <a:xfrm rot="2729432">
            <a:off x="3954567" y="3299069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/>
          <p:cNvSpPr/>
          <p:nvPr/>
        </p:nvSpPr>
        <p:spPr>
          <a:xfrm rot="2729432">
            <a:off x="3735125" y="3148433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/>
          <p:cNvSpPr/>
          <p:nvPr/>
        </p:nvSpPr>
        <p:spPr>
          <a:xfrm rot="2729432">
            <a:off x="3826700" y="3241589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/>
          <p:cNvSpPr/>
          <p:nvPr/>
        </p:nvSpPr>
        <p:spPr>
          <a:xfrm rot="2729432">
            <a:off x="3845689" y="3406096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 rot="2729432">
            <a:off x="4895649" y="3198206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 rot="2729432">
            <a:off x="4015616" y="3361172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 rot="2729432">
            <a:off x="5138160" y="3081929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 rot="2729432">
            <a:off x="5126625" y="3215384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 rot="2729432">
            <a:off x="3943031" y="3432524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 rot="2729432">
            <a:off x="4099735" y="3156365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 rot="2729432">
            <a:off x="3971869" y="3098884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 rot="2729432">
            <a:off x="5040818" y="3055501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/>
          <p:cNvSpPr/>
          <p:nvPr/>
        </p:nvSpPr>
        <p:spPr>
          <a:xfrm rot="2729432">
            <a:off x="4191308" y="3249518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/>
          <p:cNvSpPr/>
          <p:nvPr/>
        </p:nvSpPr>
        <p:spPr>
          <a:xfrm rot="2729432">
            <a:off x="5023515" y="3255684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/>
          <p:cNvSpPr/>
          <p:nvPr/>
        </p:nvSpPr>
        <p:spPr>
          <a:xfrm rot="2729432">
            <a:off x="4118725" y="3320871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/>
          <p:cNvSpPr/>
          <p:nvPr/>
        </p:nvSpPr>
        <p:spPr>
          <a:xfrm rot="2729432">
            <a:off x="5181908" y="3344214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 rot="2729432">
            <a:off x="4998758" y="3157905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/>
          <p:cNvSpPr/>
          <p:nvPr/>
        </p:nvSpPr>
        <p:spPr>
          <a:xfrm rot="2729432">
            <a:off x="5078798" y="3384517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 rot="2729432">
            <a:off x="4798306" y="3171780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/>
          <p:cNvSpPr/>
          <p:nvPr/>
        </p:nvSpPr>
        <p:spPr>
          <a:xfrm rot="2729432">
            <a:off x="3754114" y="3312943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/>
          <p:cNvSpPr/>
          <p:nvPr/>
        </p:nvSpPr>
        <p:spPr>
          <a:xfrm rot="2729432">
            <a:off x="4920412" y="3295990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/>
          <p:cNvSpPr/>
          <p:nvPr/>
        </p:nvSpPr>
        <p:spPr>
          <a:xfrm rot="2729432">
            <a:off x="5017763" y="3322423"/>
            <a:ext cx="43543" cy="50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3568244" y="2895181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>
            <a:off x="4703687" y="2895181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TextBox 577"/>
          <p:cNvSpPr txBox="1"/>
          <p:nvPr/>
        </p:nvSpPr>
        <p:spPr>
          <a:xfrm rot="10800000">
            <a:off x="61120" y="923228"/>
            <a:ext cx="677108" cy="20428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random projection tree 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clustering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5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9844" y="5066985"/>
            <a:ext cx="984447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0402" y="5066985"/>
            <a:ext cx="984447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3630" y="5066985"/>
            <a:ext cx="984447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969" y="5066985"/>
            <a:ext cx="984447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83" name="TextBox 582"/>
          <p:cNvSpPr txBox="1"/>
          <p:nvPr/>
        </p:nvSpPr>
        <p:spPr>
          <a:xfrm rot="10800000">
            <a:off x="240679" y="3726328"/>
            <a:ext cx="430887" cy="18896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hierarchical LSH table</a:t>
            </a:r>
          </a:p>
        </p:txBody>
      </p:sp>
      <p:sp>
        <p:nvSpPr>
          <p:cNvPr id="584" name="Left Brace 583"/>
          <p:cNvSpPr/>
          <p:nvPr/>
        </p:nvSpPr>
        <p:spPr>
          <a:xfrm>
            <a:off x="702241" y="609181"/>
            <a:ext cx="304800" cy="27432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Left Brace 584"/>
          <p:cNvSpPr/>
          <p:nvPr/>
        </p:nvSpPr>
        <p:spPr>
          <a:xfrm>
            <a:off x="702241" y="3558967"/>
            <a:ext cx="304800" cy="249168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1142154" y="4443878"/>
            <a:ext cx="1007545" cy="3077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200" dirty="0" smtClean="0"/>
              <a:t>8</a:t>
            </a:r>
            <a:r>
              <a:rPr lang="en-US" dirty="0" smtClean="0"/>
              <a:t> Decoder</a:t>
            </a:r>
            <a:endParaRPr lang="en-US" dirty="0"/>
          </a:p>
        </p:txBody>
      </p:sp>
      <p:sp>
        <p:nvSpPr>
          <p:cNvPr id="587" name="TextBox 586"/>
          <p:cNvSpPr txBox="1"/>
          <p:nvPr/>
        </p:nvSpPr>
        <p:spPr>
          <a:xfrm>
            <a:off x="2289874" y="4443878"/>
            <a:ext cx="1007545" cy="3077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200" dirty="0" smtClean="0"/>
              <a:t>8</a:t>
            </a:r>
            <a:r>
              <a:rPr lang="en-US" dirty="0" smtClean="0"/>
              <a:t> Decoder</a:t>
            </a:r>
            <a:endParaRPr lang="en-US" dirty="0"/>
          </a:p>
        </p:txBody>
      </p:sp>
      <p:sp>
        <p:nvSpPr>
          <p:cNvPr id="588" name="TextBox 587"/>
          <p:cNvSpPr txBox="1"/>
          <p:nvPr/>
        </p:nvSpPr>
        <p:spPr>
          <a:xfrm>
            <a:off x="3448796" y="4443878"/>
            <a:ext cx="1007545" cy="3077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200" dirty="0" smtClean="0"/>
              <a:t>8</a:t>
            </a:r>
            <a:r>
              <a:rPr lang="en-US" dirty="0" smtClean="0"/>
              <a:t> Decoder</a:t>
            </a:r>
            <a:endParaRPr lang="en-US" dirty="0"/>
          </a:p>
        </p:txBody>
      </p:sp>
      <p:sp>
        <p:nvSpPr>
          <p:cNvPr id="589" name="TextBox 588"/>
          <p:cNvSpPr txBox="1"/>
          <p:nvPr/>
        </p:nvSpPr>
        <p:spPr>
          <a:xfrm>
            <a:off x="4591796" y="4443878"/>
            <a:ext cx="1007545" cy="3077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E</a:t>
            </a:r>
            <a:r>
              <a:rPr lang="en-US" sz="1200" smtClean="0"/>
              <a:t>8</a:t>
            </a:r>
            <a:r>
              <a:rPr lang="en-US" smtClean="0"/>
              <a:t> Decoder</a:t>
            </a:r>
            <a:endParaRPr lang="en-US" dirty="0"/>
          </a:p>
        </p:txBody>
      </p:sp>
      <p:cxnSp>
        <p:nvCxnSpPr>
          <p:cNvPr id="590" name="Straight Arrow Connector 589"/>
          <p:cNvCxnSpPr/>
          <p:nvPr/>
        </p:nvCxnSpPr>
        <p:spPr>
          <a:xfrm rot="5400000">
            <a:off x="1488008" y="3734951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rot="5400000">
            <a:off x="3811951" y="3734794"/>
            <a:ext cx="274320" cy="339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rot="5400000">
            <a:off x="4956646" y="3736488"/>
            <a:ext cx="274320" cy="1588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rot="5400000">
            <a:off x="2640662" y="3745206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5400000">
            <a:off x="1496100" y="4903855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 rot="5400000">
            <a:off x="3820043" y="4903698"/>
            <a:ext cx="274320" cy="339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 rot="5400000">
            <a:off x="4964738" y="4905392"/>
            <a:ext cx="274320" cy="1588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 rot="5400000">
            <a:off x="2648754" y="4914110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/>
          <p:cNvSpPr txBox="1"/>
          <p:nvPr/>
        </p:nvSpPr>
        <p:spPr>
          <a:xfrm>
            <a:off x="1112652" y="3886200"/>
            <a:ext cx="1072103" cy="261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LSH projections</a:t>
            </a:r>
            <a:endParaRPr lang="en-US" sz="1100" dirty="0"/>
          </a:p>
        </p:txBody>
      </p:sp>
      <p:sp>
        <p:nvSpPr>
          <p:cNvPr id="599" name="TextBox 598"/>
          <p:cNvSpPr txBox="1"/>
          <p:nvPr/>
        </p:nvSpPr>
        <p:spPr>
          <a:xfrm>
            <a:off x="2274995" y="3893178"/>
            <a:ext cx="1072103" cy="261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LSH projections</a:t>
            </a:r>
            <a:endParaRPr lang="en-US" sz="1100" dirty="0"/>
          </a:p>
        </p:txBody>
      </p:sp>
      <p:sp>
        <p:nvSpPr>
          <p:cNvPr id="600" name="TextBox 599"/>
          <p:cNvSpPr txBox="1"/>
          <p:nvPr/>
        </p:nvSpPr>
        <p:spPr>
          <a:xfrm>
            <a:off x="3460523" y="3886200"/>
            <a:ext cx="1072103" cy="261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LSH projections</a:t>
            </a:r>
            <a:endParaRPr lang="en-US" sz="11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579101" y="3886200"/>
            <a:ext cx="1072103" cy="261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LSH projections</a:t>
            </a:r>
            <a:endParaRPr lang="en-US" sz="1100" dirty="0"/>
          </a:p>
        </p:txBody>
      </p:sp>
      <p:cxnSp>
        <p:nvCxnSpPr>
          <p:cNvPr id="602" name="Straight Arrow Connector 601"/>
          <p:cNvCxnSpPr/>
          <p:nvPr/>
        </p:nvCxnSpPr>
        <p:spPr>
          <a:xfrm rot="5400000">
            <a:off x="1496100" y="4270648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rot="5400000">
            <a:off x="3820043" y="4270491"/>
            <a:ext cx="274320" cy="339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rot="5400000">
            <a:off x="4964738" y="4272185"/>
            <a:ext cx="274320" cy="1588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rot="5400000">
            <a:off x="2648754" y="4280903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 rot="5400000">
            <a:off x="5166518" y="1333189"/>
            <a:ext cx="2743201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</a:rPr>
              <a:t>arallel RP-</a:t>
            </a:r>
            <a:r>
              <a:rPr lang="en-US" altLang="zh-CN" sz="2000" dirty="0" smtClean="0">
                <a:solidFill>
                  <a:schemeClr val="tx1"/>
                </a:solidFill>
              </a:rPr>
              <a:t>tree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(S</a:t>
            </a:r>
            <a:r>
              <a:rPr lang="en-US" altLang="zh-CN" sz="1800" dirty="0" smtClean="0">
                <a:solidFill>
                  <a:schemeClr val="tx1"/>
                </a:solidFill>
              </a:rPr>
              <a:t>ec. 5.2)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 rot="5400000">
            <a:off x="5255947" y="4242016"/>
            <a:ext cx="2564344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</a:rPr>
              <a:t>arallel Bi-level LSH </a:t>
            </a:r>
            <a:r>
              <a:rPr lang="en-US" altLang="zh-CN" sz="2000" dirty="0" smtClean="0">
                <a:solidFill>
                  <a:schemeClr val="tx1"/>
                </a:solidFill>
              </a:rPr>
              <a:t>Table </a:t>
            </a:r>
            <a:r>
              <a:rPr lang="en-US" altLang="zh-CN" sz="1800" dirty="0" smtClean="0">
                <a:solidFill>
                  <a:schemeClr val="tx1"/>
                </a:solidFill>
              </a:rPr>
              <a:t>(S</a:t>
            </a:r>
            <a:r>
              <a:rPr lang="en-US" altLang="zh-CN" sz="1800" dirty="0" smtClean="0">
                <a:solidFill>
                  <a:schemeClr val="tx1"/>
                </a:solidFill>
              </a:rPr>
              <a:t>ec. 5.3)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08" name="Straight Arrow Connector 607"/>
          <p:cNvCxnSpPr/>
          <p:nvPr/>
        </p:nvCxnSpPr>
        <p:spPr>
          <a:xfrm rot="5400000">
            <a:off x="6323221" y="3373807"/>
            <a:ext cx="274320" cy="307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Rectangle 608"/>
          <p:cNvSpPr/>
          <p:nvPr/>
        </p:nvSpPr>
        <p:spPr>
          <a:xfrm rot="5400000">
            <a:off x="6004719" y="6248400"/>
            <a:ext cx="1066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altLang="zh-CN" sz="2000" dirty="0">
                <a:solidFill>
                  <a:schemeClr val="tx1"/>
                </a:solidFill>
              </a:rPr>
              <a:t>aralle</a:t>
            </a:r>
            <a:r>
              <a:rPr lang="en-US" altLang="zh-CN" sz="2000" dirty="0" smtClean="0">
                <a:solidFill>
                  <a:schemeClr val="tx1"/>
                </a:solidFill>
              </a:rPr>
              <a:t>l Query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(S</a:t>
            </a:r>
            <a:r>
              <a:rPr lang="en-US" altLang="zh-CN" sz="1800" dirty="0" smtClean="0">
                <a:solidFill>
                  <a:schemeClr val="tx1"/>
                </a:solidFill>
              </a:rPr>
              <a:t>ec. 5.4)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1167609" y="6477000"/>
            <a:ext cx="4495800" cy="731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multiple KNN queries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28" name="Straight Arrow Connector 627"/>
          <p:cNvCxnSpPr/>
          <p:nvPr/>
        </p:nvCxnSpPr>
        <p:spPr>
          <a:xfrm flipV="1">
            <a:off x="12041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/>
          <p:cNvCxnSpPr/>
          <p:nvPr/>
        </p:nvCxnSpPr>
        <p:spPr>
          <a:xfrm flipV="1">
            <a:off x="13565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flipV="1">
            <a:off x="15089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flipV="1">
            <a:off x="16613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flipV="1">
            <a:off x="18137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 flipV="1">
            <a:off x="19661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 flipV="1">
            <a:off x="21185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flipV="1">
            <a:off x="22709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/>
          <p:nvPr/>
        </p:nvCxnSpPr>
        <p:spPr>
          <a:xfrm flipV="1">
            <a:off x="24233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/>
          <p:cNvCxnSpPr/>
          <p:nvPr/>
        </p:nvCxnSpPr>
        <p:spPr>
          <a:xfrm flipV="1">
            <a:off x="25757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/>
          <p:nvPr/>
        </p:nvCxnSpPr>
        <p:spPr>
          <a:xfrm flipV="1">
            <a:off x="27281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/>
          <p:nvPr/>
        </p:nvCxnSpPr>
        <p:spPr>
          <a:xfrm flipV="1">
            <a:off x="28805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 flipV="1">
            <a:off x="30329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 flipV="1">
            <a:off x="31853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V="1">
            <a:off x="33377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V="1">
            <a:off x="34901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/>
          <p:cNvCxnSpPr/>
          <p:nvPr/>
        </p:nvCxnSpPr>
        <p:spPr>
          <a:xfrm flipV="1">
            <a:off x="36425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/>
          <p:nvPr/>
        </p:nvCxnSpPr>
        <p:spPr>
          <a:xfrm flipV="1">
            <a:off x="37949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/>
          <p:nvPr/>
        </p:nvCxnSpPr>
        <p:spPr>
          <a:xfrm flipV="1">
            <a:off x="39473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/>
          <p:cNvCxnSpPr/>
          <p:nvPr/>
        </p:nvCxnSpPr>
        <p:spPr>
          <a:xfrm flipV="1">
            <a:off x="40997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/>
          <p:nvPr/>
        </p:nvCxnSpPr>
        <p:spPr>
          <a:xfrm flipV="1">
            <a:off x="42521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/>
          <p:nvPr/>
        </p:nvCxnSpPr>
        <p:spPr>
          <a:xfrm flipV="1">
            <a:off x="44045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/>
          <p:nvPr/>
        </p:nvCxnSpPr>
        <p:spPr>
          <a:xfrm flipV="1">
            <a:off x="45569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/>
          <p:nvPr/>
        </p:nvCxnSpPr>
        <p:spPr>
          <a:xfrm flipV="1">
            <a:off x="47093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/>
          <p:nvPr/>
        </p:nvCxnSpPr>
        <p:spPr>
          <a:xfrm flipV="1">
            <a:off x="48617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/>
          <p:cNvCxnSpPr/>
          <p:nvPr/>
        </p:nvCxnSpPr>
        <p:spPr>
          <a:xfrm flipV="1">
            <a:off x="50141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/>
          <p:cNvCxnSpPr/>
          <p:nvPr/>
        </p:nvCxnSpPr>
        <p:spPr>
          <a:xfrm flipV="1">
            <a:off x="51665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/>
          <p:cNvCxnSpPr/>
          <p:nvPr/>
        </p:nvCxnSpPr>
        <p:spPr>
          <a:xfrm flipV="1">
            <a:off x="53189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/>
          <p:cNvCxnSpPr/>
          <p:nvPr/>
        </p:nvCxnSpPr>
        <p:spPr>
          <a:xfrm flipV="1">
            <a:off x="54713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/>
          <p:cNvCxnSpPr/>
          <p:nvPr/>
        </p:nvCxnSpPr>
        <p:spPr>
          <a:xfrm flipV="1">
            <a:off x="5623719" y="61722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/>
          <p:nvPr/>
        </p:nvCxnSpPr>
        <p:spPr>
          <a:xfrm flipV="1">
            <a:off x="6766719" y="60198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/>
          <p:cNvCxnSpPr/>
          <p:nvPr/>
        </p:nvCxnSpPr>
        <p:spPr>
          <a:xfrm flipV="1">
            <a:off x="6461919" y="60198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/>
          <p:cNvCxnSpPr/>
          <p:nvPr/>
        </p:nvCxnSpPr>
        <p:spPr>
          <a:xfrm flipV="1">
            <a:off x="6614319" y="60198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/>
          <p:cNvCxnSpPr/>
          <p:nvPr/>
        </p:nvCxnSpPr>
        <p:spPr>
          <a:xfrm flipV="1">
            <a:off x="6309519" y="6019800"/>
            <a:ext cx="0" cy="30480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54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jia pan</cp:lastModifiedBy>
  <cp:revision>22</cp:revision>
  <dcterms:created xsi:type="dcterms:W3CDTF">2011-02-15T06:02:14Z</dcterms:created>
  <dcterms:modified xsi:type="dcterms:W3CDTF">2011-06-30T08:35:02Z</dcterms:modified>
</cp:coreProperties>
</file>