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4572000"/>
  <p:notesSz cx="6858000" cy="9144000"/>
  <p:defaultTextStyle>
    <a:defPPr>
      <a:defRPr lang="en-US"/>
    </a:defPPr>
    <a:lvl1pPr marL="0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9608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9216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18824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58433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98041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37649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77257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16865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96" y="-488"/>
      </p:cViewPr>
      <p:guideLst>
        <p:guide orient="horz" pos="1440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420285"/>
            <a:ext cx="660654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2590800"/>
            <a:ext cx="54406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9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9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8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8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77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1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7931-BC0F-456F-B3BD-278CB4B139CB}" type="datetimeFigureOut">
              <a:rPr lang="en-US" smtClean="0"/>
              <a:t>7/3/11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B3F-F191-45EB-BBCD-558758514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7931-BC0F-456F-B3BD-278CB4B139CB}" type="datetimeFigureOut">
              <a:rPr lang="en-US" smtClean="0"/>
              <a:t>7/3/11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B3F-F191-45EB-BBCD-558758514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83093"/>
            <a:ext cx="174879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83093"/>
            <a:ext cx="511683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7931-BC0F-456F-B3BD-278CB4B139CB}" type="datetimeFigureOut">
              <a:rPr lang="en-US" smtClean="0"/>
              <a:t>7/3/11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B3F-F191-45EB-BBCD-558758514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7931-BC0F-456F-B3BD-278CB4B139CB}" type="datetimeFigureOut">
              <a:rPr lang="en-US" smtClean="0"/>
              <a:t>7/3/11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B3F-F191-45EB-BBCD-558758514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2937935"/>
            <a:ext cx="6606540" cy="90805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1937809"/>
            <a:ext cx="6606540" cy="1000126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96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92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882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5843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980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3764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7725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168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7931-BC0F-456F-B3BD-278CB4B139CB}" type="datetimeFigureOut">
              <a:rPr lang="en-US" smtClean="0"/>
              <a:t>7/3/11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B3F-F191-45EB-BBCD-558758514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066801"/>
            <a:ext cx="3432810" cy="301730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066801"/>
            <a:ext cx="3432810" cy="301730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7931-BC0F-456F-B3BD-278CB4B139CB}" type="datetimeFigureOut">
              <a:rPr lang="en-US" smtClean="0"/>
              <a:t>7/3/11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B3F-F191-45EB-BBCD-558758514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023409"/>
            <a:ext cx="3434160" cy="42650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608" indent="0">
              <a:buNone/>
              <a:defRPr sz="1500" b="1"/>
            </a:lvl2pPr>
            <a:lvl3pPr marL="679216" indent="0">
              <a:buNone/>
              <a:defRPr sz="1300" b="1"/>
            </a:lvl3pPr>
            <a:lvl4pPr marL="1018824" indent="0">
              <a:buNone/>
              <a:defRPr sz="1200" b="1"/>
            </a:lvl4pPr>
            <a:lvl5pPr marL="1358433" indent="0">
              <a:buNone/>
              <a:defRPr sz="1200" b="1"/>
            </a:lvl5pPr>
            <a:lvl6pPr marL="1698041" indent="0">
              <a:buNone/>
              <a:defRPr sz="1200" b="1"/>
            </a:lvl6pPr>
            <a:lvl7pPr marL="2037649" indent="0">
              <a:buNone/>
              <a:defRPr sz="1200" b="1"/>
            </a:lvl7pPr>
            <a:lvl8pPr marL="2377257" indent="0">
              <a:buNone/>
              <a:defRPr sz="1200" b="1"/>
            </a:lvl8pPr>
            <a:lvl9pPr marL="271686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1449917"/>
            <a:ext cx="3434160" cy="26341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3" y="1023409"/>
            <a:ext cx="3435509" cy="42650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608" indent="0">
              <a:buNone/>
              <a:defRPr sz="1500" b="1"/>
            </a:lvl2pPr>
            <a:lvl3pPr marL="679216" indent="0">
              <a:buNone/>
              <a:defRPr sz="1300" b="1"/>
            </a:lvl3pPr>
            <a:lvl4pPr marL="1018824" indent="0">
              <a:buNone/>
              <a:defRPr sz="1200" b="1"/>
            </a:lvl4pPr>
            <a:lvl5pPr marL="1358433" indent="0">
              <a:buNone/>
              <a:defRPr sz="1200" b="1"/>
            </a:lvl5pPr>
            <a:lvl6pPr marL="1698041" indent="0">
              <a:buNone/>
              <a:defRPr sz="1200" b="1"/>
            </a:lvl6pPr>
            <a:lvl7pPr marL="2037649" indent="0">
              <a:buNone/>
              <a:defRPr sz="1200" b="1"/>
            </a:lvl7pPr>
            <a:lvl8pPr marL="2377257" indent="0">
              <a:buNone/>
              <a:defRPr sz="1200" b="1"/>
            </a:lvl8pPr>
            <a:lvl9pPr marL="271686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3" y="1449917"/>
            <a:ext cx="3435509" cy="26341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7931-BC0F-456F-B3BD-278CB4B139CB}" type="datetimeFigureOut">
              <a:rPr lang="en-US" smtClean="0"/>
              <a:t>7/3/11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B3F-F191-45EB-BBCD-558758514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7931-BC0F-456F-B3BD-278CB4B139CB}" type="datetimeFigureOut">
              <a:rPr lang="en-US" smtClean="0"/>
              <a:t>7/3/11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B3F-F191-45EB-BBCD-558758514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7931-BC0F-456F-B3BD-278CB4B139CB}" type="datetimeFigureOut">
              <a:rPr lang="en-US" smtClean="0"/>
              <a:t>7/3/11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B3F-F191-45EB-BBCD-558758514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82033"/>
            <a:ext cx="2557066" cy="7747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182034"/>
            <a:ext cx="4344988" cy="39020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956734"/>
            <a:ext cx="2557066" cy="3127376"/>
          </a:xfrm>
        </p:spPr>
        <p:txBody>
          <a:bodyPr/>
          <a:lstStyle>
            <a:lvl1pPr marL="0" indent="0">
              <a:buNone/>
              <a:defRPr sz="1000"/>
            </a:lvl1pPr>
            <a:lvl2pPr marL="339608" indent="0">
              <a:buNone/>
              <a:defRPr sz="900"/>
            </a:lvl2pPr>
            <a:lvl3pPr marL="679216" indent="0">
              <a:buNone/>
              <a:defRPr sz="700"/>
            </a:lvl3pPr>
            <a:lvl4pPr marL="1018824" indent="0">
              <a:buNone/>
              <a:defRPr sz="600"/>
            </a:lvl4pPr>
            <a:lvl5pPr marL="1358433" indent="0">
              <a:buNone/>
              <a:defRPr sz="600"/>
            </a:lvl5pPr>
            <a:lvl6pPr marL="1698041" indent="0">
              <a:buNone/>
              <a:defRPr sz="600"/>
            </a:lvl6pPr>
            <a:lvl7pPr marL="2037649" indent="0">
              <a:buNone/>
              <a:defRPr sz="600"/>
            </a:lvl7pPr>
            <a:lvl8pPr marL="2377257" indent="0">
              <a:buNone/>
              <a:defRPr sz="600"/>
            </a:lvl8pPr>
            <a:lvl9pPr marL="271686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7931-BC0F-456F-B3BD-278CB4B139CB}" type="datetimeFigureOut">
              <a:rPr lang="en-US" smtClean="0"/>
              <a:t>7/3/11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B3F-F191-45EB-BBCD-558758514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3200400"/>
            <a:ext cx="4663440" cy="37782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408517"/>
            <a:ext cx="4663440" cy="2743200"/>
          </a:xfrm>
        </p:spPr>
        <p:txBody>
          <a:bodyPr/>
          <a:lstStyle>
            <a:lvl1pPr marL="0" indent="0">
              <a:buNone/>
              <a:defRPr sz="2400"/>
            </a:lvl1pPr>
            <a:lvl2pPr marL="339608" indent="0">
              <a:buNone/>
              <a:defRPr sz="2000"/>
            </a:lvl2pPr>
            <a:lvl3pPr marL="679216" indent="0">
              <a:buNone/>
              <a:defRPr sz="1800"/>
            </a:lvl3pPr>
            <a:lvl4pPr marL="1018824" indent="0">
              <a:buNone/>
              <a:defRPr sz="1500"/>
            </a:lvl4pPr>
            <a:lvl5pPr marL="1358433" indent="0">
              <a:buNone/>
              <a:defRPr sz="1500"/>
            </a:lvl5pPr>
            <a:lvl6pPr marL="1698041" indent="0">
              <a:buNone/>
              <a:defRPr sz="1500"/>
            </a:lvl6pPr>
            <a:lvl7pPr marL="2037649" indent="0">
              <a:buNone/>
              <a:defRPr sz="1500"/>
            </a:lvl7pPr>
            <a:lvl8pPr marL="2377257" indent="0">
              <a:buNone/>
              <a:defRPr sz="1500"/>
            </a:lvl8pPr>
            <a:lvl9pPr marL="2716865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3578225"/>
            <a:ext cx="4663440" cy="536576"/>
          </a:xfrm>
        </p:spPr>
        <p:txBody>
          <a:bodyPr/>
          <a:lstStyle>
            <a:lvl1pPr marL="0" indent="0">
              <a:buNone/>
              <a:defRPr sz="1000"/>
            </a:lvl1pPr>
            <a:lvl2pPr marL="339608" indent="0">
              <a:buNone/>
              <a:defRPr sz="900"/>
            </a:lvl2pPr>
            <a:lvl3pPr marL="679216" indent="0">
              <a:buNone/>
              <a:defRPr sz="700"/>
            </a:lvl3pPr>
            <a:lvl4pPr marL="1018824" indent="0">
              <a:buNone/>
              <a:defRPr sz="600"/>
            </a:lvl4pPr>
            <a:lvl5pPr marL="1358433" indent="0">
              <a:buNone/>
              <a:defRPr sz="600"/>
            </a:lvl5pPr>
            <a:lvl6pPr marL="1698041" indent="0">
              <a:buNone/>
              <a:defRPr sz="600"/>
            </a:lvl6pPr>
            <a:lvl7pPr marL="2037649" indent="0">
              <a:buNone/>
              <a:defRPr sz="600"/>
            </a:lvl7pPr>
            <a:lvl8pPr marL="2377257" indent="0">
              <a:buNone/>
              <a:defRPr sz="600"/>
            </a:lvl8pPr>
            <a:lvl9pPr marL="271686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7931-BC0F-456F-B3BD-278CB4B139CB}" type="datetimeFigureOut">
              <a:rPr lang="en-US" smtClean="0"/>
              <a:t>7/3/11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B3F-F191-45EB-BBCD-558758514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183092"/>
            <a:ext cx="6995160" cy="762000"/>
          </a:xfrm>
          <a:prstGeom prst="rect">
            <a:avLst/>
          </a:prstGeom>
        </p:spPr>
        <p:txBody>
          <a:bodyPr vert="horz" lIns="67922" tIns="33961" rIns="67922" bIns="339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066801"/>
            <a:ext cx="6995160" cy="3017309"/>
          </a:xfrm>
          <a:prstGeom prst="rect">
            <a:avLst/>
          </a:prstGeom>
        </p:spPr>
        <p:txBody>
          <a:bodyPr vert="horz" lIns="67922" tIns="33961" rIns="67922" bIns="339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4237568"/>
            <a:ext cx="1813560" cy="243417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7931-BC0F-456F-B3BD-278CB4B139CB}" type="datetimeFigureOut">
              <a:rPr lang="en-US" smtClean="0"/>
              <a:t>7/3/11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4237568"/>
            <a:ext cx="2461260" cy="243417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4237568"/>
            <a:ext cx="1813560" cy="243417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1B3F-F191-45EB-BBCD-558758514A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9216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706" indent="-254706" algn="l" defTabSz="67921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1863" indent="-212255" algn="l" defTabSz="67921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49020" indent="-169804" algn="l" defTabSz="67921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629" indent="-169804" algn="l" defTabSz="67921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237" indent="-169804" algn="l" defTabSz="67921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7845" indent="-169804" algn="l" defTabSz="67921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07453" indent="-169804" algn="l" defTabSz="67921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47061" indent="-169804" algn="l" defTabSz="67921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86669" indent="-169804" algn="l" defTabSz="67921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8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9216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8824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8433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8041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649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257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6865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838200" y="815452"/>
            <a:ext cx="990600" cy="6096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828800" y="815452"/>
            <a:ext cx="990600" cy="609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819400" y="815452"/>
            <a:ext cx="990600" cy="6096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810000" y="815452"/>
            <a:ext cx="1676400" cy="6096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5486400" y="815452"/>
            <a:ext cx="1371600" cy="609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6858000" y="815452"/>
            <a:ext cx="685800" cy="6096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838200" y="2105739"/>
            <a:ext cx="990600" cy="6096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505200" y="2105739"/>
            <a:ext cx="990600" cy="609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867400" y="2105739"/>
            <a:ext cx="990600" cy="6096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1828800" y="2105739"/>
            <a:ext cx="1676400" cy="6096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495800" y="2105739"/>
            <a:ext cx="1371600" cy="609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858000" y="2105739"/>
            <a:ext cx="685800" cy="6096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838200" y="3506159"/>
            <a:ext cx="990600" cy="6096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828800" y="3506159"/>
            <a:ext cx="990600" cy="609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819400" y="3506159"/>
            <a:ext cx="990600" cy="6096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/>
          <p:nvPr/>
        </p:nvCxnSpPr>
        <p:spPr>
          <a:xfrm rot="5400000">
            <a:off x="390476" y="3134635"/>
            <a:ext cx="895448" cy="0"/>
          </a:xfrm>
          <a:prstGeom prst="line">
            <a:avLst/>
          </a:prstGeom>
          <a:ln w="38100"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1419176" y="3096535"/>
            <a:ext cx="819248" cy="0"/>
          </a:xfrm>
          <a:prstGeom prst="line">
            <a:avLst/>
          </a:prstGeom>
          <a:ln w="38100"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0800000" flipV="1">
            <a:off x="1828800" y="2763111"/>
            <a:ext cx="1676400" cy="743048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0800000" flipV="1">
            <a:off x="2819400" y="2763111"/>
            <a:ext cx="1676400" cy="743048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0800000" flipV="1">
            <a:off x="2819400" y="2763111"/>
            <a:ext cx="3048000" cy="762000"/>
          </a:xfrm>
          <a:prstGeom prst="line">
            <a:avLst/>
          </a:prstGeom>
          <a:ln w="38100">
            <a:solidFill>
              <a:srgbClr val="00B050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0800000" flipV="1">
            <a:off x="3810000" y="2763111"/>
            <a:ext cx="3048000" cy="743048"/>
          </a:xfrm>
          <a:prstGeom prst="line">
            <a:avLst/>
          </a:prstGeom>
          <a:ln w="38100">
            <a:solidFill>
              <a:srgbClr val="00B050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838200" y="663052"/>
            <a:ext cx="2971800" cy="1588"/>
          </a:xfrm>
          <a:prstGeom prst="straightConnector1">
            <a:avLst/>
          </a:prstGeom>
          <a:ln w="25400"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38200" y="319956"/>
            <a:ext cx="6705600" cy="1588"/>
          </a:xfrm>
          <a:prstGeom prst="straightConnector1">
            <a:avLst/>
          </a:prstGeom>
          <a:ln w="25400"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295400" y="358252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</a:t>
            </a:r>
            <a:r>
              <a:rPr lang="en-US" sz="1800" dirty="0" smtClean="0"/>
              <a:t>nitial KNN sets</a:t>
            </a:r>
            <a:endParaRPr lang="en-US" sz="1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355179" y="-11080"/>
            <a:ext cx="136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work queue</a:t>
            </a:r>
            <a:endParaRPr lang="en-US" sz="1800" dirty="0"/>
          </a:p>
        </p:txBody>
      </p:sp>
      <p:sp>
        <p:nvSpPr>
          <p:cNvPr id="141" name="TextBox 140"/>
          <p:cNvSpPr txBox="1"/>
          <p:nvPr/>
        </p:nvSpPr>
        <p:spPr>
          <a:xfrm rot="16200000">
            <a:off x="-258563" y="1383764"/>
            <a:ext cx="14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c</a:t>
            </a:r>
            <a:r>
              <a:rPr lang="en-US" sz="1800" dirty="0" smtClean="0"/>
              <a:t>lustered</a:t>
            </a:r>
            <a:r>
              <a:rPr lang="en-US" sz="1800" dirty="0" smtClean="0"/>
              <a:t>-sort</a:t>
            </a:r>
            <a:endParaRPr lang="en-US" sz="1800" dirty="0"/>
          </a:p>
        </p:txBody>
      </p:sp>
      <p:cxnSp>
        <p:nvCxnSpPr>
          <p:cNvPr id="142" name="Straight Connector 141"/>
          <p:cNvCxnSpPr/>
          <p:nvPr/>
        </p:nvCxnSpPr>
        <p:spPr>
          <a:xfrm rot="5400000">
            <a:off x="-152400" y="1612364"/>
            <a:ext cx="762000" cy="0"/>
          </a:xfrm>
          <a:prstGeom prst="line">
            <a:avLst/>
          </a:prstGeom>
          <a:ln w="63500">
            <a:prstDash val="soli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 rot="16200000">
            <a:off x="-8118" y="3019479"/>
            <a:ext cx="9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compact</a:t>
            </a:r>
            <a:endParaRPr lang="en-US" sz="1800" dirty="0"/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-152400" y="3248079"/>
            <a:ext cx="762000" cy="0"/>
          </a:xfrm>
          <a:prstGeom prst="line">
            <a:avLst/>
          </a:prstGeom>
          <a:ln w="63500">
            <a:prstDash val="soli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838200" y="4431268"/>
            <a:ext cx="2971800" cy="1588"/>
          </a:xfrm>
          <a:prstGeom prst="straightConnector1">
            <a:avLst/>
          </a:prstGeom>
          <a:ln w="25400"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295400" y="4126468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</a:t>
            </a:r>
            <a:r>
              <a:rPr lang="en-US" sz="1800" dirty="0" smtClean="0"/>
              <a:t>pdated KNN sets</a:t>
            </a:r>
            <a:endParaRPr lang="en-US" sz="1800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3810000" y="660540"/>
            <a:ext cx="3733800" cy="1588"/>
          </a:xfrm>
          <a:prstGeom prst="straightConnector1">
            <a:avLst/>
          </a:prstGeom>
          <a:ln w="25400"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876800" y="355740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candidate sets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14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panj</dc:creator>
  <cp:lastModifiedBy>jia pan</cp:lastModifiedBy>
  <cp:revision>11</cp:revision>
  <dcterms:created xsi:type="dcterms:W3CDTF">2011-04-07T06:31:01Z</dcterms:created>
  <dcterms:modified xsi:type="dcterms:W3CDTF">2011-07-04T04:21:28Z</dcterms:modified>
</cp:coreProperties>
</file>