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887200" cy="5486400"/>
  <p:notesSz cx="6858000" cy="9144000"/>
  <p:defaultTextStyle>
    <a:defPPr>
      <a:defRPr lang="en-US"/>
    </a:defPPr>
    <a:lvl1pPr marL="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985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97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295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393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492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4" y="-564"/>
      </p:cViewPr>
      <p:guideLst>
        <p:guide orient="horz" pos="1728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3F77E-7576-409C-830D-39F7EF0FF61F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85750" y="685800"/>
            <a:ext cx="7429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31C7-F860-459F-A078-D325D5A214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31C7-F860-459F-A078-D325D5A2148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704340"/>
            <a:ext cx="101041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108960"/>
            <a:ext cx="83210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27330" y="175261"/>
            <a:ext cx="401193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175261"/>
            <a:ext cx="11837670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3525520"/>
            <a:ext cx="10104120" cy="108966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325371"/>
            <a:ext cx="10104120" cy="12001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023620"/>
            <a:ext cx="7924800" cy="289687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4460" y="1023620"/>
            <a:ext cx="7924800" cy="289687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19710"/>
            <a:ext cx="1069848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228091"/>
            <a:ext cx="5252245" cy="5118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1739901"/>
            <a:ext cx="5252245" cy="316103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6" y="1228091"/>
            <a:ext cx="5254308" cy="5118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6" y="1739901"/>
            <a:ext cx="5254308" cy="316103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3" y="218440"/>
            <a:ext cx="3910807" cy="92964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18441"/>
            <a:ext cx="6645275" cy="468249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3" y="1148081"/>
            <a:ext cx="3910807" cy="3752850"/>
          </a:xfrm>
        </p:spPr>
        <p:txBody>
          <a:bodyPr/>
          <a:lstStyle>
            <a:lvl1pPr marL="0" indent="0">
              <a:buNone/>
              <a:defRPr sz="12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5" y="3840481"/>
            <a:ext cx="7132320" cy="4533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5" y="490220"/>
            <a:ext cx="7132320" cy="3291840"/>
          </a:xfrm>
        </p:spPr>
        <p:txBody>
          <a:bodyPr/>
          <a:lstStyle>
            <a:lvl1pPr marL="0" indent="0">
              <a:buNone/>
              <a:defRPr sz="2700"/>
            </a:lvl1pPr>
            <a:lvl2pPr marL="380985" indent="0">
              <a:buNone/>
              <a:defRPr sz="2300"/>
            </a:lvl2pPr>
            <a:lvl3pPr marL="761970" indent="0">
              <a:buNone/>
              <a:defRPr sz="2000"/>
            </a:lvl3pPr>
            <a:lvl4pPr marL="1142954" indent="0">
              <a:buNone/>
              <a:defRPr sz="1700"/>
            </a:lvl4pPr>
            <a:lvl5pPr marL="1523939" indent="0">
              <a:buNone/>
              <a:defRPr sz="1700"/>
            </a:lvl5pPr>
            <a:lvl6pPr marL="1904924" indent="0">
              <a:buNone/>
              <a:defRPr sz="1700"/>
            </a:lvl6pPr>
            <a:lvl7pPr marL="2285909" indent="0">
              <a:buNone/>
              <a:defRPr sz="1700"/>
            </a:lvl7pPr>
            <a:lvl8pPr marL="2666893" indent="0">
              <a:buNone/>
              <a:defRPr sz="1700"/>
            </a:lvl8pPr>
            <a:lvl9pPr marL="30478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5" y="4293871"/>
            <a:ext cx="7132320" cy="643890"/>
          </a:xfrm>
        </p:spPr>
        <p:txBody>
          <a:bodyPr/>
          <a:lstStyle>
            <a:lvl1pPr marL="0" indent="0">
              <a:buNone/>
              <a:defRPr sz="12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19710"/>
            <a:ext cx="10698480" cy="914400"/>
          </a:xfrm>
          <a:prstGeom prst="rect">
            <a:avLst/>
          </a:prstGeom>
        </p:spPr>
        <p:txBody>
          <a:bodyPr vert="horz" lIns="76197" tIns="38098" rIns="76197" bIns="380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280161"/>
            <a:ext cx="10698480" cy="3620770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5085081"/>
            <a:ext cx="2773680" cy="292100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6AAA-1E61-4257-96D8-981B1465C815}" type="datetimeFigureOut">
              <a:rPr lang="en-US" smtClean="0"/>
              <a:pPr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5085081"/>
            <a:ext cx="3764280" cy="292100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5085081"/>
            <a:ext cx="2773680" cy="292100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7DEF-C460-4D50-A940-8FB14EDB0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70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Oval 395"/>
          <p:cNvSpPr/>
          <p:nvPr/>
        </p:nvSpPr>
        <p:spPr>
          <a:xfrm>
            <a:off x="464189" y="2506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692789" y="4792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997589" y="7840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1302389" y="10888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1530989" y="13174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1798634" y="145535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2216789" y="19270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2445389" y="23080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2673989" y="24604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2978789" y="27652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3283589" y="30700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rot="5400000">
            <a:off x="3388114" y="30163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 rot="5400000">
            <a:off x="3167071" y="5151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 rot="5400000">
            <a:off x="2862271" y="8199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 rot="5400000">
            <a:off x="2557471" y="11247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 rot="5400000">
            <a:off x="2405071" y="12771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 rot="5400000">
            <a:off x="2209232" y="1500069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 rot="5400000">
            <a:off x="1774073" y="1920114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 rot="5400000">
            <a:off x="1490671" y="21915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 rot="5400000">
            <a:off x="1185871" y="24963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 rot="5400000">
            <a:off x="881071" y="28011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 rot="5400000">
            <a:off x="576271" y="31059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 rot="18974224">
            <a:off x="295783" y="2381607"/>
            <a:ext cx="1871617" cy="3759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 rot="18974224">
            <a:off x="2001731" y="788419"/>
            <a:ext cx="1830707" cy="4332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 rot="2666110">
            <a:off x="238308" y="733123"/>
            <a:ext cx="1967234" cy="375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 rot="2666110">
            <a:off x="1945521" y="2410284"/>
            <a:ext cx="1751718" cy="375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1"/>
          <p:cNvSpPr/>
          <p:nvPr/>
        </p:nvSpPr>
        <p:spPr>
          <a:xfrm>
            <a:off x="188987" y="61715"/>
            <a:ext cx="3438447" cy="3370433"/>
          </a:xfrm>
          <a:custGeom>
            <a:avLst/>
            <a:gdLst>
              <a:gd name="connsiteX0" fmla="*/ 0 w 3438447"/>
              <a:gd name="connsiteY0" fmla="*/ 0 h 3370433"/>
              <a:gd name="connsiteX1" fmla="*/ 460979 w 3438447"/>
              <a:gd name="connsiteY1" fmla="*/ 377852 h 3370433"/>
              <a:gd name="connsiteX2" fmla="*/ 680133 w 3438447"/>
              <a:gd name="connsiteY2" fmla="*/ 581891 h 3370433"/>
              <a:gd name="connsiteX3" fmla="*/ 974857 w 3438447"/>
              <a:gd name="connsiteY3" fmla="*/ 906843 h 3370433"/>
              <a:gd name="connsiteX4" fmla="*/ 1254466 w 3438447"/>
              <a:gd name="connsiteY4" fmla="*/ 1171339 h 3370433"/>
              <a:gd name="connsiteX5" fmla="*/ 1639875 w 3438447"/>
              <a:gd name="connsiteY5" fmla="*/ 1458506 h 3370433"/>
              <a:gd name="connsiteX6" fmla="*/ 1995055 w 3438447"/>
              <a:gd name="connsiteY6" fmla="*/ 1806129 h 3370433"/>
              <a:gd name="connsiteX7" fmla="*/ 2403134 w 3438447"/>
              <a:gd name="connsiteY7" fmla="*/ 2395577 h 3370433"/>
              <a:gd name="connsiteX8" fmla="*/ 2879227 w 3438447"/>
              <a:gd name="connsiteY8" fmla="*/ 2788543 h 3370433"/>
              <a:gd name="connsiteX9" fmla="*/ 3438447 w 3438447"/>
              <a:gd name="connsiteY9" fmla="*/ 3370433 h 337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8447" h="3370433">
                <a:moveTo>
                  <a:pt x="0" y="0"/>
                </a:moveTo>
                <a:cubicBezTo>
                  <a:pt x="173812" y="140435"/>
                  <a:pt x="347624" y="280870"/>
                  <a:pt x="460979" y="377852"/>
                </a:cubicBezTo>
                <a:cubicBezTo>
                  <a:pt x="574335" y="474834"/>
                  <a:pt x="594487" y="493726"/>
                  <a:pt x="680133" y="581891"/>
                </a:cubicBezTo>
                <a:cubicBezTo>
                  <a:pt x="765779" y="670056"/>
                  <a:pt x="879135" y="808602"/>
                  <a:pt x="974857" y="906843"/>
                </a:cubicBezTo>
                <a:cubicBezTo>
                  <a:pt x="1070579" y="1005084"/>
                  <a:pt x="1143630" y="1079395"/>
                  <a:pt x="1254466" y="1171339"/>
                </a:cubicBezTo>
                <a:cubicBezTo>
                  <a:pt x="1365302" y="1263283"/>
                  <a:pt x="1516444" y="1352708"/>
                  <a:pt x="1639875" y="1458506"/>
                </a:cubicBezTo>
                <a:cubicBezTo>
                  <a:pt x="1763307" y="1564304"/>
                  <a:pt x="1867845" y="1649951"/>
                  <a:pt x="1995055" y="1806129"/>
                </a:cubicBezTo>
                <a:cubicBezTo>
                  <a:pt x="2122265" y="1962307"/>
                  <a:pt x="2255772" y="2231842"/>
                  <a:pt x="2403134" y="2395577"/>
                </a:cubicBezTo>
                <a:cubicBezTo>
                  <a:pt x="2550496" y="2559312"/>
                  <a:pt x="2706675" y="2626067"/>
                  <a:pt x="2879227" y="2788543"/>
                </a:cubicBezTo>
                <a:cubicBezTo>
                  <a:pt x="3051779" y="2951019"/>
                  <a:pt x="3245113" y="3160726"/>
                  <a:pt x="3438447" y="3370433"/>
                </a:cubicBezTo>
              </a:path>
            </a:pathLst>
          </a:cu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2"/>
          <p:cNvSpPr/>
          <p:nvPr/>
        </p:nvSpPr>
        <p:spPr>
          <a:xfrm>
            <a:off x="-7495" y="16373"/>
            <a:ext cx="4179034" cy="3559359"/>
          </a:xfrm>
          <a:custGeom>
            <a:avLst/>
            <a:gdLst>
              <a:gd name="connsiteX0" fmla="*/ 4179034 w 4179034"/>
              <a:gd name="connsiteY0" fmla="*/ 0 h 3559359"/>
              <a:gd name="connsiteX1" fmla="*/ 3400661 w 4179034"/>
              <a:gd name="connsiteY1" fmla="*/ 377851 h 3559359"/>
              <a:gd name="connsiteX2" fmla="*/ 3083266 w 4179034"/>
              <a:gd name="connsiteY2" fmla="*/ 755703 h 3559359"/>
              <a:gd name="connsiteX3" fmla="*/ 2667629 w 4179034"/>
              <a:gd name="connsiteY3" fmla="*/ 1171339 h 3559359"/>
              <a:gd name="connsiteX4" fmla="*/ 2350234 w 4179034"/>
              <a:gd name="connsiteY4" fmla="*/ 1481177 h 3559359"/>
              <a:gd name="connsiteX5" fmla="*/ 1821243 w 4179034"/>
              <a:gd name="connsiteY5" fmla="*/ 2040397 h 3559359"/>
              <a:gd name="connsiteX6" fmla="*/ 1246909 w 4179034"/>
              <a:gd name="connsiteY6" fmla="*/ 2599617 h 3559359"/>
              <a:gd name="connsiteX7" fmla="*/ 899286 w 4179034"/>
              <a:gd name="connsiteY7" fmla="*/ 2947240 h 3559359"/>
              <a:gd name="connsiteX8" fmla="*/ 385408 w 4179034"/>
              <a:gd name="connsiteY8" fmla="*/ 3385547 h 3559359"/>
              <a:gd name="connsiteX9" fmla="*/ 0 w 4179034"/>
              <a:gd name="connsiteY9" fmla="*/ 3559359 h 355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9034" h="3559359">
                <a:moveTo>
                  <a:pt x="4179034" y="0"/>
                </a:moveTo>
                <a:cubicBezTo>
                  <a:pt x="3881161" y="125950"/>
                  <a:pt x="3583289" y="251901"/>
                  <a:pt x="3400661" y="377851"/>
                </a:cubicBezTo>
                <a:cubicBezTo>
                  <a:pt x="3218033" y="503801"/>
                  <a:pt x="3205438" y="623455"/>
                  <a:pt x="3083266" y="755703"/>
                </a:cubicBezTo>
                <a:cubicBezTo>
                  <a:pt x="2961094" y="887951"/>
                  <a:pt x="2789801" y="1050427"/>
                  <a:pt x="2667629" y="1171339"/>
                </a:cubicBezTo>
                <a:cubicBezTo>
                  <a:pt x="2545457" y="1292251"/>
                  <a:pt x="2491298" y="1336334"/>
                  <a:pt x="2350234" y="1481177"/>
                </a:cubicBezTo>
                <a:cubicBezTo>
                  <a:pt x="2209170" y="1626020"/>
                  <a:pt x="2005130" y="1853991"/>
                  <a:pt x="1821243" y="2040397"/>
                </a:cubicBezTo>
                <a:cubicBezTo>
                  <a:pt x="1637356" y="2226803"/>
                  <a:pt x="1400569" y="2448476"/>
                  <a:pt x="1246909" y="2599617"/>
                </a:cubicBezTo>
                <a:cubicBezTo>
                  <a:pt x="1093249" y="2750758"/>
                  <a:pt x="1042869" y="2816252"/>
                  <a:pt x="899286" y="2947240"/>
                </a:cubicBezTo>
                <a:cubicBezTo>
                  <a:pt x="755703" y="3078228"/>
                  <a:pt x="535289" y="3283527"/>
                  <a:pt x="385408" y="3385547"/>
                </a:cubicBezTo>
                <a:cubicBezTo>
                  <a:pt x="235527" y="3487567"/>
                  <a:pt x="117763" y="3523463"/>
                  <a:pt x="0" y="3559359"/>
                </a:cubicBezTo>
              </a:path>
            </a:pathLst>
          </a:cu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4522250" y="25630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4750850" y="48490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5055650" y="78970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5360450" y="109450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5589050" y="132310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5856695" y="146102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6274850" y="193270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6503450" y="231370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6732050" y="246610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7036850" y="277090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7341650" y="307570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 rot="5400000">
            <a:off x="7446175" y="3073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 rot="5400000">
            <a:off x="7225132" y="52079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 rot="5400000">
            <a:off x="6920332" y="82559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 rot="5400000">
            <a:off x="6615532" y="113039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/>
          <p:nvPr/>
        </p:nvSpPr>
        <p:spPr>
          <a:xfrm rot="5400000">
            <a:off x="6463132" y="128279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 rot="5400000">
            <a:off x="6267293" y="150573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/>
          <p:nvPr/>
        </p:nvSpPr>
        <p:spPr>
          <a:xfrm rot="5400000">
            <a:off x="5832134" y="1925782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 rot="5400000">
            <a:off x="5548732" y="219719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/>
        </p:nvSpPr>
        <p:spPr>
          <a:xfrm rot="5400000">
            <a:off x="5243932" y="250199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 rot="5400000">
            <a:off x="4939132" y="280679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/>
          <p:cNvSpPr/>
          <p:nvPr/>
        </p:nvSpPr>
        <p:spPr>
          <a:xfrm rot="5400000">
            <a:off x="4634332" y="311159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 rot="18974224">
            <a:off x="4272287" y="2184206"/>
            <a:ext cx="2458798" cy="3759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 rot="18974224">
            <a:off x="5528011" y="1007662"/>
            <a:ext cx="2448265" cy="4332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 rot="2666110">
            <a:off x="4205972" y="960106"/>
            <a:ext cx="2599471" cy="375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 rot="2666110">
            <a:off x="5460860" y="2194277"/>
            <a:ext cx="2384983" cy="375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49"/>
          <p:cNvSpPr/>
          <p:nvPr/>
        </p:nvSpPr>
        <p:spPr>
          <a:xfrm>
            <a:off x="4247048" y="67383"/>
            <a:ext cx="3438447" cy="3370433"/>
          </a:xfrm>
          <a:custGeom>
            <a:avLst/>
            <a:gdLst>
              <a:gd name="connsiteX0" fmla="*/ 0 w 3438447"/>
              <a:gd name="connsiteY0" fmla="*/ 0 h 3370433"/>
              <a:gd name="connsiteX1" fmla="*/ 460979 w 3438447"/>
              <a:gd name="connsiteY1" fmla="*/ 377852 h 3370433"/>
              <a:gd name="connsiteX2" fmla="*/ 680133 w 3438447"/>
              <a:gd name="connsiteY2" fmla="*/ 581891 h 3370433"/>
              <a:gd name="connsiteX3" fmla="*/ 974857 w 3438447"/>
              <a:gd name="connsiteY3" fmla="*/ 906843 h 3370433"/>
              <a:gd name="connsiteX4" fmla="*/ 1254466 w 3438447"/>
              <a:gd name="connsiteY4" fmla="*/ 1171339 h 3370433"/>
              <a:gd name="connsiteX5" fmla="*/ 1639875 w 3438447"/>
              <a:gd name="connsiteY5" fmla="*/ 1458506 h 3370433"/>
              <a:gd name="connsiteX6" fmla="*/ 1995055 w 3438447"/>
              <a:gd name="connsiteY6" fmla="*/ 1806129 h 3370433"/>
              <a:gd name="connsiteX7" fmla="*/ 2403134 w 3438447"/>
              <a:gd name="connsiteY7" fmla="*/ 2395577 h 3370433"/>
              <a:gd name="connsiteX8" fmla="*/ 2879227 w 3438447"/>
              <a:gd name="connsiteY8" fmla="*/ 2788543 h 3370433"/>
              <a:gd name="connsiteX9" fmla="*/ 3438447 w 3438447"/>
              <a:gd name="connsiteY9" fmla="*/ 3370433 h 337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8447" h="3370433">
                <a:moveTo>
                  <a:pt x="0" y="0"/>
                </a:moveTo>
                <a:cubicBezTo>
                  <a:pt x="173812" y="140435"/>
                  <a:pt x="347624" y="280870"/>
                  <a:pt x="460979" y="377852"/>
                </a:cubicBezTo>
                <a:cubicBezTo>
                  <a:pt x="574335" y="474834"/>
                  <a:pt x="594487" y="493726"/>
                  <a:pt x="680133" y="581891"/>
                </a:cubicBezTo>
                <a:cubicBezTo>
                  <a:pt x="765779" y="670056"/>
                  <a:pt x="879135" y="808602"/>
                  <a:pt x="974857" y="906843"/>
                </a:cubicBezTo>
                <a:cubicBezTo>
                  <a:pt x="1070579" y="1005084"/>
                  <a:pt x="1143630" y="1079395"/>
                  <a:pt x="1254466" y="1171339"/>
                </a:cubicBezTo>
                <a:cubicBezTo>
                  <a:pt x="1365302" y="1263283"/>
                  <a:pt x="1516444" y="1352708"/>
                  <a:pt x="1639875" y="1458506"/>
                </a:cubicBezTo>
                <a:cubicBezTo>
                  <a:pt x="1763307" y="1564304"/>
                  <a:pt x="1867845" y="1649951"/>
                  <a:pt x="1995055" y="1806129"/>
                </a:cubicBezTo>
                <a:cubicBezTo>
                  <a:pt x="2122265" y="1962307"/>
                  <a:pt x="2255772" y="2231842"/>
                  <a:pt x="2403134" y="2395577"/>
                </a:cubicBezTo>
                <a:cubicBezTo>
                  <a:pt x="2550496" y="2559312"/>
                  <a:pt x="2706675" y="2626067"/>
                  <a:pt x="2879227" y="2788543"/>
                </a:cubicBezTo>
                <a:cubicBezTo>
                  <a:pt x="3051779" y="2951019"/>
                  <a:pt x="3245113" y="3160726"/>
                  <a:pt x="3438447" y="3370433"/>
                </a:cubicBezTo>
              </a:path>
            </a:pathLst>
          </a:cu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0"/>
          <p:cNvSpPr/>
          <p:nvPr/>
        </p:nvSpPr>
        <p:spPr>
          <a:xfrm>
            <a:off x="4050566" y="22041"/>
            <a:ext cx="4179034" cy="3559359"/>
          </a:xfrm>
          <a:custGeom>
            <a:avLst/>
            <a:gdLst>
              <a:gd name="connsiteX0" fmla="*/ 4179034 w 4179034"/>
              <a:gd name="connsiteY0" fmla="*/ 0 h 3559359"/>
              <a:gd name="connsiteX1" fmla="*/ 3400661 w 4179034"/>
              <a:gd name="connsiteY1" fmla="*/ 377851 h 3559359"/>
              <a:gd name="connsiteX2" fmla="*/ 3083266 w 4179034"/>
              <a:gd name="connsiteY2" fmla="*/ 755703 h 3559359"/>
              <a:gd name="connsiteX3" fmla="*/ 2667629 w 4179034"/>
              <a:gd name="connsiteY3" fmla="*/ 1171339 h 3559359"/>
              <a:gd name="connsiteX4" fmla="*/ 2350234 w 4179034"/>
              <a:gd name="connsiteY4" fmla="*/ 1481177 h 3559359"/>
              <a:gd name="connsiteX5" fmla="*/ 1821243 w 4179034"/>
              <a:gd name="connsiteY5" fmla="*/ 2040397 h 3559359"/>
              <a:gd name="connsiteX6" fmla="*/ 1246909 w 4179034"/>
              <a:gd name="connsiteY6" fmla="*/ 2599617 h 3559359"/>
              <a:gd name="connsiteX7" fmla="*/ 899286 w 4179034"/>
              <a:gd name="connsiteY7" fmla="*/ 2947240 h 3559359"/>
              <a:gd name="connsiteX8" fmla="*/ 385408 w 4179034"/>
              <a:gd name="connsiteY8" fmla="*/ 3385547 h 3559359"/>
              <a:gd name="connsiteX9" fmla="*/ 0 w 4179034"/>
              <a:gd name="connsiteY9" fmla="*/ 3559359 h 355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9034" h="3559359">
                <a:moveTo>
                  <a:pt x="4179034" y="0"/>
                </a:moveTo>
                <a:cubicBezTo>
                  <a:pt x="3881161" y="125950"/>
                  <a:pt x="3583289" y="251901"/>
                  <a:pt x="3400661" y="377851"/>
                </a:cubicBezTo>
                <a:cubicBezTo>
                  <a:pt x="3218033" y="503801"/>
                  <a:pt x="3205438" y="623455"/>
                  <a:pt x="3083266" y="755703"/>
                </a:cubicBezTo>
                <a:cubicBezTo>
                  <a:pt x="2961094" y="887951"/>
                  <a:pt x="2789801" y="1050427"/>
                  <a:pt x="2667629" y="1171339"/>
                </a:cubicBezTo>
                <a:cubicBezTo>
                  <a:pt x="2545457" y="1292251"/>
                  <a:pt x="2491298" y="1336334"/>
                  <a:pt x="2350234" y="1481177"/>
                </a:cubicBezTo>
                <a:cubicBezTo>
                  <a:pt x="2209170" y="1626020"/>
                  <a:pt x="2005130" y="1853991"/>
                  <a:pt x="1821243" y="2040397"/>
                </a:cubicBezTo>
                <a:cubicBezTo>
                  <a:pt x="1637356" y="2226803"/>
                  <a:pt x="1400569" y="2448476"/>
                  <a:pt x="1246909" y="2599617"/>
                </a:cubicBezTo>
                <a:cubicBezTo>
                  <a:pt x="1093249" y="2750758"/>
                  <a:pt x="1042869" y="2816252"/>
                  <a:pt x="899286" y="2947240"/>
                </a:cubicBezTo>
                <a:cubicBezTo>
                  <a:pt x="755703" y="3078228"/>
                  <a:pt x="535289" y="3283527"/>
                  <a:pt x="385408" y="3385547"/>
                </a:cubicBezTo>
                <a:cubicBezTo>
                  <a:pt x="235527" y="3487567"/>
                  <a:pt x="117763" y="3523463"/>
                  <a:pt x="0" y="3559359"/>
                </a:cubicBezTo>
              </a:path>
            </a:pathLst>
          </a:cu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TextBox 451"/>
          <p:cNvSpPr txBox="1"/>
          <p:nvPr/>
        </p:nvSpPr>
        <p:spPr>
          <a:xfrm>
            <a:off x="654373" y="5086290"/>
            <a:ext cx="3174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 BVH without overlap</a:t>
            </a:r>
            <a:endParaRPr lang="en-US" sz="2400" dirty="0"/>
          </a:p>
        </p:txBody>
      </p:sp>
      <p:sp>
        <p:nvSpPr>
          <p:cNvPr id="453" name="TextBox 452"/>
          <p:cNvSpPr txBox="1"/>
          <p:nvPr/>
        </p:nvSpPr>
        <p:spPr>
          <a:xfrm>
            <a:off x="5054285" y="5067180"/>
            <a:ext cx="2762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 BVH with overlap</a:t>
            </a:r>
            <a:endParaRPr lang="en-US" sz="2400" dirty="0"/>
          </a:p>
        </p:txBody>
      </p:sp>
      <p:sp>
        <p:nvSpPr>
          <p:cNvPr id="454" name="Oval 453"/>
          <p:cNvSpPr/>
          <p:nvPr/>
        </p:nvSpPr>
        <p:spPr>
          <a:xfrm>
            <a:off x="2864173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3245173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2102173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2483173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1340173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/>
          <p:cNvSpPr/>
          <p:nvPr/>
        </p:nvSpPr>
        <p:spPr>
          <a:xfrm>
            <a:off x="1721173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/>
          <p:cNvSpPr/>
          <p:nvPr/>
        </p:nvSpPr>
        <p:spPr>
          <a:xfrm>
            <a:off x="578173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/>
          <p:cNvSpPr/>
          <p:nvPr/>
        </p:nvSpPr>
        <p:spPr>
          <a:xfrm>
            <a:off x="959173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>
            <a:off x="6934200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/>
          <p:cNvSpPr/>
          <p:nvPr/>
        </p:nvSpPr>
        <p:spPr>
          <a:xfrm>
            <a:off x="7315200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/>
        </p:nvSpPr>
        <p:spPr>
          <a:xfrm>
            <a:off x="6172200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/>
          <p:cNvSpPr/>
          <p:nvPr/>
        </p:nvSpPr>
        <p:spPr>
          <a:xfrm>
            <a:off x="6553200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/>
          <p:cNvSpPr/>
          <p:nvPr/>
        </p:nvSpPr>
        <p:spPr>
          <a:xfrm>
            <a:off x="5410200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/>
        </p:nvSpPr>
        <p:spPr>
          <a:xfrm>
            <a:off x="5791200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/>
          <p:cNvSpPr/>
          <p:nvPr/>
        </p:nvSpPr>
        <p:spPr>
          <a:xfrm>
            <a:off x="4648200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5029200" y="423339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ight Brace 469"/>
          <p:cNvSpPr/>
          <p:nvPr/>
        </p:nvSpPr>
        <p:spPr>
          <a:xfrm rot="16200000">
            <a:off x="1073473" y="3433292"/>
            <a:ext cx="304800" cy="1143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ight Brace 470"/>
          <p:cNvSpPr/>
          <p:nvPr/>
        </p:nvSpPr>
        <p:spPr>
          <a:xfrm rot="16200000">
            <a:off x="2597473" y="3433292"/>
            <a:ext cx="304800" cy="1143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TextBox 471"/>
          <p:cNvSpPr txBox="1"/>
          <p:nvPr/>
        </p:nvSpPr>
        <p:spPr>
          <a:xfrm>
            <a:off x="882973" y="3486090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BV-1</a:t>
            </a:r>
            <a:endParaRPr lang="en-US" sz="2000" dirty="0"/>
          </a:p>
        </p:txBody>
      </p:sp>
      <p:sp>
        <p:nvSpPr>
          <p:cNvPr id="473" name="TextBox 472"/>
          <p:cNvSpPr txBox="1"/>
          <p:nvPr/>
        </p:nvSpPr>
        <p:spPr>
          <a:xfrm>
            <a:off x="2406973" y="3486090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BV-2</a:t>
            </a:r>
            <a:endParaRPr lang="en-US" sz="2000" dirty="0"/>
          </a:p>
        </p:txBody>
      </p:sp>
      <p:sp>
        <p:nvSpPr>
          <p:cNvPr id="474" name="Right Brace 473"/>
          <p:cNvSpPr/>
          <p:nvPr/>
        </p:nvSpPr>
        <p:spPr>
          <a:xfrm rot="16200000">
            <a:off x="5334000" y="3242792"/>
            <a:ext cx="304800" cy="1524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ight Brace 474"/>
          <p:cNvSpPr/>
          <p:nvPr/>
        </p:nvSpPr>
        <p:spPr>
          <a:xfrm rot="5400000">
            <a:off x="6507280" y="3852392"/>
            <a:ext cx="304800" cy="1524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TextBox 475"/>
          <p:cNvSpPr txBox="1"/>
          <p:nvPr/>
        </p:nvSpPr>
        <p:spPr>
          <a:xfrm>
            <a:off x="5105400" y="3505200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BV-1</a:t>
            </a:r>
            <a:endParaRPr lang="en-US" sz="2000" dirty="0"/>
          </a:p>
        </p:txBody>
      </p:sp>
      <p:sp>
        <p:nvSpPr>
          <p:cNvPr id="477" name="TextBox 476"/>
          <p:cNvSpPr txBox="1"/>
          <p:nvPr/>
        </p:nvSpPr>
        <p:spPr>
          <a:xfrm>
            <a:off x="6324600" y="4724400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BV-2</a:t>
            </a:r>
            <a:endParaRPr lang="en-US" sz="2000" dirty="0"/>
          </a:p>
        </p:txBody>
      </p:sp>
      <p:sp>
        <p:nvSpPr>
          <p:cNvPr id="508" name="TextBox 507"/>
          <p:cNvSpPr txBox="1"/>
          <p:nvPr/>
        </p:nvSpPr>
        <p:spPr>
          <a:xfrm>
            <a:off x="8193072" y="5086290"/>
            <a:ext cx="377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(c) BVH for deep penetration</a:t>
            </a:r>
            <a:endParaRPr lang="en-US" sz="2400" dirty="0"/>
          </a:p>
        </p:txBody>
      </p:sp>
      <p:sp>
        <p:nvSpPr>
          <p:cNvPr id="509" name="Oval 508"/>
          <p:cNvSpPr/>
          <p:nvPr/>
        </p:nvSpPr>
        <p:spPr>
          <a:xfrm>
            <a:off x="8345682" y="415183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 rot="5400000">
            <a:off x="8305800" y="4114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/>
          <p:cNvSpPr/>
          <p:nvPr/>
        </p:nvSpPr>
        <p:spPr>
          <a:xfrm rot="5400000">
            <a:off x="8649768" y="416037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/>
          <p:cNvSpPr/>
          <p:nvPr/>
        </p:nvSpPr>
        <p:spPr>
          <a:xfrm rot="5400000">
            <a:off x="8610600" y="4114800"/>
            <a:ext cx="2286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TextBox 512"/>
          <p:cNvSpPr txBox="1"/>
          <p:nvPr/>
        </p:nvSpPr>
        <p:spPr>
          <a:xfrm>
            <a:off x="8839200" y="4038600"/>
            <a:ext cx="2734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Deep-penetrating points</a:t>
            </a:r>
            <a:endParaRPr lang="en-US" sz="2000" dirty="0"/>
          </a:p>
        </p:txBody>
      </p:sp>
      <p:sp>
        <p:nvSpPr>
          <p:cNvPr id="515" name="Freeform 514"/>
          <p:cNvSpPr/>
          <p:nvPr/>
        </p:nvSpPr>
        <p:spPr>
          <a:xfrm>
            <a:off x="9173980" y="194872"/>
            <a:ext cx="2525843" cy="3470223"/>
          </a:xfrm>
          <a:custGeom>
            <a:avLst/>
            <a:gdLst>
              <a:gd name="connsiteX0" fmla="*/ 2203554 w 2525843"/>
              <a:gd name="connsiteY0" fmla="*/ 0 h 3470223"/>
              <a:gd name="connsiteX1" fmla="*/ 1596453 w 2525843"/>
              <a:gd name="connsiteY1" fmla="*/ 202367 h 3470223"/>
              <a:gd name="connsiteX2" fmla="*/ 1026827 w 2525843"/>
              <a:gd name="connsiteY2" fmla="*/ 547141 h 3470223"/>
              <a:gd name="connsiteX3" fmla="*/ 434715 w 2525843"/>
              <a:gd name="connsiteY3" fmla="*/ 1011836 h 3470223"/>
              <a:gd name="connsiteX4" fmla="*/ 59961 w 2525843"/>
              <a:gd name="connsiteY4" fmla="*/ 1551482 h 3470223"/>
              <a:gd name="connsiteX5" fmla="*/ 74951 w 2525843"/>
              <a:gd name="connsiteY5" fmla="*/ 2113613 h 3470223"/>
              <a:gd name="connsiteX6" fmla="*/ 457200 w 2525843"/>
              <a:gd name="connsiteY6" fmla="*/ 2600794 h 3470223"/>
              <a:gd name="connsiteX7" fmla="*/ 1528997 w 2525843"/>
              <a:gd name="connsiteY7" fmla="*/ 3237876 h 3470223"/>
              <a:gd name="connsiteX8" fmla="*/ 2525843 w 2525843"/>
              <a:gd name="connsiteY8" fmla="*/ 3470223 h 347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5843" h="3470223">
                <a:moveTo>
                  <a:pt x="2203554" y="0"/>
                </a:moveTo>
                <a:cubicBezTo>
                  <a:pt x="1998064" y="55588"/>
                  <a:pt x="1792574" y="111177"/>
                  <a:pt x="1596453" y="202367"/>
                </a:cubicBezTo>
                <a:cubicBezTo>
                  <a:pt x="1400332" y="293557"/>
                  <a:pt x="1220450" y="412230"/>
                  <a:pt x="1026827" y="547141"/>
                </a:cubicBezTo>
                <a:cubicBezTo>
                  <a:pt x="833204" y="682052"/>
                  <a:pt x="595859" y="844446"/>
                  <a:pt x="434715" y="1011836"/>
                </a:cubicBezTo>
                <a:cubicBezTo>
                  <a:pt x="273571" y="1179226"/>
                  <a:pt x="119922" y="1367853"/>
                  <a:pt x="59961" y="1551482"/>
                </a:cubicBezTo>
                <a:cubicBezTo>
                  <a:pt x="0" y="1735111"/>
                  <a:pt x="8745" y="1938728"/>
                  <a:pt x="74951" y="2113613"/>
                </a:cubicBezTo>
                <a:cubicBezTo>
                  <a:pt x="141158" y="2288498"/>
                  <a:pt x="214859" y="2413417"/>
                  <a:pt x="457200" y="2600794"/>
                </a:cubicBezTo>
                <a:cubicBezTo>
                  <a:pt x="699541" y="2788171"/>
                  <a:pt x="1184223" y="3092971"/>
                  <a:pt x="1528997" y="3237876"/>
                </a:cubicBezTo>
                <a:cubicBezTo>
                  <a:pt x="1873771" y="3382781"/>
                  <a:pt x="2199807" y="3426502"/>
                  <a:pt x="2525843" y="3470223"/>
                </a:cubicBezTo>
              </a:path>
            </a:pathLst>
          </a:cu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5"/>
          <p:cNvSpPr/>
          <p:nvPr/>
        </p:nvSpPr>
        <p:spPr>
          <a:xfrm>
            <a:off x="8536898" y="299803"/>
            <a:ext cx="2016177" cy="3260361"/>
          </a:xfrm>
          <a:custGeom>
            <a:avLst/>
            <a:gdLst>
              <a:gd name="connsiteX0" fmla="*/ 67456 w 2016177"/>
              <a:gd name="connsiteY0" fmla="*/ 0 h 3260361"/>
              <a:gd name="connsiteX1" fmla="*/ 494676 w 2016177"/>
              <a:gd name="connsiteY1" fmla="*/ 187377 h 3260361"/>
              <a:gd name="connsiteX2" fmla="*/ 1079292 w 2016177"/>
              <a:gd name="connsiteY2" fmla="*/ 517161 h 3260361"/>
              <a:gd name="connsiteX3" fmla="*/ 1484027 w 2016177"/>
              <a:gd name="connsiteY3" fmla="*/ 809469 h 3260361"/>
              <a:gd name="connsiteX4" fmla="*/ 1903751 w 2016177"/>
              <a:gd name="connsiteY4" fmla="*/ 1266669 h 3260361"/>
              <a:gd name="connsiteX5" fmla="*/ 1993692 w 2016177"/>
              <a:gd name="connsiteY5" fmla="*/ 1738859 h 3260361"/>
              <a:gd name="connsiteX6" fmla="*/ 1768840 w 2016177"/>
              <a:gd name="connsiteY6" fmla="*/ 2278505 h 3260361"/>
              <a:gd name="connsiteX7" fmla="*/ 1184223 w 2016177"/>
              <a:gd name="connsiteY7" fmla="*/ 2788171 h 3260361"/>
              <a:gd name="connsiteX8" fmla="*/ 704538 w 2016177"/>
              <a:gd name="connsiteY8" fmla="*/ 3110459 h 3260361"/>
              <a:gd name="connsiteX9" fmla="*/ 0 w 2016177"/>
              <a:gd name="connsiteY9" fmla="*/ 3260361 h 3260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6177" h="3260361">
                <a:moveTo>
                  <a:pt x="67456" y="0"/>
                </a:moveTo>
                <a:cubicBezTo>
                  <a:pt x="196746" y="50592"/>
                  <a:pt x="326037" y="101184"/>
                  <a:pt x="494676" y="187377"/>
                </a:cubicBezTo>
                <a:cubicBezTo>
                  <a:pt x="663315" y="273570"/>
                  <a:pt x="914400" y="413479"/>
                  <a:pt x="1079292" y="517161"/>
                </a:cubicBezTo>
                <a:cubicBezTo>
                  <a:pt x="1244184" y="620843"/>
                  <a:pt x="1346617" y="684551"/>
                  <a:pt x="1484027" y="809469"/>
                </a:cubicBezTo>
                <a:cubicBezTo>
                  <a:pt x="1621437" y="934387"/>
                  <a:pt x="1818807" y="1111771"/>
                  <a:pt x="1903751" y="1266669"/>
                </a:cubicBezTo>
                <a:cubicBezTo>
                  <a:pt x="1988695" y="1421567"/>
                  <a:pt x="2016177" y="1570220"/>
                  <a:pt x="1993692" y="1738859"/>
                </a:cubicBezTo>
                <a:cubicBezTo>
                  <a:pt x="1971207" y="1907498"/>
                  <a:pt x="1903751" y="2103620"/>
                  <a:pt x="1768840" y="2278505"/>
                </a:cubicBezTo>
                <a:cubicBezTo>
                  <a:pt x="1633929" y="2453390"/>
                  <a:pt x="1361607" y="2649512"/>
                  <a:pt x="1184223" y="2788171"/>
                </a:cubicBezTo>
                <a:cubicBezTo>
                  <a:pt x="1006839" y="2926830"/>
                  <a:pt x="901908" y="3031761"/>
                  <a:pt x="704538" y="3110459"/>
                </a:cubicBezTo>
                <a:cubicBezTo>
                  <a:pt x="507168" y="3189157"/>
                  <a:pt x="253584" y="3224759"/>
                  <a:pt x="0" y="3260361"/>
                </a:cubicBezTo>
              </a:path>
            </a:pathLst>
          </a:cu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/>
          <p:cNvSpPr/>
          <p:nvPr/>
        </p:nvSpPr>
        <p:spPr>
          <a:xfrm rot="5400000">
            <a:off x="8782060" y="34064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/>
          <p:cNvSpPr/>
          <p:nvPr/>
        </p:nvSpPr>
        <p:spPr>
          <a:xfrm>
            <a:off x="11049000" y="228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/>
          <p:cNvSpPr/>
          <p:nvPr/>
        </p:nvSpPr>
        <p:spPr>
          <a:xfrm rot="5400000">
            <a:off x="9163060" y="5113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val 519"/>
          <p:cNvSpPr/>
          <p:nvPr/>
        </p:nvSpPr>
        <p:spPr>
          <a:xfrm rot="5400000">
            <a:off x="9544060" y="7399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val 520"/>
          <p:cNvSpPr/>
          <p:nvPr/>
        </p:nvSpPr>
        <p:spPr>
          <a:xfrm rot="5400000">
            <a:off x="9925060" y="10447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val 521"/>
          <p:cNvSpPr/>
          <p:nvPr/>
        </p:nvSpPr>
        <p:spPr>
          <a:xfrm rot="5400000">
            <a:off x="10287000" y="14257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/>
          <p:cNvSpPr/>
          <p:nvPr/>
        </p:nvSpPr>
        <p:spPr>
          <a:xfrm rot="5400000">
            <a:off x="10439400" y="19591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/>
          <p:cNvSpPr/>
          <p:nvPr/>
        </p:nvSpPr>
        <p:spPr>
          <a:xfrm rot="5400000">
            <a:off x="10210800" y="24925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/>
          <p:cNvSpPr/>
          <p:nvPr/>
        </p:nvSpPr>
        <p:spPr>
          <a:xfrm rot="5400000">
            <a:off x="9677400" y="2971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/>
          <p:cNvSpPr/>
          <p:nvPr/>
        </p:nvSpPr>
        <p:spPr>
          <a:xfrm rot="5400000">
            <a:off x="9315460" y="32545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/>
          <p:cNvSpPr/>
          <p:nvPr/>
        </p:nvSpPr>
        <p:spPr>
          <a:xfrm rot="5400000">
            <a:off x="8858260" y="340692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/>
          <p:cNvSpPr/>
          <p:nvPr/>
        </p:nvSpPr>
        <p:spPr>
          <a:xfrm>
            <a:off x="10534660" y="43512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/>
          <p:cNvSpPr/>
          <p:nvPr/>
        </p:nvSpPr>
        <p:spPr>
          <a:xfrm>
            <a:off x="10058400" y="762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/>
          <p:cNvSpPr/>
          <p:nvPr/>
        </p:nvSpPr>
        <p:spPr>
          <a:xfrm>
            <a:off x="9525000" y="1143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/>
          <p:cNvSpPr/>
          <p:nvPr/>
        </p:nvSpPr>
        <p:spPr>
          <a:xfrm>
            <a:off x="9220200" y="1600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Oval 531"/>
          <p:cNvSpPr/>
          <p:nvPr/>
        </p:nvSpPr>
        <p:spPr>
          <a:xfrm>
            <a:off x="9144000" y="2057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/>
          <p:cNvSpPr/>
          <p:nvPr/>
        </p:nvSpPr>
        <p:spPr>
          <a:xfrm>
            <a:off x="9372600" y="2514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/>
          <p:cNvSpPr/>
          <p:nvPr/>
        </p:nvSpPr>
        <p:spPr>
          <a:xfrm>
            <a:off x="9829800" y="2895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val 534"/>
          <p:cNvSpPr/>
          <p:nvPr/>
        </p:nvSpPr>
        <p:spPr>
          <a:xfrm>
            <a:off x="10363200" y="3200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/>
          <p:cNvSpPr/>
          <p:nvPr/>
        </p:nvSpPr>
        <p:spPr>
          <a:xfrm>
            <a:off x="11144260" y="348312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/>
          <p:cNvSpPr/>
          <p:nvPr/>
        </p:nvSpPr>
        <p:spPr>
          <a:xfrm rot="5400000">
            <a:off x="9487525" y="110427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val 537"/>
          <p:cNvSpPr/>
          <p:nvPr/>
        </p:nvSpPr>
        <p:spPr>
          <a:xfrm rot="5400000">
            <a:off x="9182725" y="155398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/>
          <p:cNvSpPr/>
          <p:nvPr/>
        </p:nvSpPr>
        <p:spPr>
          <a:xfrm rot="5400000">
            <a:off x="9106525" y="2013282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/>
          <p:cNvSpPr/>
          <p:nvPr/>
        </p:nvSpPr>
        <p:spPr>
          <a:xfrm rot="5400000">
            <a:off x="9335125" y="2469232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/>
          <p:cNvSpPr/>
          <p:nvPr/>
        </p:nvSpPr>
        <p:spPr>
          <a:xfrm rot="5400000">
            <a:off x="10242030" y="1387978"/>
            <a:ext cx="2286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/>
          <p:cNvSpPr/>
          <p:nvPr/>
        </p:nvSpPr>
        <p:spPr>
          <a:xfrm rot="5400000">
            <a:off x="10394430" y="1921041"/>
            <a:ext cx="2286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/>
          <p:cNvSpPr/>
          <p:nvPr/>
        </p:nvSpPr>
        <p:spPr>
          <a:xfrm rot="5400000">
            <a:off x="10165830" y="2454441"/>
            <a:ext cx="2286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5" name="Straight Connector 544"/>
          <p:cNvCxnSpPr/>
          <p:nvPr/>
        </p:nvCxnSpPr>
        <p:spPr>
          <a:xfrm rot="16200000" flipH="1">
            <a:off x="8115300" y="1866900"/>
            <a:ext cx="35814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/>
          <p:cNvCxnSpPr>
            <a:stCxn id="539" idx="0"/>
          </p:cNvCxnSpPr>
          <p:nvPr/>
        </p:nvCxnSpPr>
        <p:spPr>
          <a:xfrm flipV="1">
            <a:off x="9335125" y="2057400"/>
            <a:ext cx="570875" cy="70182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/>
          <p:nvPr/>
        </p:nvCxnSpPr>
        <p:spPr>
          <a:xfrm>
            <a:off x="8358265" y="45720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/>
          <p:cNvSpPr txBox="1"/>
          <p:nvPr/>
        </p:nvSpPr>
        <p:spPr>
          <a:xfrm>
            <a:off x="8839200" y="4378005"/>
            <a:ext cx="2084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Penetration depth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28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8</cp:revision>
  <dcterms:created xsi:type="dcterms:W3CDTF">2010-12-31T06:48:03Z</dcterms:created>
  <dcterms:modified xsi:type="dcterms:W3CDTF">2011-01-13T21:20:17Z</dcterms:modified>
</cp:coreProperties>
</file>