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2296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0" y="-90"/>
      </p:cViewPr>
      <p:guideLst>
        <p:guide orient="horz" pos="144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20284"/>
            <a:ext cx="699516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590800"/>
            <a:ext cx="576072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83093"/>
            <a:ext cx="185166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83093"/>
            <a:ext cx="541782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937933"/>
            <a:ext cx="699516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937810"/>
            <a:ext cx="699516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66801"/>
            <a:ext cx="3634740" cy="3017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66801"/>
            <a:ext cx="3634740" cy="3017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23409"/>
            <a:ext cx="3636169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449918"/>
            <a:ext cx="3636169" cy="2634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23409"/>
            <a:ext cx="363759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449918"/>
            <a:ext cx="3637598" cy="2634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182033"/>
            <a:ext cx="2707482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82035"/>
            <a:ext cx="460057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956735"/>
            <a:ext cx="2707482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200401"/>
            <a:ext cx="493776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08517"/>
            <a:ext cx="493776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578226"/>
            <a:ext cx="493776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83093"/>
            <a:ext cx="74066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66801"/>
            <a:ext cx="7406640" cy="301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237568"/>
            <a:ext cx="19202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945D-B51F-4A02-8262-256C9EA8353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237568"/>
            <a:ext cx="26060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237568"/>
            <a:ext cx="19202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46DE-0515-47A8-BB01-6A486346D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3"/>
          <p:cNvSpPr>
            <a:spLocks/>
          </p:cNvSpPr>
          <p:nvPr/>
        </p:nvSpPr>
        <p:spPr bwMode="auto">
          <a:xfrm>
            <a:off x="87129" y="1054957"/>
            <a:ext cx="2211675" cy="2425153"/>
          </a:xfrm>
          <a:custGeom>
            <a:avLst/>
            <a:gdLst>
              <a:gd name="T0" fmla="*/ 1599 w 365"/>
              <a:gd name="T1" fmla="*/ 0 h 408"/>
              <a:gd name="T2" fmla="*/ 0 w 365"/>
              <a:gd name="T3" fmla="*/ 2407 h 408"/>
              <a:gd name="T4" fmla="*/ 398 w 365"/>
              <a:gd name="T5" fmla="*/ 3214 h 408"/>
              <a:gd name="T6" fmla="*/ 1599 w 365"/>
              <a:gd name="T7" fmla="*/ 3612 h 408"/>
              <a:gd name="T8" fmla="*/ 2800 w 365"/>
              <a:gd name="T9" fmla="*/ 3214 h 408"/>
              <a:gd name="T10" fmla="*/ 3225 w 365"/>
              <a:gd name="T11" fmla="*/ 1904 h 408"/>
              <a:gd name="T12" fmla="*/ 1599 w 36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5"/>
              <a:gd name="T22" fmla="*/ 0 h 408"/>
              <a:gd name="T23" fmla="*/ 365 w 36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5" h="408">
                <a:moveTo>
                  <a:pt x="181" y="0"/>
                </a:moveTo>
                <a:lnTo>
                  <a:pt x="0" y="272"/>
                </a:lnTo>
                <a:lnTo>
                  <a:pt x="45" y="363"/>
                </a:lnTo>
                <a:lnTo>
                  <a:pt x="181" y="408"/>
                </a:lnTo>
                <a:lnTo>
                  <a:pt x="317" y="363"/>
                </a:lnTo>
                <a:lnTo>
                  <a:pt x="365" y="215"/>
                </a:lnTo>
                <a:lnTo>
                  <a:pt x="181" y="0"/>
                </a:lnTo>
                <a:close/>
              </a:path>
            </a:pathLst>
          </a:custGeom>
          <a:solidFill>
            <a:srgbClr val="92BFEB">
              <a:alpha val="79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 rot="7040708">
            <a:off x="6179652" y="471002"/>
            <a:ext cx="1863669" cy="1903415"/>
          </a:xfrm>
          <a:custGeom>
            <a:avLst/>
            <a:gdLst>
              <a:gd name="T0" fmla="*/ 1599 w 365"/>
              <a:gd name="T1" fmla="*/ 0 h 408"/>
              <a:gd name="T2" fmla="*/ 0 w 365"/>
              <a:gd name="T3" fmla="*/ 2407 h 408"/>
              <a:gd name="T4" fmla="*/ 398 w 365"/>
              <a:gd name="T5" fmla="*/ 3214 h 408"/>
              <a:gd name="T6" fmla="*/ 1599 w 365"/>
              <a:gd name="T7" fmla="*/ 3612 h 408"/>
              <a:gd name="T8" fmla="*/ 2800 w 365"/>
              <a:gd name="T9" fmla="*/ 3214 h 408"/>
              <a:gd name="T10" fmla="*/ 3225 w 365"/>
              <a:gd name="T11" fmla="*/ 1904 h 408"/>
              <a:gd name="T12" fmla="*/ 1599 w 36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5"/>
              <a:gd name="T22" fmla="*/ 0 h 408"/>
              <a:gd name="T23" fmla="*/ 365 w 36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5" h="408">
                <a:moveTo>
                  <a:pt x="181" y="0"/>
                </a:moveTo>
                <a:lnTo>
                  <a:pt x="0" y="272"/>
                </a:lnTo>
                <a:lnTo>
                  <a:pt x="45" y="363"/>
                </a:lnTo>
                <a:lnTo>
                  <a:pt x="181" y="408"/>
                </a:lnTo>
                <a:lnTo>
                  <a:pt x="317" y="363"/>
                </a:lnTo>
                <a:lnTo>
                  <a:pt x="365" y="215"/>
                </a:lnTo>
                <a:lnTo>
                  <a:pt x="181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round/>
            <a:headEnd/>
            <a:tailEnd/>
          </a:ln>
          <a:effectLst>
            <a:outerShdw dist="27940" sx="1000" sy="1000" algn="ctr">
              <a:srgbClr val="00000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2259985" y="1926090"/>
            <a:ext cx="148383" cy="847436"/>
          </a:xfrm>
          <a:custGeom>
            <a:avLst/>
            <a:gdLst>
              <a:gd name="T0" fmla="*/ 2147483647 w 12"/>
              <a:gd name="T1" fmla="*/ 2147483647 h 166"/>
              <a:gd name="T2" fmla="*/ 0 w 12"/>
              <a:gd name="T3" fmla="*/ 0 h 166"/>
              <a:gd name="T4" fmla="*/ 0 60000 65536"/>
              <a:gd name="T5" fmla="*/ 0 60000 65536"/>
              <a:gd name="T6" fmla="*/ 0 w 12"/>
              <a:gd name="T7" fmla="*/ 0 h 166"/>
              <a:gd name="T8" fmla="*/ 12 w 12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166">
                <a:moveTo>
                  <a:pt x="12" y="166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696729" y="70516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kumimoji="1" lang="en-US" altLang="ko-KR" sz="3600" b="1" i="1" dirty="0"/>
              <a:t>p</a:t>
            </a:r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1128529" y="1041710"/>
            <a:ext cx="107950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2169934" y="2610160"/>
            <a:ext cx="6603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kumimoji="1" lang="en-US" altLang="ko-KR" sz="3600" b="1" i="1" dirty="0"/>
              <a:t>n</a:t>
            </a:r>
          </a:p>
        </p:txBody>
      </p: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2906529" y="2337110"/>
            <a:ext cx="62420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kumimoji="1" lang="en-US" altLang="ko-KR" sz="3600" i="1" dirty="0"/>
              <a:t>d</a:t>
            </a:r>
          </a:p>
        </p:txBody>
      </p: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1098894" y="203899"/>
            <a:ext cx="465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lang="en-US" altLang="ko-KR" sz="3600" b="1" i="1" dirty="0"/>
              <a:t>v</a:t>
            </a:r>
            <a:r>
              <a:rPr kumimoji="1" lang="en-US" altLang="ko-KR" sz="2200" b="1" dirty="0"/>
              <a:t> </a:t>
            </a:r>
            <a:endParaRPr kumimoji="1" lang="en-US" altLang="ko-KR" sz="2200" b="1" i="1" dirty="0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 rot="1369082">
            <a:off x="2909232" y="340001"/>
            <a:ext cx="2211675" cy="2425153"/>
          </a:xfrm>
          <a:custGeom>
            <a:avLst/>
            <a:gdLst>
              <a:gd name="T0" fmla="*/ 1599 w 365"/>
              <a:gd name="T1" fmla="*/ 0 h 408"/>
              <a:gd name="T2" fmla="*/ 0 w 365"/>
              <a:gd name="T3" fmla="*/ 2407 h 408"/>
              <a:gd name="T4" fmla="*/ 398 w 365"/>
              <a:gd name="T5" fmla="*/ 3214 h 408"/>
              <a:gd name="T6" fmla="*/ 1599 w 365"/>
              <a:gd name="T7" fmla="*/ 3612 h 408"/>
              <a:gd name="T8" fmla="*/ 2800 w 365"/>
              <a:gd name="T9" fmla="*/ 3214 h 408"/>
              <a:gd name="T10" fmla="*/ 3225 w 365"/>
              <a:gd name="T11" fmla="*/ 1904 h 408"/>
              <a:gd name="T12" fmla="*/ 1599 w 36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5"/>
              <a:gd name="T22" fmla="*/ 0 h 408"/>
              <a:gd name="T23" fmla="*/ 365 w 36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5" h="408">
                <a:moveTo>
                  <a:pt x="181" y="0"/>
                </a:moveTo>
                <a:lnTo>
                  <a:pt x="0" y="272"/>
                </a:lnTo>
                <a:lnTo>
                  <a:pt x="45" y="363"/>
                </a:lnTo>
                <a:lnTo>
                  <a:pt x="181" y="408"/>
                </a:lnTo>
                <a:lnTo>
                  <a:pt x="317" y="363"/>
                </a:lnTo>
                <a:lnTo>
                  <a:pt x="365" y="215"/>
                </a:lnTo>
                <a:lnTo>
                  <a:pt x="181" y="0"/>
                </a:lnTo>
                <a:close/>
              </a:path>
            </a:pathLst>
          </a:custGeom>
          <a:solidFill>
            <a:srgbClr val="92BFEB">
              <a:alpha val="79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 rot="2403236">
            <a:off x="4228702" y="402492"/>
            <a:ext cx="2211675" cy="2425153"/>
          </a:xfrm>
          <a:custGeom>
            <a:avLst/>
            <a:gdLst>
              <a:gd name="T0" fmla="*/ 1599 w 365"/>
              <a:gd name="T1" fmla="*/ 0 h 408"/>
              <a:gd name="T2" fmla="*/ 0 w 365"/>
              <a:gd name="T3" fmla="*/ 2407 h 408"/>
              <a:gd name="T4" fmla="*/ 398 w 365"/>
              <a:gd name="T5" fmla="*/ 3214 h 408"/>
              <a:gd name="T6" fmla="*/ 1599 w 365"/>
              <a:gd name="T7" fmla="*/ 3612 h 408"/>
              <a:gd name="T8" fmla="*/ 2800 w 365"/>
              <a:gd name="T9" fmla="*/ 3214 h 408"/>
              <a:gd name="T10" fmla="*/ 3225 w 365"/>
              <a:gd name="T11" fmla="*/ 1904 h 408"/>
              <a:gd name="T12" fmla="*/ 1599 w 36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5"/>
              <a:gd name="T22" fmla="*/ 0 h 408"/>
              <a:gd name="T23" fmla="*/ 365 w 36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5" h="408">
                <a:moveTo>
                  <a:pt x="181" y="0"/>
                </a:moveTo>
                <a:lnTo>
                  <a:pt x="0" y="272"/>
                </a:lnTo>
                <a:lnTo>
                  <a:pt x="45" y="363"/>
                </a:lnTo>
                <a:lnTo>
                  <a:pt x="181" y="408"/>
                </a:lnTo>
                <a:lnTo>
                  <a:pt x="317" y="363"/>
                </a:lnTo>
                <a:lnTo>
                  <a:pt x="365" y="215"/>
                </a:lnTo>
                <a:lnTo>
                  <a:pt x="181" y="0"/>
                </a:lnTo>
                <a:close/>
              </a:path>
            </a:pathLst>
          </a:custGeom>
          <a:solidFill>
            <a:srgbClr val="92BFEB">
              <a:alpha val="79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2"/>
          <p:cNvSpPr/>
          <p:nvPr/>
        </p:nvSpPr>
        <p:spPr>
          <a:xfrm>
            <a:off x="110823" y="1222195"/>
            <a:ext cx="8967906" cy="3049933"/>
          </a:xfrm>
          <a:custGeom>
            <a:avLst/>
            <a:gdLst>
              <a:gd name="connsiteX0" fmla="*/ 0 w 6991927"/>
              <a:gd name="connsiteY0" fmla="*/ 2038158 h 2148994"/>
              <a:gd name="connsiteX1" fmla="*/ 258618 w 6991927"/>
              <a:gd name="connsiteY1" fmla="*/ 1594812 h 2148994"/>
              <a:gd name="connsiteX2" fmla="*/ 711200 w 6991927"/>
              <a:gd name="connsiteY2" fmla="*/ 957503 h 2148994"/>
              <a:gd name="connsiteX3" fmla="*/ 1302327 w 6991927"/>
              <a:gd name="connsiteY3" fmla="*/ 477212 h 2148994"/>
              <a:gd name="connsiteX4" fmla="*/ 1995054 w 6991927"/>
              <a:gd name="connsiteY4" fmla="*/ 292485 h 2148994"/>
              <a:gd name="connsiteX5" fmla="*/ 3057236 w 6991927"/>
              <a:gd name="connsiteY5" fmla="*/ 310958 h 2148994"/>
              <a:gd name="connsiteX6" fmla="*/ 3611418 w 6991927"/>
              <a:gd name="connsiteY6" fmla="*/ 477212 h 2148994"/>
              <a:gd name="connsiteX7" fmla="*/ 4064000 w 6991927"/>
              <a:gd name="connsiteY7" fmla="*/ 357140 h 2148994"/>
              <a:gd name="connsiteX8" fmla="*/ 4839854 w 6991927"/>
              <a:gd name="connsiteY8" fmla="*/ 61576 h 2148994"/>
              <a:gd name="connsiteX9" fmla="*/ 5551054 w 6991927"/>
              <a:gd name="connsiteY9" fmla="*/ 172412 h 2148994"/>
              <a:gd name="connsiteX10" fmla="*/ 6363854 w 6991927"/>
              <a:gd name="connsiteY10" fmla="*/ 1096049 h 2148994"/>
              <a:gd name="connsiteX11" fmla="*/ 6991927 w 6991927"/>
              <a:gd name="connsiteY11" fmla="*/ 2148994 h 214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927" h="2148994">
                <a:moveTo>
                  <a:pt x="0" y="2038158"/>
                </a:moveTo>
                <a:cubicBezTo>
                  <a:pt x="70042" y="1906539"/>
                  <a:pt x="140085" y="1774921"/>
                  <a:pt x="258618" y="1594812"/>
                </a:cubicBezTo>
                <a:cubicBezTo>
                  <a:pt x="377151" y="1414703"/>
                  <a:pt x="537249" y="1143770"/>
                  <a:pt x="711200" y="957503"/>
                </a:cubicBezTo>
                <a:cubicBezTo>
                  <a:pt x="885151" y="771236"/>
                  <a:pt x="1088351" y="588048"/>
                  <a:pt x="1302327" y="477212"/>
                </a:cubicBezTo>
                <a:cubicBezTo>
                  <a:pt x="1516303" y="366376"/>
                  <a:pt x="1702569" y="320194"/>
                  <a:pt x="1995054" y="292485"/>
                </a:cubicBezTo>
                <a:cubicBezTo>
                  <a:pt x="2287539" y="264776"/>
                  <a:pt x="2787842" y="280170"/>
                  <a:pt x="3057236" y="310958"/>
                </a:cubicBezTo>
                <a:cubicBezTo>
                  <a:pt x="3326630" y="341746"/>
                  <a:pt x="3443624" y="469515"/>
                  <a:pt x="3611418" y="477212"/>
                </a:cubicBezTo>
                <a:cubicBezTo>
                  <a:pt x="3779212" y="484909"/>
                  <a:pt x="3859261" y="426413"/>
                  <a:pt x="4064000" y="357140"/>
                </a:cubicBezTo>
                <a:cubicBezTo>
                  <a:pt x="4268739" y="287867"/>
                  <a:pt x="4592012" y="92364"/>
                  <a:pt x="4839854" y="61576"/>
                </a:cubicBezTo>
                <a:cubicBezTo>
                  <a:pt x="5087696" y="30788"/>
                  <a:pt x="5297054" y="0"/>
                  <a:pt x="5551054" y="172412"/>
                </a:cubicBezTo>
                <a:cubicBezTo>
                  <a:pt x="5805054" y="344824"/>
                  <a:pt x="6123709" y="766619"/>
                  <a:pt x="6363854" y="1096049"/>
                </a:cubicBezTo>
                <a:cubicBezTo>
                  <a:pt x="6603999" y="1425479"/>
                  <a:pt x="6797963" y="1787236"/>
                  <a:pt x="6991927" y="2148994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 noChangeArrowheads="1"/>
          </p:cNvSpPr>
          <p:nvPr/>
        </p:nvSpPr>
        <p:spPr bwMode="auto">
          <a:xfrm>
            <a:off x="1185729" y="2299792"/>
            <a:ext cx="107950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Arc 12"/>
          <p:cNvSpPr>
            <a:spLocks/>
          </p:cNvSpPr>
          <p:nvPr/>
        </p:nvSpPr>
        <p:spPr bwMode="auto">
          <a:xfrm rot="1602606" flipH="1">
            <a:off x="1073305" y="2138907"/>
            <a:ext cx="306388" cy="392113"/>
          </a:xfrm>
          <a:custGeom>
            <a:avLst/>
            <a:gdLst>
              <a:gd name="T0" fmla="*/ 0 w 31092"/>
              <a:gd name="T1" fmla="*/ 0 h 40051"/>
              <a:gd name="T2" fmla="*/ 0 w 31092"/>
              <a:gd name="T3" fmla="*/ 0 h 40051"/>
              <a:gd name="T4" fmla="*/ 0 w 31092"/>
              <a:gd name="T5" fmla="*/ 0 h 40051"/>
              <a:gd name="T6" fmla="*/ 0 60000 65536"/>
              <a:gd name="T7" fmla="*/ 0 60000 65536"/>
              <a:gd name="T8" fmla="*/ 0 60000 65536"/>
              <a:gd name="T9" fmla="*/ 0 w 31092"/>
              <a:gd name="T10" fmla="*/ 0 h 40051"/>
              <a:gd name="T11" fmla="*/ 31092 w 31092"/>
              <a:gd name="T12" fmla="*/ 40051 h 400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92" h="40051" fill="none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</a:path>
              <a:path w="31092" h="40051" stroke="0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  <a:lnTo>
                  <a:pt x="9492" y="2160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 type="stealth" w="lg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5"/>
          <p:cNvSpPr>
            <a:spLocks noChangeAspect="1" noChangeArrowheads="1"/>
          </p:cNvSpPr>
          <p:nvPr/>
        </p:nvSpPr>
        <p:spPr bwMode="auto">
          <a:xfrm>
            <a:off x="3859989" y="1591509"/>
            <a:ext cx="107950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Arc 12"/>
          <p:cNvSpPr>
            <a:spLocks/>
          </p:cNvSpPr>
          <p:nvPr/>
        </p:nvSpPr>
        <p:spPr bwMode="auto">
          <a:xfrm rot="1602606" flipH="1">
            <a:off x="3747565" y="1430624"/>
            <a:ext cx="306388" cy="392113"/>
          </a:xfrm>
          <a:custGeom>
            <a:avLst/>
            <a:gdLst>
              <a:gd name="T0" fmla="*/ 0 w 31092"/>
              <a:gd name="T1" fmla="*/ 0 h 40051"/>
              <a:gd name="T2" fmla="*/ 0 w 31092"/>
              <a:gd name="T3" fmla="*/ 0 h 40051"/>
              <a:gd name="T4" fmla="*/ 0 w 31092"/>
              <a:gd name="T5" fmla="*/ 0 h 40051"/>
              <a:gd name="T6" fmla="*/ 0 60000 65536"/>
              <a:gd name="T7" fmla="*/ 0 60000 65536"/>
              <a:gd name="T8" fmla="*/ 0 60000 65536"/>
              <a:gd name="T9" fmla="*/ 0 w 31092"/>
              <a:gd name="T10" fmla="*/ 0 h 40051"/>
              <a:gd name="T11" fmla="*/ 31092 w 31092"/>
              <a:gd name="T12" fmla="*/ 40051 h 400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92" h="40051" fill="none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</a:path>
              <a:path w="31092" h="40051" stroke="0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  <a:lnTo>
                  <a:pt x="9492" y="2160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 type="stealth" w="lg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" name="Oval 97"/>
          <p:cNvSpPr>
            <a:spLocks noChangeAspect="1" noChangeArrowheads="1"/>
          </p:cNvSpPr>
          <p:nvPr/>
        </p:nvSpPr>
        <p:spPr bwMode="auto">
          <a:xfrm>
            <a:off x="5148129" y="1725437"/>
            <a:ext cx="107950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Arc 12"/>
          <p:cNvSpPr>
            <a:spLocks/>
          </p:cNvSpPr>
          <p:nvPr/>
        </p:nvSpPr>
        <p:spPr bwMode="auto">
          <a:xfrm rot="1602606" flipH="1">
            <a:off x="5035705" y="1546847"/>
            <a:ext cx="306388" cy="392113"/>
          </a:xfrm>
          <a:custGeom>
            <a:avLst/>
            <a:gdLst>
              <a:gd name="T0" fmla="*/ 0 w 31092"/>
              <a:gd name="T1" fmla="*/ 0 h 40051"/>
              <a:gd name="T2" fmla="*/ 0 w 31092"/>
              <a:gd name="T3" fmla="*/ 0 h 40051"/>
              <a:gd name="T4" fmla="*/ 0 w 31092"/>
              <a:gd name="T5" fmla="*/ 0 h 40051"/>
              <a:gd name="T6" fmla="*/ 0 60000 65536"/>
              <a:gd name="T7" fmla="*/ 0 60000 65536"/>
              <a:gd name="T8" fmla="*/ 0 60000 65536"/>
              <a:gd name="T9" fmla="*/ 0 w 31092"/>
              <a:gd name="T10" fmla="*/ 0 h 40051"/>
              <a:gd name="T11" fmla="*/ 31092 w 31092"/>
              <a:gd name="T12" fmla="*/ 40051 h 400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92" h="40051" fill="none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</a:path>
              <a:path w="31092" h="40051" stroke="0" extrusionOk="0">
                <a:moveTo>
                  <a:pt x="-1" y="2197"/>
                </a:moveTo>
                <a:cubicBezTo>
                  <a:pt x="2955" y="751"/>
                  <a:pt x="6201" y="-1"/>
                  <a:pt x="9492" y="0"/>
                </a:cubicBezTo>
                <a:cubicBezTo>
                  <a:pt x="21421" y="0"/>
                  <a:pt x="31092" y="9670"/>
                  <a:pt x="31092" y="21600"/>
                </a:cubicBezTo>
                <a:cubicBezTo>
                  <a:pt x="31092" y="29138"/>
                  <a:pt x="27162" y="36131"/>
                  <a:pt x="20722" y="40050"/>
                </a:cubicBezTo>
                <a:lnTo>
                  <a:pt x="9492" y="2160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 type="stealth" w="lg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Freeform 28"/>
          <p:cNvSpPr>
            <a:spLocks/>
          </p:cNvSpPr>
          <p:nvPr/>
        </p:nvSpPr>
        <p:spPr bwMode="auto">
          <a:xfrm rot="20991344">
            <a:off x="1191106" y="468152"/>
            <a:ext cx="3354647" cy="719895"/>
          </a:xfrm>
          <a:custGeom>
            <a:avLst/>
            <a:gdLst>
              <a:gd name="T0" fmla="*/ 0 w 1698"/>
              <a:gd name="T1" fmla="*/ 72 h 223"/>
              <a:gd name="T2" fmla="*/ 434 w 1698"/>
              <a:gd name="T3" fmla="*/ 14 h 223"/>
              <a:gd name="T4" fmla="*/ 898 w 1698"/>
              <a:gd name="T5" fmla="*/ 14 h 223"/>
              <a:gd name="T6" fmla="*/ 1354 w 1698"/>
              <a:gd name="T7" fmla="*/ 96 h 223"/>
              <a:gd name="T8" fmla="*/ 1698 w 1698"/>
              <a:gd name="T9" fmla="*/ 223 h 2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223"/>
              <a:gd name="T17" fmla="*/ 1698 w 1698"/>
              <a:gd name="T18" fmla="*/ 223 h 223"/>
              <a:gd name="connsiteX0" fmla="*/ 0 w 1614"/>
              <a:gd name="connsiteY0" fmla="*/ 72 h 223"/>
              <a:gd name="connsiteX1" fmla="*/ 350 w 1614"/>
              <a:gd name="connsiteY1" fmla="*/ 14 h 223"/>
              <a:gd name="connsiteX2" fmla="*/ 814 w 1614"/>
              <a:gd name="connsiteY2" fmla="*/ 14 h 223"/>
              <a:gd name="connsiteX3" fmla="*/ 1270 w 1614"/>
              <a:gd name="connsiteY3" fmla="*/ 96 h 223"/>
              <a:gd name="connsiteX4" fmla="*/ 1614 w 1614"/>
              <a:gd name="connsiteY4" fmla="*/ 223 h 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" h="223">
                <a:moveTo>
                  <a:pt x="0" y="72"/>
                </a:moveTo>
                <a:cubicBezTo>
                  <a:pt x="72" y="62"/>
                  <a:pt x="214" y="24"/>
                  <a:pt x="350" y="14"/>
                </a:cubicBezTo>
                <a:cubicBezTo>
                  <a:pt x="486" y="4"/>
                  <a:pt x="661" y="0"/>
                  <a:pt x="814" y="14"/>
                </a:cubicBezTo>
                <a:cubicBezTo>
                  <a:pt x="967" y="28"/>
                  <a:pt x="1137" y="61"/>
                  <a:pt x="1270" y="96"/>
                </a:cubicBezTo>
                <a:cubicBezTo>
                  <a:pt x="1403" y="131"/>
                  <a:pt x="1542" y="197"/>
                  <a:pt x="1614" y="223"/>
                </a:cubicBezTo>
              </a:path>
            </a:pathLst>
          </a:custGeom>
          <a:ln w="76200">
            <a:prstDash val="solid"/>
            <a:headEnd/>
            <a:tailEnd type="stealth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 rot="17594786" flipH="1">
            <a:off x="812516" y="3841514"/>
            <a:ext cx="844386" cy="350924"/>
          </a:xfrm>
          <a:custGeom>
            <a:avLst/>
            <a:gdLst>
              <a:gd name="T0" fmla="*/ 2147483647 w 12"/>
              <a:gd name="T1" fmla="*/ 2147483647 h 166"/>
              <a:gd name="T2" fmla="*/ 0 w 12"/>
              <a:gd name="T3" fmla="*/ 0 h 166"/>
              <a:gd name="T4" fmla="*/ 0 60000 65536"/>
              <a:gd name="T5" fmla="*/ 0 60000 65536"/>
              <a:gd name="T6" fmla="*/ 0 w 12"/>
              <a:gd name="T7" fmla="*/ 0 h 166"/>
              <a:gd name="T8" fmla="*/ 12 w 12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166">
                <a:moveTo>
                  <a:pt x="12" y="166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08" name="Straight Connector 107"/>
          <p:cNvCxnSpPr/>
          <p:nvPr/>
        </p:nvCxnSpPr>
        <p:spPr>
          <a:xfrm rot="16200000" flipH="1">
            <a:off x="212611" y="3432415"/>
            <a:ext cx="2056995" cy="203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20"/>
          <p:cNvSpPr>
            <a:spLocks/>
          </p:cNvSpPr>
          <p:nvPr/>
        </p:nvSpPr>
        <p:spPr bwMode="auto">
          <a:xfrm rot="17820000" flipH="1">
            <a:off x="3689849" y="3690983"/>
            <a:ext cx="432840" cy="213334"/>
          </a:xfrm>
          <a:custGeom>
            <a:avLst/>
            <a:gdLst>
              <a:gd name="T0" fmla="*/ 2147483647 w 12"/>
              <a:gd name="T1" fmla="*/ 2147483647 h 166"/>
              <a:gd name="T2" fmla="*/ 0 w 12"/>
              <a:gd name="T3" fmla="*/ 0 h 166"/>
              <a:gd name="T4" fmla="*/ 0 60000 65536"/>
              <a:gd name="T5" fmla="*/ 0 60000 65536"/>
              <a:gd name="T6" fmla="*/ 0 w 12"/>
              <a:gd name="T7" fmla="*/ 0 h 166"/>
              <a:gd name="T8" fmla="*/ 12 w 12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166">
                <a:moveTo>
                  <a:pt x="12" y="166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2746897" y="2791002"/>
            <a:ext cx="2310701" cy="320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20"/>
          <p:cNvSpPr>
            <a:spLocks/>
          </p:cNvSpPr>
          <p:nvPr/>
        </p:nvSpPr>
        <p:spPr bwMode="auto">
          <a:xfrm rot="17594786" flipH="1">
            <a:off x="4795776" y="3849717"/>
            <a:ext cx="844386" cy="350924"/>
          </a:xfrm>
          <a:custGeom>
            <a:avLst/>
            <a:gdLst>
              <a:gd name="T0" fmla="*/ 2147483647 w 12"/>
              <a:gd name="T1" fmla="*/ 2147483647 h 166"/>
              <a:gd name="T2" fmla="*/ 0 w 12"/>
              <a:gd name="T3" fmla="*/ 0 h 166"/>
              <a:gd name="T4" fmla="*/ 0 60000 65536"/>
              <a:gd name="T5" fmla="*/ 0 60000 65536"/>
              <a:gd name="T6" fmla="*/ 0 w 12"/>
              <a:gd name="T7" fmla="*/ 0 h 166"/>
              <a:gd name="T8" fmla="*/ 12 w 12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166">
                <a:moveTo>
                  <a:pt x="12" y="166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 flipH="1">
            <a:off x="3856599" y="3114004"/>
            <a:ext cx="2704572" cy="961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230129" y="3733800"/>
            <a:ext cx="2667000" cy="1588"/>
          </a:xfrm>
          <a:prstGeom prst="straightConnector1">
            <a:avLst/>
          </a:prstGeom>
          <a:ln w="508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810000" y="3733800"/>
            <a:ext cx="1458729" cy="1588"/>
          </a:xfrm>
          <a:prstGeom prst="straightConnector1">
            <a:avLst/>
          </a:prstGeom>
          <a:ln w="508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5"/>
          <p:cNvSpPr txBox="1">
            <a:spLocks noChangeArrowheads="1"/>
          </p:cNvSpPr>
          <p:nvPr/>
        </p:nvSpPr>
        <p:spPr bwMode="auto">
          <a:xfrm>
            <a:off x="2296929" y="3200400"/>
            <a:ext cx="7665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 i="1" dirty="0">
                <a:sym typeface="Symbol" pitchFamily="18" charset="2"/>
              </a:rPr>
              <a:t></a:t>
            </a:r>
            <a:r>
              <a:rPr lang="en-US" altLang="ko-KR" sz="3200" i="1" dirty="0"/>
              <a:t>t</a:t>
            </a:r>
            <a:r>
              <a:rPr lang="en-US" altLang="ko-KR" sz="3200" i="1" baseline="-25000" dirty="0"/>
              <a:t>1</a:t>
            </a:r>
            <a:r>
              <a:rPr lang="en-US" altLang="ko-KR" i="1" dirty="0"/>
              <a:t> </a:t>
            </a:r>
          </a:p>
        </p:txBody>
      </p:sp>
      <p:sp>
        <p:nvSpPr>
          <p:cNvPr id="130" name="Text Box 15"/>
          <p:cNvSpPr txBox="1">
            <a:spLocks noChangeArrowheads="1"/>
          </p:cNvSpPr>
          <p:nvPr/>
        </p:nvSpPr>
        <p:spPr bwMode="auto">
          <a:xfrm>
            <a:off x="4273572" y="3200400"/>
            <a:ext cx="713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 i="1" dirty="0">
                <a:sym typeface="Symbol" pitchFamily="18" charset="2"/>
              </a:rPr>
              <a:t></a:t>
            </a:r>
            <a:r>
              <a:rPr lang="en-US" altLang="ko-KR" sz="3200" i="1" dirty="0" smtClean="0"/>
              <a:t>t</a:t>
            </a:r>
            <a:r>
              <a:rPr lang="en-US" altLang="ko-KR" sz="3200" i="1" baseline="-25000" dirty="0"/>
              <a:t>2</a:t>
            </a:r>
            <a:endParaRPr lang="en-US" altLang="ko-KR" i="1" dirty="0"/>
          </a:p>
        </p:txBody>
      </p:sp>
      <p:sp>
        <p:nvSpPr>
          <p:cNvPr id="131" name="Freeform 20"/>
          <p:cNvSpPr>
            <a:spLocks/>
          </p:cNvSpPr>
          <p:nvPr/>
        </p:nvSpPr>
        <p:spPr bwMode="auto">
          <a:xfrm>
            <a:off x="6030729" y="1422710"/>
            <a:ext cx="152400" cy="762000"/>
          </a:xfrm>
          <a:custGeom>
            <a:avLst/>
            <a:gdLst>
              <a:gd name="T0" fmla="*/ 2147483647 w 12"/>
              <a:gd name="T1" fmla="*/ 2147483647 h 166"/>
              <a:gd name="T2" fmla="*/ 0 w 12"/>
              <a:gd name="T3" fmla="*/ 0 h 166"/>
              <a:gd name="T4" fmla="*/ 0 60000 65536"/>
              <a:gd name="T5" fmla="*/ 0 60000 65536"/>
              <a:gd name="T6" fmla="*/ 0 w 12"/>
              <a:gd name="T7" fmla="*/ 0 h 166"/>
              <a:gd name="T8" fmla="*/ 12 w 12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166">
                <a:moveTo>
                  <a:pt x="12" y="166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2" name="Freeform 18"/>
          <p:cNvSpPr>
            <a:spLocks/>
          </p:cNvSpPr>
          <p:nvPr/>
        </p:nvSpPr>
        <p:spPr bwMode="auto">
          <a:xfrm rot="21404736">
            <a:off x="2371383" y="1833628"/>
            <a:ext cx="3750511" cy="420660"/>
          </a:xfrm>
          <a:custGeom>
            <a:avLst/>
            <a:gdLst>
              <a:gd name="T0" fmla="*/ 0 w 311"/>
              <a:gd name="T1" fmla="*/ 252 h 28"/>
              <a:gd name="T2" fmla="*/ 2751 w 311"/>
              <a:gd name="T3" fmla="*/ 0 h 28"/>
              <a:gd name="T4" fmla="*/ 0 60000 65536"/>
              <a:gd name="T5" fmla="*/ 0 60000 65536"/>
              <a:gd name="T6" fmla="*/ 0 w 311"/>
              <a:gd name="T7" fmla="*/ 0 h 28"/>
              <a:gd name="T8" fmla="*/ 311 w 311"/>
              <a:gd name="T9" fmla="*/ 28 h 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" h="28">
                <a:moveTo>
                  <a:pt x="0" y="28"/>
                </a:moveTo>
                <a:lnTo>
                  <a:pt x="311" y="0"/>
                </a:lnTo>
              </a:path>
            </a:pathLst>
          </a:custGeom>
          <a:ln w="76200">
            <a:solidFill>
              <a:srgbClr val="FF0000"/>
            </a:solidFill>
            <a:prstDash val="solid"/>
            <a:headEnd type="none" w="sm" len="sm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3" name="Text Box 25"/>
          <p:cNvSpPr txBox="1">
            <a:spLocks noChangeArrowheads="1"/>
          </p:cNvSpPr>
          <p:nvPr/>
        </p:nvSpPr>
        <p:spPr bwMode="auto">
          <a:xfrm>
            <a:off x="2394294" y="14768"/>
            <a:ext cx="878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kumimoji="1" lang="en-US" altLang="ko-KR" sz="3600" b="1" i="1" dirty="0" smtClean="0"/>
              <a:t>p(t)</a:t>
            </a:r>
            <a:endParaRPr kumimoji="1" lang="en-US" altLang="ko-KR" sz="3600" b="1" i="1" dirty="0"/>
          </a:p>
        </p:txBody>
      </p:sp>
      <p:sp>
        <p:nvSpPr>
          <p:cNvPr id="134" name="Freeform 18"/>
          <p:cNvSpPr>
            <a:spLocks/>
          </p:cNvSpPr>
          <p:nvPr/>
        </p:nvSpPr>
        <p:spPr bwMode="auto">
          <a:xfrm rot="21057810">
            <a:off x="1140937" y="236078"/>
            <a:ext cx="1431314" cy="648487"/>
          </a:xfrm>
          <a:custGeom>
            <a:avLst/>
            <a:gdLst>
              <a:gd name="T0" fmla="*/ 0 w 311"/>
              <a:gd name="T1" fmla="*/ 252 h 28"/>
              <a:gd name="T2" fmla="*/ 2751 w 311"/>
              <a:gd name="T3" fmla="*/ 0 h 28"/>
              <a:gd name="T4" fmla="*/ 0 60000 65536"/>
              <a:gd name="T5" fmla="*/ 0 60000 65536"/>
              <a:gd name="T6" fmla="*/ 0 w 311"/>
              <a:gd name="T7" fmla="*/ 0 h 28"/>
              <a:gd name="T8" fmla="*/ 311 w 311"/>
              <a:gd name="T9" fmla="*/ 28 h 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" h="28">
                <a:moveTo>
                  <a:pt x="0" y="28"/>
                </a:moveTo>
                <a:lnTo>
                  <a:pt x="311" y="0"/>
                </a:lnTo>
              </a:path>
            </a:pathLst>
          </a:custGeom>
          <a:ln w="76200">
            <a:solidFill>
              <a:srgbClr val="00B050"/>
            </a:solidFill>
            <a:prstDash val="solid"/>
            <a:headEnd type="none" w="sm" len="sm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95400" y="4341812"/>
            <a:ext cx="3886200" cy="1588"/>
          </a:xfrm>
          <a:prstGeom prst="straightConnector1">
            <a:avLst/>
          </a:prstGeom>
          <a:ln w="508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043443" y="3810000"/>
            <a:ext cx="364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 i="1" dirty="0" smtClean="0">
                <a:sym typeface="Symbol"/>
              </a:rPr>
              <a:t></a:t>
            </a:r>
            <a:endParaRPr lang="en-US" altLang="ko-KR" i="1" dirty="0"/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77808" y="1792069"/>
            <a:ext cx="465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lang="en-US" altLang="ko-KR" sz="3600" b="1" i="1" dirty="0" smtClean="0"/>
              <a:t>A</a:t>
            </a:r>
            <a:endParaRPr kumimoji="1" lang="en-US" altLang="ko-KR" sz="2200" b="1" i="1" dirty="0"/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6720050" y="609600"/>
            <a:ext cx="44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65125" latinLnBrk="1"/>
            <a:r>
              <a:rPr lang="en-US" altLang="ko-KR" sz="3600" b="1" i="1" dirty="0" smtClean="0">
                <a:solidFill>
                  <a:schemeClr val="bg1"/>
                </a:solidFill>
              </a:rPr>
              <a:t>B</a:t>
            </a:r>
            <a:endParaRPr kumimoji="1" lang="en-US" altLang="ko-KR" sz="2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0" grpId="0"/>
      <p:bldP spid="103" grpId="0" animBg="1"/>
      <p:bldP spid="133" grpId="0"/>
      <p:bldP spid="36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15</cp:revision>
  <dcterms:created xsi:type="dcterms:W3CDTF">2011-01-16T05:05:36Z</dcterms:created>
  <dcterms:modified xsi:type="dcterms:W3CDTF">2011-01-16T07:30:08Z</dcterms:modified>
</cp:coreProperties>
</file>