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047038" cy="3200400"/>
  <p:notesSz cx="6858000" cy="9144000"/>
  <p:defaultTextStyle>
    <a:defPPr>
      <a:defRPr lang="en-US"/>
    </a:defPPr>
    <a:lvl1pPr marL="0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0487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0974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1461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01948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52435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02922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53409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03895" algn="l" defTabSz="7009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4" d="100"/>
          <a:sy n="194" d="100"/>
        </p:scale>
        <p:origin x="-96" y="-858"/>
      </p:cViewPr>
      <p:guideLst>
        <p:guide orient="horz" pos="1008"/>
        <p:guide pos="2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994200"/>
            <a:ext cx="6839982" cy="686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056" y="1813560"/>
            <a:ext cx="5632927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0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1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2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3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4102" y="85197"/>
            <a:ext cx="1810584" cy="18209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353" y="85197"/>
            <a:ext cx="5297633" cy="18209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661" y="2056553"/>
            <a:ext cx="6839982" cy="63563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661" y="1356469"/>
            <a:ext cx="6839982" cy="70008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0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09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14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019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524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029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534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038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52" y="497840"/>
            <a:ext cx="3554108" cy="140832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0578" y="497840"/>
            <a:ext cx="3554108" cy="140832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52" y="128165"/>
            <a:ext cx="7242334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52" y="716388"/>
            <a:ext cx="3555506" cy="29855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0487" indent="0">
              <a:buNone/>
              <a:defRPr sz="1500" b="1"/>
            </a:lvl2pPr>
            <a:lvl3pPr marL="700974" indent="0">
              <a:buNone/>
              <a:defRPr sz="1400" b="1"/>
            </a:lvl3pPr>
            <a:lvl4pPr marL="1051461" indent="0">
              <a:buNone/>
              <a:defRPr sz="1200" b="1"/>
            </a:lvl4pPr>
            <a:lvl5pPr marL="1401948" indent="0">
              <a:buNone/>
              <a:defRPr sz="1200" b="1"/>
            </a:lvl5pPr>
            <a:lvl6pPr marL="1752435" indent="0">
              <a:buNone/>
              <a:defRPr sz="1200" b="1"/>
            </a:lvl6pPr>
            <a:lvl7pPr marL="2102922" indent="0">
              <a:buNone/>
              <a:defRPr sz="1200" b="1"/>
            </a:lvl7pPr>
            <a:lvl8pPr marL="2453409" indent="0">
              <a:buNone/>
              <a:defRPr sz="1200" b="1"/>
            </a:lvl8pPr>
            <a:lvl9pPr marL="28038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352" y="1014942"/>
            <a:ext cx="3555506" cy="1843935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7787" y="716388"/>
            <a:ext cx="3556903" cy="29855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0487" indent="0">
              <a:buNone/>
              <a:defRPr sz="1500" b="1"/>
            </a:lvl2pPr>
            <a:lvl3pPr marL="700974" indent="0">
              <a:buNone/>
              <a:defRPr sz="1400" b="1"/>
            </a:lvl3pPr>
            <a:lvl4pPr marL="1051461" indent="0">
              <a:buNone/>
              <a:defRPr sz="1200" b="1"/>
            </a:lvl4pPr>
            <a:lvl5pPr marL="1401948" indent="0">
              <a:buNone/>
              <a:defRPr sz="1200" b="1"/>
            </a:lvl5pPr>
            <a:lvl6pPr marL="1752435" indent="0">
              <a:buNone/>
              <a:defRPr sz="1200" b="1"/>
            </a:lvl6pPr>
            <a:lvl7pPr marL="2102922" indent="0">
              <a:buNone/>
              <a:defRPr sz="1200" b="1"/>
            </a:lvl7pPr>
            <a:lvl8pPr marL="2453409" indent="0">
              <a:buNone/>
              <a:defRPr sz="1200" b="1"/>
            </a:lvl8pPr>
            <a:lvl9pPr marL="28038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7787" y="1014942"/>
            <a:ext cx="3556903" cy="1843935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53" y="127423"/>
            <a:ext cx="2647420" cy="5422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169" y="127426"/>
            <a:ext cx="4498518" cy="273145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53" y="669716"/>
            <a:ext cx="2647420" cy="2189163"/>
          </a:xfrm>
        </p:spPr>
        <p:txBody>
          <a:bodyPr/>
          <a:lstStyle>
            <a:lvl1pPr marL="0" indent="0">
              <a:buNone/>
              <a:defRPr sz="1100"/>
            </a:lvl1pPr>
            <a:lvl2pPr marL="350487" indent="0">
              <a:buNone/>
              <a:defRPr sz="900"/>
            </a:lvl2pPr>
            <a:lvl3pPr marL="700974" indent="0">
              <a:buNone/>
              <a:defRPr sz="800"/>
            </a:lvl3pPr>
            <a:lvl4pPr marL="1051461" indent="0">
              <a:buNone/>
              <a:defRPr sz="700"/>
            </a:lvl4pPr>
            <a:lvl5pPr marL="1401948" indent="0">
              <a:buNone/>
              <a:defRPr sz="700"/>
            </a:lvl5pPr>
            <a:lvl6pPr marL="1752435" indent="0">
              <a:buNone/>
              <a:defRPr sz="700"/>
            </a:lvl6pPr>
            <a:lvl7pPr marL="2102922" indent="0">
              <a:buNone/>
              <a:defRPr sz="700"/>
            </a:lvl7pPr>
            <a:lvl8pPr marL="2453409" indent="0">
              <a:buNone/>
              <a:defRPr sz="700"/>
            </a:lvl8pPr>
            <a:lvl9pPr marL="28038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277" y="2240282"/>
            <a:ext cx="4828223" cy="26447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77277" y="285963"/>
            <a:ext cx="4828223" cy="1920240"/>
          </a:xfrm>
        </p:spPr>
        <p:txBody>
          <a:bodyPr/>
          <a:lstStyle>
            <a:lvl1pPr marL="0" indent="0">
              <a:buNone/>
              <a:defRPr sz="2500"/>
            </a:lvl1pPr>
            <a:lvl2pPr marL="350487" indent="0">
              <a:buNone/>
              <a:defRPr sz="2100"/>
            </a:lvl2pPr>
            <a:lvl3pPr marL="700974" indent="0">
              <a:buNone/>
              <a:defRPr sz="1900"/>
            </a:lvl3pPr>
            <a:lvl4pPr marL="1051461" indent="0">
              <a:buNone/>
              <a:defRPr sz="1500"/>
            </a:lvl4pPr>
            <a:lvl5pPr marL="1401948" indent="0">
              <a:buNone/>
              <a:defRPr sz="1500"/>
            </a:lvl5pPr>
            <a:lvl6pPr marL="1752435" indent="0">
              <a:buNone/>
              <a:defRPr sz="1500"/>
            </a:lvl6pPr>
            <a:lvl7pPr marL="2102922" indent="0">
              <a:buNone/>
              <a:defRPr sz="1500"/>
            </a:lvl7pPr>
            <a:lvl8pPr marL="2453409" indent="0">
              <a:buNone/>
              <a:defRPr sz="1500"/>
            </a:lvl8pPr>
            <a:lvl9pPr marL="280389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7277" y="2504759"/>
            <a:ext cx="4828223" cy="375603"/>
          </a:xfrm>
        </p:spPr>
        <p:txBody>
          <a:bodyPr/>
          <a:lstStyle>
            <a:lvl1pPr marL="0" indent="0">
              <a:buNone/>
              <a:defRPr sz="1100"/>
            </a:lvl1pPr>
            <a:lvl2pPr marL="350487" indent="0">
              <a:buNone/>
              <a:defRPr sz="900"/>
            </a:lvl2pPr>
            <a:lvl3pPr marL="700974" indent="0">
              <a:buNone/>
              <a:defRPr sz="800"/>
            </a:lvl3pPr>
            <a:lvl4pPr marL="1051461" indent="0">
              <a:buNone/>
              <a:defRPr sz="700"/>
            </a:lvl4pPr>
            <a:lvl5pPr marL="1401948" indent="0">
              <a:buNone/>
              <a:defRPr sz="700"/>
            </a:lvl5pPr>
            <a:lvl6pPr marL="1752435" indent="0">
              <a:buNone/>
              <a:defRPr sz="700"/>
            </a:lvl6pPr>
            <a:lvl7pPr marL="2102922" indent="0">
              <a:buNone/>
              <a:defRPr sz="700"/>
            </a:lvl7pPr>
            <a:lvl8pPr marL="2453409" indent="0">
              <a:buNone/>
              <a:defRPr sz="700"/>
            </a:lvl8pPr>
            <a:lvl9pPr marL="28038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52" y="128165"/>
            <a:ext cx="7242334" cy="533400"/>
          </a:xfrm>
          <a:prstGeom prst="rect">
            <a:avLst/>
          </a:prstGeom>
        </p:spPr>
        <p:txBody>
          <a:bodyPr vert="horz" lIns="70097" tIns="35049" rIns="70097" bIns="350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52" y="746763"/>
            <a:ext cx="7242334" cy="2112116"/>
          </a:xfrm>
          <a:prstGeom prst="rect">
            <a:avLst/>
          </a:prstGeom>
        </p:spPr>
        <p:txBody>
          <a:bodyPr vert="horz" lIns="70097" tIns="35049" rIns="70097" bIns="350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352" y="2966298"/>
            <a:ext cx="1877642" cy="170393"/>
          </a:xfrm>
          <a:prstGeom prst="rect">
            <a:avLst/>
          </a:prstGeom>
        </p:spPr>
        <p:txBody>
          <a:bodyPr vert="horz" lIns="70097" tIns="35049" rIns="70097" bIns="350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86F-524D-472A-9E72-76B1E4FF1EC5}" type="datetimeFigureOut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9405" y="2966298"/>
            <a:ext cx="2548229" cy="170393"/>
          </a:xfrm>
          <a:prstGeom prst="rect">
            <a:avLst/>
          </a:prstGeom>
        </p:spPr>
        <p:txBody>
          <a:bodyPr vert="horz" lIns="70097" tIns="35049" rIns="70097" bIns="350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7044" y="2966298"/>
            <a:ext cx="1877642" cy="170393"/>
          </a:xfrm>
          <a:prstGeom prst="rect">
            <a:avLst/>
          </a:prstGeom>
        </p:spPr>
        <p:txBody>
          <a:bodyPr vert="horz" lIns="70097" tIns="35049" rIns="70097" bIns="3504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0FD4-263A-4382-BD9F-BF6119C86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0974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65" indent="-262865" algn="l" defTabSz="70097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69541" indent="-219054" algn="l" defTabSz="70097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6218" indent="-175244" algn="l" defTabSz="70097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704" indent="-175244" algn="l" defTabSz="70097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7191" indent="-175244" algn="l" defTabSz="7009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7678" indent="-175244" algn="l" defTabSz="7009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8165" indent="-175244" algn="l" defTabSz="7009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652" indent="-175244" algn="l" defTabSz="7009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9139" indent="-175244" algn="l" defTabSz="7009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0487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0974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461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1948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2435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2922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53409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03895" algn="l" defTabSz="7009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oup 330"/>
          <p:cNvGrpSpPr/>
          <p:nvPr/>
        </p:nvGrpSpPr>
        <p:grpSpPr>
          <a:xfrm>
            <a:off x="4023519" y="418785"/>
            <a:ext cx="3886200" cy="2324415"/>
            <a:chOff x="4800600" y="647385"/>
            <a:chExt cx="3624852" cy="2019615"/>
          </a:xfrm>
        </p:grpSpPr>
        <p:sp>
          <p:nvSpPr>
            <p:cNvPr id="332" name="Oval 331"/>
            <p:cNvSpPr>
              <a:spLocks noChangeAspect="1"/>
            </p:cNvSpPr>
            <p:nvPr/>
          </p:nvSpPr>
          <p:spPr>
            <a:xfrm>
              <a:off x="4881208" y="11430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>
              <a:spLocks noChangeAspect="1"/>
            </p:cNvSpPr>
            <p:nvPr/>
          </p:nvSpPr>
          <p:spPr>
            <a:xfrm>
              <a:off x="5033608" y="12954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>
              <a:spLocks noChangeAspect="1"/>
            </p:cNvSpPr>
            <p:nvPr/>
          </p:nvSpPr>
          <p:spPr>
            <a:xfrm>
              <a:off x="5186008" y="16002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>
              <a:spLocks noChangeAspect="1"/>
            </p:cNvSpPr>
            <p:nvPr/>
          </p:nvSpPr>
          <p:spPr>
            <a:xfrm>
              <a:off x="5338408" y="10668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>
              <a:spLocks noChangeAspect="1"/>
            </p:cNvSpPr>
            <p:nvPr/>
          </p:nvSpPr>
          <p:spPr>
            <a:xfrm>
              <a:off x="5109808" y="14478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>
              <a:spLocks noChangeAspect="1"/>
            </p:cNvSpPr>
            <p:nvPr/>
          </p:nvSpPr>
          <p:spPr>
            <a:xfrm>
              <a:off x="5414608" y="17526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>
              <a:spLocks noChangeAspect="1"/>
            </p:cNvSpPr>
            <p:nvPr/>
          </p:nvSpPr>
          <p:spPr>
            <a:xfrm>
              <a:off x="5567008" y="18288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>
              <a:spLocks noChangeAspect="1"/>
            </p:cNvSpPr>
            <p:nvPr/>
          </p:nvSpPr>
          <p:spPr>
            <a:xfrm>
              <a:off x="5719408" y="16764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>
              <a:spLocks noChangeAspect="1"/>
            </p:cNvSpPr>
            <p:nvPr/>
          </p:nvSpPr>
          <p:spPr>
            <a:xfrm>
              <a:off x="5871808" y="18288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>
              <a:spLocks noChangeAspect="1"/>
            </p:cNvSpPr>
            <p:nvPr/>
          </p:nvSpPr>
          <p:spPr>
            <a:xfrm>
              <a:off x="6329008" y="16764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>
              <a:spLocks noChangeAspect="1"/>
            </p:cNvSpPr>
            <p:nvPr/>
          </p:nvSpPr>
          <p:spPr>
            <a:xfrm>
              <a:off x="6176608" y="19050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>
              <a:spLocks noChangeAspect="1"/>
            </p:cNvSpPr>
            <p:nvPr/>
          </p:nvSpPr>
          <p:spPr>
            <a:xfrm>
              <a:off x="6252808" y="12192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>
              <a:spLocks noChangeAspect="1"/>
            </p:cNvSpPr>
            <p:nvPr/>
          </p:nvSpPr>
          <p:spPr>
            <a:xfrm>
              <a:off x="6405208" y="14478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>
              <a:spLocks noChangeAspect="1"/>
            </p:cNvSpPr>
            <p:nvPr/>
          </p:nvSpPr>
          <p:spPr>
            <a:xfrm>
              <a:off x="5719408" y="9906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>
              <a:spLocks noChangeAspect="1"/>
            </p:cNvSpPr>
            <p:nvPr/>
          </p:nvSpPr>
          <p:spPr>
            <a:xfrm>
              <a:off x="6024208" y="8382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>
              <a:spLocks noChangeAspect="1"/>
            </p:cNvSpPr>
            <p:nvPr/>
          </p:nvSpPr>
          <p:spPr>
            <a:xfrm>
              <a:off x="5490808" y="762000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>
              <a:spLocks noChangeAspect="1"/>
            </p:cNvSpPr>
            <p:nvPr/>
          </p:nvSpPr>
          <p:spPr>
            <a:xfrm>
              <a:off x="6658192" y="16795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>
              <a:spLocks noChangeAspect="1"/>
            </p:cNvSpPr>
            <p:nvPr/>
          </p:nvSpPr>
          <p:spPr>
            <a:xfrm>
              <a:off x="6810592" y="18319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>
              <a:spLocks noChangeAspect="1"/>
            </p:cNvSpPr>
            <p:nvPr/>
          </p:nvSpPr>
          <p:spPr>
            <a:xfrm>
              <a:off x="6962992" y="21367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7115392" y="16033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6886792" y="19843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>
              <a:spLocks noChangeAspect="1"/>
            </p:cNvSpPr>
            <p:nvPr/>
          </p:nvSpPr>
          <p:spPr>
            <a:xfrm>
              <a:off x="7191592" y="22891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>
              <a:spLocks noChangeAspect="1"/>
            </p:cNvSpPr>
            <p:nvPr/>
          </p:nvSpPr>
          <p:spPr>
            <a:xfrm>
              <a:off x="7343992" y="23653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>
              <a:spLocks noChangeAspect="1"/>
            </p:cNvSpPr>
            <p:nvPr/>
          </p:nvSpPr>
          <p:spPr>
            <a:xfrm>
              <a:off x="7496392" y="22129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>
              <a:spLocks noChangeAspect="1"/>
            </p:cNvSpPr>
            <p:nvPr/>
          </p:nvSpPr>
          <p:spPr>
            <a:xfrm>
              <a:off x="7648792" y="23653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>
              <a:spLocks noChangeAspect="1"/>
            </p:cNvSpPr>
            <p:nvPr/>
          </p:nvSpPr>
          <p:spPr>
            <a:xfrm>
              <a:off x="8105992" y="22129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>
              <a:spLocks noChangeAspect="1"/>
            </p:cNvSpPr>
            <p:nvPr/>
          </p:nvSpPr>
          <p:spPr>
            <a:xfrm>
              <a:off x="7953592" y="24415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>
              <a:spLocks noChangeAspect="1"/>
            </p:cNvSpPr>
            <p:nvPr/>
          </p:nvSpPr>
          <p:spPr>
            <a:xfrm>
              <a:off x="8029792" y="17557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>
              <a:spLocks noChangeAspect="1"/>
            </p:cNvSpPr>
            <p:nvPr/>
          </p:nvSpPr>
          <p:spPr>
            <a:xfrm>
              <a:off x="8182192" y="19843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>
              <a:spLocks noChangeAspect="1"/>
            </p:cNvSpPr>
            <p:nvPr/>
          </p:nvSpPr>
          <p:spPr>
            <a:xfrm>
              <a:off x="7496392" y="15271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>
              <a:spLocks noChangeAspect="1"/>
            </p:cNvSpPr>
            <p:nvPr/>
          </p:nvSpPr>
          <p:spPr>
            <a:xfrm>
              <a:off x="7801192" y="13747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>
              <a:spLocks noChangeAspect="1"/>
            </p:cNvSpPr>
            <p:nvPr/>
          </p:nvSpPr>
          <p:spPr>
            <a:xfrm>
              <a:off x="7267792" y="1298548"/>
              <a:ext cx="128016" cy="128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881208" y="754443"/>
              <a:ext cx="1676400" cy="1295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6633808" y="1298548"/>
              <a:ext cx="1676400" cy="1295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Freeform 365"/>
            <p:cNvSpPr/>
            <p:nvPr/>
          </p:nvSpPr>
          <p:spPr>
            <a:xfrm>
              <a:off x="4800600" y="647385"/>
              <a:ext cx="1867844" cy="1444652"/>
            </a:xfrm>
            <a:custGeom>
              <a:avLst/>
              <a:gdLst>
                <a:gd name="connsiteX0" fmla="*/ 746886 w 1867844"/>
                <a:gd name="connsiteY0" fmla="*/ 25190 h 1444652"/>
                <a:gd name="connsiteX1" fmla="*/ 663758 w 1867844"/>
                <a:gd name="connsiteY1" fmla="*/ 115875 h 1444652"/>
                <a:gd name="connsiteX2" fmla="*/ 603302 w 1867844"/>
                <a:gd name="connsiteY2" fmla="*/ 335028 h 1444652"/>
                <a:gd name="connsiteX3" fmla="*/ 474833 w 1867844"/>
                <a:gd name="connsiteY3" fmla="*/ 387927 h 1444652"/>
                <a:gd name="connsiteX4" fmla="*/ 240565 w 1867844"/>
                <a:gd name="connsiteY4" fmla="*/ 403041 h 1444652"/>
                <a:gd name="connsiteX5" fmla="*/ 6297 w 1867844"/>
                <a:gd name="connsiteY5" fmla="*/ 531511 h 1444652"/>
                <a:gd name="connsiteX6" fmla="*/ 202780 w 1867844"/>
                <a:gd name="connsiteY6" fmla="*/ 864020 h 1444652"/>
                <a:gd name="connsiteX7" fmla="*/ 656201 w 1867844"/>
                <a:gd name="connsiteY7" fmla="*/ 969818 h 1444652"/>
                <a:gd name="connsiteX8" fmla="*/ 905583 w 1867844"/>
                <a:gd name="connsiteY8" fmla="*/ 1393012 h 1444652"/>
                <a:gd name="connsiteX9" fmla="*/ 1442132 w 1867844"/>
                <a:gd name="connsiteY9" fmla="*/ 1279656 h 1444652"/>
                <a:gd name="connsiteX10" fmla="*/ 1850211 w 1867844"/>
                <a:gd name="connsiteY10" fmla="*/ 1188972 h 1444652"/>
                <a:gd name="connsiteX11" fmla="*/ 1547930 w 1867844"/>
                <a:gd name="connsiteY11" fmla="*/ 788450 h 1444652"/>
                <a:gd name="connsiteX12" fmla="*/ 1729299 w 1867844"/>
                <a:gd name="connsiteY12" fmla="*/ 410598 h 1444652"/>
                <a:gd name="connsiteX13" fmla="*/ 1064281 w 1867844"/>
                <a:gd name="connsiteY13" fmla="*/ 274572 h 1444652"/>
                <a:gd name="connsiteX14" fmla="*/ 988710 w 1867844"/>
                <a:gd name="connsiteY14" fmla="*/ 40304 h 1444652"/>
                <a:gd name="connsiteX15" fmla="*/ 746886 w 1867844"/>
                <a:gd name="connsiteY15" fmla="*/ 25190 h 144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7844" h="1444652">
                  <a:moveTo>
                    <a:pt x="746886" y="25190"/>
                  </a:moveTo>
                  <a:cubicBezTo>
                    <a:pt x="692727" y="37785"/>
                    <a:pt x="687689" y="64235"/>
                    <a:pt x="663758" y="115875"/>
                  </a:cubicBezTo>
                  <a:cubicBezTo>
                    <a:pt x="639827" y="167515"/>
                    <a:pt x="634790" y="289686"/>
                    <a:pt x="603302" y="335028"/>
                  </a:cubicBezTo>
                  <a:cubicBezTo>
                    <a:pt x="571815" y="380370"/>
                    <a:pt x="535289" y="376592"/>
                    <a:pt x="474833" y="387927"/>
                  </a:cubicBezTo>
                  <a:cubicBezTo>
                    <a:pt x="414377" y="399263"/>
                    <a:pt x="318654" y="379110"/>
                    <a:pt x="240565" y="403041"/>
                  </a:cubicBezTo>
                  <a:cubicBezTo>
                    <a:pt x="162476" y="426972"/>
                    <a:pt x="12595" y="454681"/>
                    <a:pt x="6297" y="531511"/>
                  </a:cubicBezTo>
                  <a:cubicBezTo>
                    <a:pt x="0" y="608341"/>
                    <a:pt x="94463" y="790969"/>
                    <a:pt x="202780" y="864020"/>
                  </a:cubicBezTo>
                  <a:cubicBezTo>
                    <a:pt x="311097" y="937071"/>
                    <a:pt x="539067" y="881653"/>
                    <a:pt x="656201" y="969818"/>
                  </a:cubicBezTo>
                  <a:cubicBezTo>
                    <a:pt x="773335" y="1057983"/>
                    <a:pt x="774594" y="1341372"/>
                    <a:pt x="905583" y="1393012"/>
                  </a:cubicBezTo>
                  <a:cubicBezTo>
                    <a:pt x="1036572" y="1444652"/>
                    <a:pt x="1442132" y="1279656"/>
                    <a:pt x="1442132" y="1279656"/>
                  </a:cubicBezTo>
                  <a:cubicBezTo>
                    <a:pt x="1599570" y="1245649"/>
                    <a:pt x="1832578" y="1270840"/>
                    <a:pt x="1850211" y="1188972"/>
                  </a:cubicBezTo>
                  <a:cubicBezTo>
                    <a:pt x="1867844" y="1107104"/>
                    <a:pt x="1568082" y="918179"/>
                    <a:pt x="1547930" y="788450"/>
                  </a:cubicBezTo>
                  <a:cubicBezTo>
                    <a:pt x="1527778" y="658721"/>
                    <a:pt x="1809907" y="496244"/>
                    <a:pt x="1729299" y="410598"/>
                  </a:cubicBezTo>
                  <a:cubicBezTo>
                    <a:pt x="1648691" y="324952"/>
                    <a:pt x="1187712" y="336288"/>
                    <a:pt x="1064281" y="274572"/>
                  </a:cubicBezTo>
                  <a:cubicBezTo>
                    <a:pt x="940850" y="212856"/>
                    <a:pt x="1041609" y="80608"/>
                    <a:pt x="988710" y="40304"/>
                  </a:cubicBezTo>
                  <a:cubicBezTo>
                    <a:pt x="935811" y="0"/>
                    <a:pt x="801045" y="12595"/>
                    <a:pt x="746886" y="2519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reeform 366"/>
            <p:cNvSpPr/>
            <p:nvPr/>
          </p:nvSpPr>
          <p:spPr>
            <a:xfrm>
              <a:off x="6557608" y="1222348"/>
              <a:ext cx="1867844" cy="1444652"/>
            </a:xfrm>
            <a:custGeom>
              <a:avLst/>
              <a:gdLst>
                <a:gd name="connsiteX0" fmla="*/ 746886 w 1867844"/>
                <a:gd name="connsiteY0" fmla="*/ 25190 h 1444652"/>
                <a:gd name="connsiteX1" fmla="*/ 663758 w 1867844"/>
                <a:gd name="connsiteY1" fmla="*/ 115875 h 1444652"/>
                <a:gd name="connsiteX2" fmla="*/ 603302 w 1867844"/>
                <a:gd name="connsiteY2" fmla="*/ 335028 h 1444652"/>
                <a:gd name="connsiteX3" fmla="*/ 474833 w 1867844"/>
                <a:gd name="connsiteY3" fmla="*/ 387927 h 1444652"/>
                <a:gd name="connsiteX4" fmla="*/ 240565 w 1867844"/>
                <a:gd name="connsiteY4" fmla="*/ 403041 h 1444652"/>
                <a:gd name="connsiteX5" fmla="*/ 6297 w 1867844"/>
                <a:gd name="connsiteY5" fmla="*/ 531511 h 1444652"/>
                <a:gd name="connsiteX6" fmla="*/ 202780 w 1867844"/>
                <a:gd name="connsiteY6" fmla="*/ 864020 h 1444652"/>
                <a:gd name="connsiteX7" fmla="*/ 656201 w 1867844"/>
                <a:gd name="connsiteY7" fmla="*/ 969818 h 1444652"/>
                <a:gd name="connsiteX8" fmla="*/ 905583 w 1867844"/>
                <a:gd name="connsiteY8" fmla="*/ 1393012 h 1444652"/>
                <a:gd name="connsiteX9" fmla="*/ 1442132 w 1867844"/>
                <a:gd name="connsiteY9" fmla="*/ 1279656 h 1444652"/>
                <a:gd name="connsiteX10" fmla="*/ 1850211 w 1867844"/>
                <a:gd name="connsiteY10" fmla="*/ 1188972 h 1444652"/>
                <a:gd name="connsiteX11" fmla="*/ 1547930 w 1867844"/>
                <a:gd name="connsiteY11" fmla="*/ 788450 h 1444652"/>
                <a:gd name="connsiteX12" fmla="*/ 1729299 w 1867844"/>
                <a:gd name="connsiteY12" fmla="*/ 410598 h 1444652"/>
                <a:gd name="connsiteX13" fmla="*/ 1064281 w 1867844"/>
                <a:gd name="connsiteY13" fmla="*/ 274572 h 1444652"/>
                <a:gd name="connsiteX14" fmla="*/ 988710 w 1867844"/>
                <a:gd name="connsiteY14" fmla="*/ 40304 h 1444652"/>
                <a:gd name="connsiteX15" fmla="*/ 746886 w 1867844"/>
                <a:gd name="connsiteY15" fmla="*/ 25190 h 144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7844" h="1444652">
                  <a:moveTo>
                    <a:pt x="746886" y="25190"/>
                  </a:moveTo>
                  <a:cubicBezTo>
                    <a:pt x="692727" y="37785"/>
                    <a:pt x="687689" y="64235"/>
                    <a:pt x="663758" y="115875"/>
                  </a:cubicBezTo>
                  <a:cubicBezTo>
                    <a:pt x="639827" y="167515"/>
                    <a:pt x="634790" y="289686"/>
                    <a:pt x="603302" y="335028"/>
                  </a:cubicBezTo>
                  <a:cubicBezTo>
                    <a:pt x="571815" y="380370"/>
                    <a:pt x="535289" y="376592"/>
                    <a:pt x="474833" y="387927"/>
                  </a:cubicBezTo>
                  <a:cubicBezTo>
                    <a:pt x="414377" y="399263"/>
                    <a:pt x="318654" y="379110"/>
                    <a:pt x="240565" y="403041"/>
                  </a:cubicBezTo>
                  <a:cubicBezTo>
                    <a:pt x="162476" y="426972"/>
                    <a:pt x="12595" y="454681"/>
                    <a:pt x="6297" y="531511"/>
                  </a:cubicBezTo>
                  <a:cubicBezTo>
                    <a:pt x="0" y="608341"/>
                    <a:pt x="94463" y="790969"/>
                    <a:pt x="202780" y="864020"/>
                  </a:cubicBezTo>
                  <a:cubicBezTo>
                    <a:pt x="311097" y="937071"/>
                    <a:pt x="539067" y="881653"/>
                    <a:pt x="656201" y="969818"/>
                  </a:cubicBezTo>
                  <a:cubicBezTo>
                    <a:pt x="773335" y="1057983"/>
                    <a:pt x="774594" y="1341372"/>
                    <a:pt x="905583" y="1393012"/>
                  </a:cubicBezTo>
                  <a:cubicBezTo>
                    <a:pt x="1036572" y="1444652"/>
                    <a:pt x="1442132" y="1279656"/>
                    <a:pt x="1442132" y="1279656"/>
                  </a:cubicBezTo>
                  <a:cubicBezTo>
                    <a:pt x="1599570" y="1245649"/>
                    <a:pt x="1832578" y="1270840"/>
                    <a:pt x="1850211" y="1188972"/>
                  </a:cubicBezTo>
                  <a:cubicBezTo>
                    <a:pt x="1867844" y="1107104"/>
                    <a:pt x="1568082" y="918179"/>
                    <a:pt x="1547930" y="788450"/>
                  </a:cubicBezTo>
                  <a:cubicBezTo>
                    <a:pt x="1527778" y="658721"/>
                    <a:pt x="1809907" y="496244"/>
                    <a:pt x="1729299" y="410598"/>
                  </a:cubicBezTo>
                  <a:cubicBezTo>
                    <a:pt x="1648691" y="324952"/>
                    <a:pt x="1187712" y="336288"/>
                    <a:pt x="1064281" y="274572"/>
                  </a:cubicBezTo>
                  <a:cubicBezTo>
                    <a:pt x="940850" y="212856"/>
                    <a:pt x="1041609" y="80608"/>
                    <a:pt x="988710" y="40304"/>
                  </a:cubicBezTo>
                  <a:cubicBezTo>
                    <a:pt x="935811" y="0"/>
                    <a:pt x="801045" y="12595"/>
                    <a:pt x="746886" y="25190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746919" y="381000"/>
            <a:ext cx="2819400" cy="2209800"/>
            <a:chOff x="1066800" y="609600"/>
            <a:chExt cx="1867844" cy="1444652"/>
          </a:xfrm>
        </p:grpSpPr>
        <p:sp>
          <p:nvSpPr>
            <p:cNvPr id="369" name="Oval 368"/>
            <p:cNvSpPr>
              <a:spLocks noChangeAspect="1"/>
            </p:cNvSpPr>
            <p:nvPr/>
          </p:nvSpPr>
          <p:spPr>
            <a:xfrm>
              <a:off x="1147408" y="11052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>
              <a:spLocks noChangeAspect="1"/>
            </p:cNvSpPr>
            <p:nvPr/>
          </p:nvSpPr>
          <p:spPr>
            <a:xfrm>
              <a:off x="1299808" y="12576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>
              <a:spLocks noChangeAspect="1"/>
            </p:cNvSpPr>
            <p:nvPr/>
          </p:nvSpPr>
          <p:spPr>
            <a:xfrm>
              <a:off x="1452208" y="15624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>
              <a:spLocks noChangeAspect="1"/>
            </p:cNvSpPr>
            <p:nvPr/>
          </p:nvSpPr>
          <p:spPr>
            <a:xfrm>
              <a:off x="1604608" y="10290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>
              <a:spLocks noChangeAspect="1"/>
            </p:cNvSpPr>
            <p:nvPr/>
          </p:nvSpPr>
          <p:spPr>
            <a:xfrm>
              <a:off x="1376008" y="14100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>
              <a:spLocks noChangeAspect="1"/>
            </p:cNvSpPr>
            <p:nvPr/>
          </p:nvSpPr>
          <p:spPr>
            <a:xfrm>
              <a:off x="1680808" y="17148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>
              <a:spLocks noChangeAspect="1"/>
            </p:cNvSpPr>
            <p:nvPr/>
          </p:nvSpPr>
          <p:spPr>
            <a:xfrm>
              <a:off x="1833208" y="17910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>
              <a:spLocks noChangeAspect="1"/>
            </p:cNvSpPr>
            <p:nvPr/>
          </p:nvSpPr>
          <p:spPr>
            <a:xfrm>
              <a:off x="1985608" y="16386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>
              <a:spLocks noChangeAspect="1"/>
            </p:cNvSpPr>
            <p:nvPr/>
          </p:nvSpPr>
          <p:spPr>
            <a:xfrm>
              <a:off x="2138008" y="17910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>
              <a:spLocks noChangeAspect="1"/>
            </p:cNvSpPr>
            <p:nvPr/>
          </p:nvSpPr>
          <p:spPr>
            <a:xfrm>
              <a:off x="2595208" y="16386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>
              <a:spLocks noChangeAspect="1"/>
            </p:cNvSpPr>
            <p:nvPr/>
          </p:nvSpPr>
          <p:spPr>
            <a:xfrm>
              <a:off x="2442808" y="18672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>
              <a:spLocks noChangeAspect="1"/>
            </p:cNvSpPr>
            <p:nvPr/>
          </p:nvSpPr>
          <p:spPr>
            <a:xfrm>
              <a:off x="2519008" y="11814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>
              <a:spLocks noChangeAspect="1"/>
            </p:cNvSpPr>
            <p:nvPr/>
          </p:nvSpPr>
          <p:spPr>
            <a:xfrm>
              <a:off x="2671408" y="14100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>
              <a:spLocks noChangeAspect="1"/>
            </p:cNvSpPr>
            <p:nvPr/>
          </p:nvSpPr>
          <p:spPr>
            <a:xfrm>
              <a:off x="1985608" y="9528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>
              <a:spLocks noChangeAspect="1"/>
            </p:cNvSpPr>
            <p:nvPr/>
          </p:nvSpPr>
          <p:spPr>
            <a:xfrm>
              <a:off x="2290408" y="8004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>
              <a:spLocks noChangeAspect="1"/>
            </p:cNvSpPr>
            <p:nvPr/>
          </p:nvSpPr>
          <p:spPr>
            <a:xfrm>
              <a:off x="1757008" y="724215"/>
              <a:ext cx="128016" cy="128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147408" y="716658"/>
              <a:ext cx="1676400" cy="1295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reeform 385"/>
            <p:cNvSpPr/>
            <p:nvPr/>
          </p:nvSpPr>
          <p:spPr>
            <a:xfrm>
              <a:off x="1066800" y="609600"/>
              <a:ext cx="1867844" cy="1444652"/>
            </a:xfrm>
            <a:custGeom>
              <a:avLst/>
              <a:gdLst>
                <a:gd name="connsiteX0" fmla="*/ 746886 w 1867844"/>
                <a:gd name="connsiteY0" fmla="*/ 25190 h 1444652"/>
                <a:gd name="connsiteX1" fmla="*/ 663758 w 1867844"/>
                <a:gd name="connsiteY1" fmla="*/ 115875 h 1444652"/>
                <a:gd name="connsiteX2" fmla="*/ 603302 w 1867844"/>
                <a:gd name="connsiteY2" fmla="*/ 335028 h 1444652"/>
                <a:gd name="connsiteX3" fmla="*/ 474833 w 1867844"/>
                <a:gd name="connsiteY3" fmla="*/ 387927 h 1444652"/>
                <a:gd name="connsiteX4" fmla="*/ 240565 w 1867844"/>
                <a:gd name="connsiteY4" fmla="*/ 403041 h 1444652"/>
                <a:gd name="connsiteX5" fmla="*/ 6297 w 1867844"/>
                <a:gd name="connsiteY5" fmla="*/ 531511 h 1444652"/>
                <a:gd name="connsiteX6" fmla="*/ 202780 w 1867844"/>
                <a:gd name="connsiteY6" fmla="*/ 864020 h 1444652"/>
                <a:gd name="connsiteX7" fmla="*/ 656201 w 1867844"/>
                <a:gd name="connsiteY7" fmla="*/ 969818 h 1444652"/>
                <a:gd name="connsiteX8" fmla="*/ 905583 w 1867844"/>
                <a:gd name="connsiteY8" fmla="*/ 1393012 h 1444652"/>
                <a:gd name="connsiteX9" fmla="*/ 1442132 w 1867844"/>
                <a:gd name="connsiteY9" fmla="*/ 1279656 h 1444652"/>
                <a:gd name="connsiteX10" fmla="*/ 1850211 w 1867844"/>
                <a:gd name="connsiteY10" fmla="*/ 1188972 h 1444652"/>
                <a:gd name="connsiteX11" fmla="*/ 1547930 w 1867844"/>
                <a:gd name="connsiteY11" fmla="*/ 788450 h 1444652"/>
                <a:gd name="connsiteX12" fmla="*/ 1729299 w 1867844"/>
                <a:gd name="connsiteY12" fmla="*/ 410598 h 1444652"/>
                <a:gd name="connsiteX13" fmla="*/ 1064281 w 1867844"/>
                <a:gd name="connsiteY13" fmla="*/ 274572 h 1444652"/>
                <a:gd name="connsiteX14" fmla="*/ 988710 w 1867844"/>
                <a:gd name="connsiteY14" fmla="*/ 40304 h 1444652"/>
                <a:gd name="connsiteX15" fmla="*/ 746886 w 1867844"/>
                <a:gd name="connsiteY15" fmla="*/ 25190 h 144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7844" h="1444652">
                  <a:moveTo>
                    <a:pt x="746886" y="25190"/>
                  </a:moveTo>
                  <a:cubicBezTo>
                    <a:pt x="692727" y="37785"/>
                    <a:pt x="687689" y="64235"/>
                    <a:pt x="663758" y="115875"/>
                  </a:cubicBezTo>
                  <a:cubicBezTo>
                    <a:pt x="639827" y="167515"/>
                    <a:pt x="634790" y="289686"/>
                    <a:pt x="603302" y="335028"/>
                  </a:cubicBezTo>
                  <a:cubicBezTo>
                    <a:pt x="571815" y="380370"/>
                    <a:pt x="535289" y="376592"/>
                    <a:pt x="474833" y="387927"/>
                  </a:cubicBezTo>
                  <a:cubicBezTo>
                    <a:pt x="414377" y="399263"/>
                    <a:pt x="318654" y="379110"/>
                    <a:pt x="240565" y="403041"/>
                  </a:cubicBezTo>
                  <a:cubicBezTo>
                    <a:pt x="162476" y="426972"/>
                    <a:pt x="12595" y="454681"/>
                    <a:pt x="6297" y="531511"/>
                  </a:cubicBezTo>
                  <a:cubicBezTo>
                    <a:pt x="0" y="608341"/>
                    <a:pt x="94463" y="790969"/>
                    <a:pt x="202780" y="864020"/>
                  </a:cubicBezTo>
                  <a:cubicBezTo>
                    <a:pt x="311097" y="937071"/>
                    <a:pt x="539067" y="881653"/>
                    <a:pt x="656201" y="969818"/>
                  </a:cubicBezTo>
                  <a:cubicBezTo>
                    <a:pt x="773335" y="1057983"/>
                    <a:pt x="774594" y="1341372"/>
                    <a:pt x="905583" y="1393012"/>
                  </a:cubicBezTo>
                  <a:cubicBezTo>
                    <a:pt x="1036572" y="1444652"/>
                    <a:pt x="1442132" y="1279656"/>
                    <a:pt x="1442132" y="1279656"/>
                  </a:cubicBezTo>
                  <a:cubicBezTo>
                    <a:pt x="1599570" y="1245649"/>
                    <a:pt x="1832578" y="1270840"/>
                    <a:pt x="1850211" y="1188972"/>
                  </a:cubicBezTo>
                  <a:cubicBezTo>
                    <a:pt x="1867844" y="1107104"/>
                    <a:pt x="1568082" y="918179"/>
                    <a:pt x="1547930" y="788450"/>
                  </a:cubicBezTo>
                  <a:cubicBezTo>
                    <a:pt x="1527778" y="658721"/>
                    <a:pt x="1809907" y="496244"/>
                    <a:pt x="1729299" y="410598"/>
                  </a:cubicBezTo>
                  <a:cubicBezTo>
                    <a:pt x="1648691" y="324952"/>
                    <a:pt x="1187712" y="336288"/>
                    <a:pt x="1064281" y="274572"/>
                  </a:cubicBezTo>
                  <a:cubicBezTo>
                    <a:pt x="940850" y="212856"/>
                    <a:pt x="1041609" y="80608"/>
                    <a:pt x="988710" y="40304"/>
                  </a:cubicBezTo>
                  <a:cubicBezTo>
                    <a:pt x="935811" y="0"/>
                    <a:pt x="801045" y="12595"/>
                    <a:pt x="746886" y="2519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7" name="Straight Arrow Connector 386"/>
          <p:cNvCxnSpPr/>
          <p:nvPr/>
        </p:nvCxnSpPr>
        <p:spPr>
          <a:xfrm rot="16200000" flipH="1">
            <a:off x="213519" y="457200"/>
            <a:ext cx="6096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61119" y="0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Leakage</a:t>
            </a:r>
            <a:endParaRPr lang="en-US" sz="18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889919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(a)</a:t>
            </a:r>
            <a:endParaRPr lang="en-US" sz="1800" dirty="0"/>
          </a:p>
        </p:txBody>
      </p:sp>
      <p:sp>
        <p:nvSpPr>
          <p:cNvPr id="390" name="TextBox 389"/>
          <p:cNvSpPr txBox="1"/>
          <p:nvPr/>
        </p:nvSpPr>
        <p:spPr>
          <a:xfrm>
            <a:off x="5928519" y="28194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(b)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1</cp:revision>
  <dcterms:created xsi:type="dcterms:W3CDTF">2010-11-28T06:59:42Z</dcterms:created>
  <dcterms:modified xsi:type="dcterms:W3CDTF">2010-11-28T07:09:20Z</dcterms:modified>
</cp:coreProperties>
</file>