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6035675" cy="4754563"/>
  <p:notesSz cx="7099300" cy="10234613"/>
  <p:defaultTextStyle>
    <a:defPPr>
      <a:defRPr lang="en-US"/>
    </a:defPPr>
    <a:lvl1pPr marL="0" algn="l" defTabSz="6116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5821" algn="l" defTabSz="6116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1642" algn="l" defTabSz="6116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7464" algn="l" defTabSz="6116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23285" algn="l" defTabSz="6116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9106" algn="l" defTabSz="6116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34927" algn="l" defTabSz="6116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40748" algn="l" defTabSz="6116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46570" algn="l" defTabSz="6116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302" y="-84"/>
      </p:cViewPr>
      <p:guideLst>
        <p:guide orient="horz" pos="1498"/>
        <p:guide pos="19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200AB-3C85-4D96-9254-D28522878331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768350"/>
            <a:ext cx="48704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3FA2F-4352-4519-81FA-AED40A9145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76" y="1476998"/>
            <a:ext cx="5130323" cy="1019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5352" y="2694254"/>
            <a:ext cx="4224973" cy="12150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5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1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2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9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34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40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46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5A59-DC00-4E64-A3B3-49DEF1BEB1DF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BAE3-38E9-4C4C-AE36-488697E17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5A59-DC00-4E64-A3B3-49DEF1BEB1DF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BAE3-38E9-4C4C-AE36-488697E17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2897" y="126570"/>
            <a:ext cx="950409" cy="27052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1668" y="126570"/>
            <a:ext cx="2750634" cy="27052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5A59-DC00-4E64-A3B3-49DEF1BEB1DF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BAE3-38E9-4C4C-AE36-488697E17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5A59-DC00-4E64-A3B3-49DEF1BEB1DF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BAE3-38E9-4C4C-AE36-488697E17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777" y="3055250"/>
            <a:ext cx="5130323" cy="944309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777" y="2015187"/>
            <a:ext cx="5130323" cy="1040062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058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164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746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2328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2910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3492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4074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4657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5A59-DC00-4E64-A3B3-49DEF1BEB1DF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BAE3-38E9-4C4C-AE36-488697E17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669" y="739600"/>
            <a:ext cx="1850522" cy="209222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2784" y="739600"/>
            <a:ext cx="1850522" cy="209222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5A59-DC00-4E64-A3B3-49DEF1BEB1DF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BAE3-38E9-4C4C-AE36-488697E17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84" y="190404"/>
            <a:ext cx="5432107" cy="792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84" y="1064275"/>
            <a:ext cx="2666805" cy="44353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5821" indent="0">
              <a:buNone/>
              <a:defRPr sz="1400" b="1"/>
            </a:lvl2pPr>
            <a:lvl3pPr marL="611642" indent="0">
              <a:buNone/>
              <a:defRPr sz="1200" b="1"/>
            </a:lvl3pPr>
            <a:lvl4pPr marL="917464" indent="0">
              <a:buNone/>
              <a:defRPr sz="1100" b="1"/>
            </a:lvl4pPr>
            <a:lvl5pPr marL="1223285" indent="0">
              <a:buNone/>
              <a:defRPr sz="1100" b="1"/>
            </a:lvl5pPr>
            <a:lvl6pPr marL="1529106" indent="0">
              <a:buNone/>
              <a:defRPr sz="1100" b="1"/>
            </a:lvl6pPr>
            <a:lvl7pPr marL="1834927" indent="0">
              <a:buNone/>
              <a:defRPr sz="1100" b="1"/>
            </a:lvl7pPr>
            <a:lvl8pPr marL="2140748" indent="0">
              <a:buNone/>
              <a:defRPr sz="1100" b="1"/>
            </a:lvl8pPr>
            <a:lvl9pPr marL="24465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1784" y="1507815"/>
            <a:ext cx="2666805" cy="273937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66042" y="1064275"/>
            <a:ext cx="2667853" cy="44353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5821" indent="0">
              <a:buNone/>
              <a:defRPr sz="1400" b="1"/>
            </a:lvl2pPr>
            <a:lvl3pPr marL="611642" indent="0">
              <a:buNone/>
              <a:defRPr sz="1200" b="1"/>
            </a:lvl3pPr>
            <a:lvl4pPr marL="917464" indent="0">
              <a:buNone/>
              <a:defRPr sz="1100" b="1"/>
            </a:lvl4pPr>
            <a:lvl5pPr marL="1223285" indent="0">
              <a:buNone/>
              <a:defRPr sz="1100" b="1"/>
            </a:lvl5pPr>
            <a:lvl6pPr marL="1529106" indent="0">
              <a:buNone/>
              <a:defRPr sz="1100" b="1"/>
            </a:lvl6pPr>
            <a:lvl7pPr marL="1834927" indent="0">
              <a:buNone/>
              <a:defRPr sz="1100" b="1"/>
            </a:lvl7pPr>
            <a:lvl8pPr marL="2140748" indent="0">
              <a:buNone/>
              <a:defRPr sz="1100" b="1"/>
            </a:lvl8pPr>
            <a:lvl9pPr marL="24465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66042" y="1507815"/>
            <a:ext cx="2667853" cy="273937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5A59-DC00-4E64-A3B3-49DEF1BEB1DF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BAE3-38E9-4C4C-AE36-488697E17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5A59-DC00-4E64-A3B3-49DEF1BEB1DF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BAE3-38E9-4C4C-AE36-488697E17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5A59-DC00-4E64-A3B3-49DEF1BEB1DF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BAE3-38E9-4C4C-AE36-488697E17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87" y="189302"/>
            <a:ext cx="1985695" cy="805634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9785" y="189303"/>
            <a:ext cx="3374110" cy="40578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87" y="994937"/>
            <a:ext cx="1985695" cy="3252254"/>
          </a:xfrm>
        </p:spPr>
        <p:txBody>
          <a:bodyPr/>
          <a:lstStyle>
            <a:lvl1pPr marL="0" indent="0">
              <a:buNone/>
              <a:defRPr sz="1000"/>
            </a:lvl1pPr>
            <a:lvl2pPr marL="305821" indent="0">
              <a:buNone/>
              <a:defRPr sz="800"/>
            </a:lvl2pPr>
            <a:lvl3pPr marL="611642" indent="0">
              <a:buNone/>
              <a:defRPr sz="700"/>
            </a:lvl3pPr>
            <a:lvl4pPr marL="917464" indent="0">
              <a:buNone/>
              <a:defRPr sz="600"/>
            </a:lvl4pPr>
            <a:lvl5pPr marL="1223285" indent="0">
              <a:buNone/>
              <a:defRPr sz="600"/>
            </a:lvl5pPr>
            <a:lvl6pPr marL="1529106" indent="0">
              <a:buNone/>
              <a:defRPr sz="600"/>
            </a:lvl6pPr>
            <a:lvl7pPr marL="1834927" indent="0">
              <a:buNone/>
              <a:defRPr sz="600"/>
            </a:lvl7pPr>
            <a:lvl8pPr marL="2140748" indent="0">
              <a:buNone/>
              <a:defRPr sz="600"/>
            </a:lvl8pPr>
            <a:lvl9pPr marL="24465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5A59-DC00-4E64-A3B3-49DEF1BEB1DF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BAE3-38E9-4C4C-AE36-488697E17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035" y="3328196"/>
            <a:ext cx="3621405" cy="392912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3035" y="424829"/>
            <a:ext cx="3621405" cy="2852738"/>
          </a:xfrm>
        </p:spPr>
        <p:txBody>
          <a:bodyPr/>
          <a:lstStyle>
            <a:lvl1pPr marL="0" indent="0">
              <a:buNone/>
              <a:defRPr sz="2100"/>
            </a:lvl1pPr>
            <a:lvl2pPr marL="305821" indent="0">
              <a:buNone/>
              <a:defRPr sz="1900"/>
            </a:lvl2pPr>
            <a:lvl3pPr marL="611642" indent="0">
              <a:buNone/>
              <a:defRPr sz="1600"/>
            </a:lvl3pPr>
            <a:lvl4pPr marL="917464" indent="0">
              <a:buNone/>
              <a:defRPr sz="1400"/>
            </a:lvl4pPr>
            <a:lvl5pPr marL="1223285" indent="0">
              <a:buNone/>
              <a:defRPr sz="1400"/>
            </a:lvl5pPr>
            <a:lvl6pPr marL="1529106" indent="0">
              <a:buNone/>
              <a:defRPr sz="1400"/>
            </a:lvl6pPr>
            <a:lvl7pPr marL="1834927" indent="0">
              <a:buNone/>
              <a:defRPr sz="1400"/>
            </a:lvl7pPr>
            <a:lvl8pPr marL="2140748" indent="0">
              <a:buNone/>
              <a:defRPr sz="1400"/>
            </a:lvl8pPr>
            <a:lvl9pPr marL="2446570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3035" y="3721108"/>
            <a:ext cx="3621405" cy="558001"/>
          </a:xfrm>
        </p:spPr>
        <p:txBody>
          <a:bodyPr/>
          <a:lstStyle>
            <a:lvl1pPr marL="0" indent="0">
              <a:buNone/>
              <a:defRPr sz="1000"/>
            </a:lvl1pPr>
            <a:lvl2pPr marL="305821" indent="0">
              <a:buNone/>
              <a:defRPr sz="800"/>
            </a:lvl2pPr>
            <a:lvl3pPr marL="611642" indent="0">
              <a:buNone/>
              <a:defRPr sz="700"/>
            </a:lvl3pPr>
            <a:lvl4pPr marL="917464" indent="0">
              <a:buNone/>
              <a:defRPr sz="600"/>
            </a:lvl4pPr>
            <a:lvl5pPr marL="1223285" indent="0">
              <a:buNone/>
              <a:defRPr sz="600"/>
            </a:lvl5pPr>
            <a:lvl6pPr marL="1529106" indent="0">
              <a:buNone/>
              <a:defRPr sz="600"/>
            </a:lvl6pPr>
            <a:lvl7pPr marL="1834927" indent="0">
              <a:buNone/>
              <a:defRPr sz="600"/>
            </a:lvl7pPr>
            <a:lvl8pPr marL="2140748" indent="0">
              <a:buNone/>
              <a:defRPr sz="600"/>
            </a:lvl8pPr>
            <a:lvl9pPr marL="24465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5A59-DC00-4E64-A3B3-49DEF1BEB1DF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BAE3-38E9-4C4C-AE36-488697E17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84" y="190404"/>
            <a:ext cx="5432107" cy="792427"/>
          </a:xfrm>
          <a:prstGeom prst="rect">
            <a:avLst/>
          </a:prstGeom>
        </p:spPr>
        <p:txBody>
          <a:bodyPr vert="horz" lIns="61164" tIns="30582" rIns="61164" bIns="305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84" y="1109400"/>
            <a:ext cx="5432107" cy="3137793"/>
          </a:xfrm>
          <a:prstGeom prst="rect">
            <a:avLst/>
          </a:prstGeom>
        </p:spPr>
        <p:txBody>
          <a:bodyPr vert="horz" lIns="61164" tIns="30582" rIns="61164" bIns="305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84" y="4406776"/>
            <a:ext cx="1408324" cy="253136"/>
          </a:xfrm>
          <a:prstGeom prst="rect">
            <a:avLst/>
          </a:prstGeom>
        </p:spPr>
        <p:txBody>
          <a:bodyPr vert="horz" lIns="61164" tIns="30582" rIns="61164" bIns="30582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35A59-DC00-4E64-A3B3-49DEF1BEB1DF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62190" y="4406776"/>
            <a:ext cx="1911297" cy="253136"/>
          </a:xfrm>
          <a:prstGeom prst="rect">
            <a:avLst/>
          </a:prstGeom>
        </p:spPr>
        <p:txBody>
          <a:bodyPr vert="horz" lIns="61164" tIns="30582" rIns="61164" bIns="30582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5567" y="4406776"/>
            <a:ext cx="1408324" cy="253136"/>
          </a:xfrm>
          <a:prstGeom prst="rect">
            <a:avLst/>
          </a:prstGeom>
        </p:spPr>
        <p:txBody>
          <a:bodyPr vert="horz" lIns="61164" tIns="30582" rIns="61164" bIns="30582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1BAE3-38E9-4C4C-AE36-488697E17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1642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366" indent="-229366" algn="l" defTabSz="61164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6960" indent="-191138" algn="l" defTabSz="611642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4553" indent="-152911" algn="l" defTabSz="61164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70374" indent="-152911" algn="l" defTabSz="611642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6195" indent="-152911" algn="l" defTabSz="611642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82017" indent="-152911" algn="l" defTabSz="611642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87838" indent="-152911" algn="l" defTabSz="611642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93659" indent="-152911" algn="l" defTabSz="611642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99480" indent="-152911" algn="l" defTabSz="611642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1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821" algn="l" defTabSz="611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1642" algn="l" defTabSz="611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7464" algn="l" defTabSz="611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3285" algn="l" defTabSz="611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9106" algn="l" defTabSz="611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34927" algn="l" defTabSz="611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40748" algn="l" defTabSz="611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46570" algn="l" defTabSz="611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0797" y="91281"/>
            <a:ext cx="5852344" cy="4572000"/>
            <a:chOff x="30797" y="91281"/>
            <a:chExt cx="5852344" cy="4572000"/>
          </a:xfrm>
        </p:grpSpPr>
        <p:sp>
          <p:nvSpPr>
            <p:cNvPr id="100" name="Oval 99"/>
            <p:cNvSpPr/>
            <p:nvPr/>
          </p:nvSpPr>
          <p:spPr>
            <a:xfrm>
              <a:off x="3444741" y="624681"/>
              <a:ext cx="1752600" cy="167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180775" y="1996281"/>
              <a:ext cx="2590800" cy="2667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 flipV="1">
              <a:off x="91941" y="1767681"/>
              <a:ext cx="1676400" cy="381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768341" y="1767681"/>
              <a:ext cx="1524000" cy="2286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4054341" y="1942115"/>
              <a:ext cx="1828800" cy="12954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3063741" y="2224881"/>
              <a:ext cx="1219200" cy="762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16200000" flipH="1">
              <a:off x="4587741" y="624681"/>
              <a:ext cx="1752600" cy="8382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2530341" y="181174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4740141" y="2605881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30797" y="2075878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4968741" y="91281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66235" y="149119"/>
              <a:ext cx="5771002" cy="2761562"/>
            </a:xfrm>
            <a:custGeom>
              <a:avLst/>
              <a:gdLst>
                <a:gd name="connsiteX0" fmla="*/ 0 w 5771002"/>
                <a:gd name="connsiteY0" fmla="*/ 1972019 h 2761562"/>
                <a:gd name="connsiteX1" fmla="*/ 1311007 w 5771002"/>
                <a:gd name="connsiteY1" fmla="*/ 1487277 h 2761562"/>
                <a:gd name="connsiteX2" fmla="*/ 2533880 w 5771002"/>
                <a:gd name="connsiteY2" fmla="*/ 1707615 h 2761562"/>
                <a:gd name="connsiteX3" fmla="*/ 3448280 w 5771002"/>
                <a:gd name="connsiteY3" fmla="*/ 2622015 h 2761562"/>
                <a:gd name="connsiteX4" fmla="*/ 4759287 w 5771002"/>
                <a:gd name="connsiteY4" fmla="*/ 2544897 h 2761562"/>
                <a:gd name="connsiteX5" fmla="*/ 5728771 w 5771002"/>
                <a:gd name="connsiteY5" fmla="*/ 1366092 h 2761562"/>
                <a:gd name="connsiteX6" fmla="*/ 5012675 w 5771002"/>
                <a:gd name="connsiteY6" fmla="*/ 0 h 276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71002" h="2761562">
                  <a:moveTo>
                    <a:pt x="0" y="1972019"/>
                  </a:moveTo>
                  <a:cubicBezTo>
                    <a:pt x="444347" y="1751681"/>
                    <a:pt x="888694" y="1531344"/>
                    <a:pt x="1311007" y="1487277"/>
                  </a:cubicBezTo>
                  <a:cubicBezTo>
                    <a:pt x="1733320" y="1443210"/>
                    <a:pt x="2177668" y="1518492"/>
                    <a:pt x="2533880" y="1707615"/>
                  </a:cubicBezTo>
                  <a:cubicBezTo>
                    <a:pt x="2890092" y="1896738"/>
                    <a:pt x="3077379" y="2482468"/>
                    <a:pt x="3448280" y="2622015"/>
                  </a:cubicBezTo>
                  <a:cubicBezTo>
                    <a:pt x="3819181" y="2761562"/>
                    <a:pt x="4379205" y="2754217"/>
                    <a:pt x="4759287" y="2544897"/>
                  </a:cubicBezTo>
                  <a:cubicBezTo>
                    <a:pt x="5139369" y="2335577"/>
                    <a:pt x="5686540" y="1790242"/>
                    <a:pt x="5728771" y="1366092"/>
                  </a:cubicBezTo>
                  <a:cubicBezTo>
                    <a:pt x="5771002" y="941942"/>
                    <a:pt x="5391838" y="470971"/>
                    <a:pt x="5012675" y="0"/>
                  </a:cubicBezTo>
                </a:path>
              </a:pathLst>
            </a:cu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2072481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t</a:t>
            </a:r>
            <a:r>
              <a:rPr lang="en-US" sz="3600" i="1" baseline="-25000" dirty="0" smtClean="0"/>
              <a:t>0</a:t>
            </a:r>
            <a:endParaRPr lang="en-US" sz="3600" i="1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447591" y="1121350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t</a:t>
            </a:r>
            <a:r>
              <a:rPr lang="en-US" sz="3600" i="1" baseline="-25000" dirty="0" smtClean="0"/>
              <a:t>1</a:t>
            </a:r>
            <a:endParaRPr lang="en-US" sz="3600" i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694237" y="2682081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t</a:t>
            </a:r>
            <a:r>
              <a:rPr lang="en-US" sz="3600" i="1" baseline="-25000" dirty="0" smtClean="0"/>
              <a:t>2</a:t>
            </a:r>
            <a:endParaRPr lang="en-US" sz="3600" i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581191" y="0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t</a:t>
            </a:r>
            <a:r>
              <a:rPr lang="en-US" sz="3600" i="1" baseline="-25000" dirty="0" smtClean="0"/>
              <a:t>3</a:t>
            </a:r>
            <a:endParaRPr lang="en-US" sz="3600" i="1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0797" y="91281"/>
            <a:ext cx="5852344" cy="4572000"/>
            <a:chOff x="30797" y="91281"/>
            <a:chExt cx="5852344" cy="4572000"/>
          </a:xfrm>
        </p:grpSpPr>
        <p:sp>
          <p:nvSpPr>
            <p:cNvPr id="100" name="Oval 99"/>
            <p:cNvSpPr/>
            <p:nvPr/>
          </p:nvSpPr>
          <p:spPr>
            <a:xfrm>
              <a:off x="3444741" y="624681"/>
              <a:ext cx="1752600" cy="167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180775" y="1996281"/>
              <a:ext cx="2590800" cy="2667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 flipV="1">
              <a:off x="91941" y="1767681"/>
              <a:ext cx="1676400" cy="381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768341" y="1767681"/>
              <a:ext cx="1524000" cy="2286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4054341" y="1942115"/>
              <a:ext cx="1828800" cy="12954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3063741" y="2224881"/>
              <a:ext cx="1219200" cy="762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16200000" flipH="1">
              <a:off x="4587741" y="624681"/>
              <a:ext cx="1752600" cy="8382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2530341" y="181174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4740141" y="2605881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30797" y="2075878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4968741" y="91281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66235" y="149119"/>
              <a:ext cx="5771002" cy="3106451"/>
            </a:xfrm>
            <a:custGeom>
              <a:avLst/>
              <a:gdLst>
                <a:gd name="connsiteX0" fmla="*/ 0 w 5771002"/>
                <a:gd name="connsiteY0" fmla="*/ 1972019 h 2761562"/>
                <a:gd name="connsiteX1" fmla="*/ 1311007 w 5771002"/>
                <a:gd name="connsiteY1" fmla="*/ 1487277 h 2761562"/>
                <a:gd name="connsiteX2" fmla="*/ 2533880 w 5771002"/>
                <a:gd name="connsiteY2" fmla="*/ 1707615 h 2761562"/>
                <a:gd name="connsiteX3" fmla="*/ 3448280 w 5771002"/>
                <a:gd name="connsiteY3" fmla="*/ 2622015 h 2761562"/>
                <a:gd name="connsiteX4" fmla="*/ 4759287 w 5771002"/>
                <a:gd name="connsiteY4" fmla="*/ 2544897 h 2761562"/>
                <a:gd name="connsiteX5" fmla="*/ 5728771 w 5771002"/>
                <a:gd name="connsiteY5" fmla="*/ 1366092 h 2761562"/>
                <a:gd name="connsiteX6" fmla="*/ 5012675 w 5771002"/>
                <a:gd name="connsiteY6" fmla="*/ 0 h 2761562"/>
                <a:gd name="connsiteX0" fmla="*/ 0 w 5771002"/>
                <a:gd name="connsiteY0" fmla="*/ 1972019 h 2601818"/>
                <a:gd name="connsiteX1" fmla="*/ 1311007 w 5771002"/>
                <a:gd name="connsiteY1" fmla="*/ 1487277 h 2601818"/>
                <a:gd name="connsiteX2" fmla="*/ 2533880 w 5771002"/>
                <a:gd name="connsiteY2" fmla="*/ 1707615 h 2601818"/>
                <a:gd name="connsiteX3" fmla="*/ 4759287 w 5771002"/>
                <a:gd name="connsiteY3" fmla="*/ 2544897 h 2601818"/>
                <a:gd name="connsiteX4" fmla="*/ 5728771 w 5771002"/>
                <a:gd name="connsiteY4" fmla="*/ 1366092 h 2601818"/>
                <a:gd name="connsiteX5" fmla="*/ 5012675 w 5771002"/>
                <a:gd name="connsiteY5" fmla="*/ 0 h 2601818"/>
                <a:gd name="connsiteX0" fmla="*/ 0 w 5771002"/>
                <a:gd name="connsiteY0" fmla="*/ 1972019 h 2655582"/>
                <a:gd name="connsiteX1" fmla="*/ 1311007 w 5771002"/>
                <a:gd name="connsiteY1" fmla="*/ 1487277 h 2655582"/>
                <a:gd name="connsiteX2" fmla="*/ 2533880 w 5771002"/>
                <a:gd name="connsiteY2" fmla="*/ 1707615 h 2655582"/>
                <a:gd name="connsiteX3" fmla="*/ 3263705 w 5771002"/>
                <a:gd name="connsiteY3" fmla="*/ 2030201 h 2655582"/>
                <a:gd name="connsiteX4" fmla="*/ 4759287 w 5771002"/>
                <a:gd name="connsiteY4" fmla="*/ 2544897 h 2655582"/>
                <a:gd name="connsiteX5" fmla="*/ 5728771 w 5771002"/>
                <a:gd name="connsiteY5" fmla="*/ 1366092 h 2655582"/>
                <a:gd name="connsiteX6" fmla="*/ 5012675 w 5771002"/>
                <a:gd name="connsiteY6" fmla="*/ 0 h 2655582"/>
                <a:gd name="connsiteX0" fmla="*/ 0 w 5771002"/>
                <a:gd name="connsiteY0" fmla="*/ 1972019 h 2731782"/>
                <a:gd name="connsiteX1" fmla="*/ 1311007 w 5771002"/>
                <a:gd name="connsiteY1" fmla="*/ 1487277 h 2731782"/>
                <a:gd name="connsiteX2" fmla="*/ 2533880 w 5771002"/>
                <a:gd name="connsiteY2" fmla="*/ 1707615 h 2731782"/>
                <a:gd name="connsiteX3" fmla="*/ 3263705 w 5771002"/>
                <a:gd name="connsiteY3" fmla="*/ 2030201 h 2731782"/>
                <a:gd name="connsiteX4" fmla="*/ 4254305 w 5771002"/>
                <a:gd name="connsiteY4" fmla="*/ 2487401 h 2731782"/>
                <a:gd name="connsiteX5" fmla="*/ 4759287 w 5771002"/>
                <a:gd name="connsiteY5" fmla="*/ 2544897 h 2731782"/>
                <a:gd name="connsiteX6" fmla="*/ 5728771 w 5771002"/>
                <a:gd name="connsiteY6" fmla="*/ 1366092 h 2731782"/>
                <a:gd name="connsiteX7" fmla="*/ 5012675 w 5771002"/>
                <a:gd name="connsiteY7" fmla="*/ 0 h 2731782"/>
                <a:gd name="connsiteX0" fmla="*/ 0 w 5771002"/>
                <a:gd name="connsiteY0" fmla="*/ 1972019 h 2655582"/>
                <a:gd name="connsiteX1" fmla="*/ 1311007 w 5771002"/>
                <a:gd name="connsiteY1" fmla="*/ 1487277 h 2655582"/>
                <a:gd name="connsiteX2" fmla="*/ 2533880 w 5771002"/>
                <a:gd name="connsiteY2" fmla="*/ 1707615 h 2655582"/>
                <a:gd name="connsiteX3" fmla="*/ 3263705 w 5771002"/>
                <a:gd name="connsiteY3" fmla="*/ 2030201 h 2655582"/>
                <a:gd name="connsiteX4" fmla="*/ 4759287 w 5771002"/>
                <a:gd name="connsiteY4" fmla="*/ 2544897 h 2655582"/>
                <a:gd name="connsiteX5" fmla="*/ 5728771 w 5771002"/>
                <a:gd name="connsiteY5" fmla="*/ 1366092 h 2655582"/>
                <a:gd name="connsiteX6" fmla="*/ 5012675 w 5771002"/>
                <a:gd name="connsiteY6" fmla="*/ 0 h 2655582"/>
                <a:gd name="connsiteX0" fmla="*/ 0 w 5771002"/>
                <a:gd name="connsiteY0" fmla="*/ 1972019 h 2714002"/>
                <a:gd name="connsiteX1" fmla="*/ 1311007 w 5771002"/>
                <a:gd name="connsiteY1" fmla="*/ 1487277 h 2714002"/>
                <a:gd name="connsiteX2" fmla="*/ 2533880 w 5771002"/>
                <a:gd name="connsiteY2" fmla="*/ 1707615 h 2714002"/>
                <a:gd name="connsiteX3" fmla="*/ 3263705 w 5771002"/>
                <a:gd name="connsiteY3" fmla="*/ 2030201 h 2714002"/>
                <a:gd name="connsiteX4" fmla="*/ 3995225 w 5771002"/>
                <a:gd name="connsiteY4" fmla="*/ 2380721 h 2714002"/>
                <a:gd name="connsiteX5" fmla="*/ 4759287 w 5771002"/>
                <a:gd name="connsiteY5" fmla="*/ 2544897 h 2714002"/>
                <a:gd name="connsiteX6" fmla="*/ 5728771 w 5771002"/>
                <a:gd name="connsiteY6" fmla="*/ 1366092 h 2714002"/>
                <a:gd name="connsiteX7" fmla="*/ 5012675 w 5771002"/>
                <a:gd name="connsiteY7" fmla="*/ 0 h 2714002"/>
                <a:gd name="connsiteX0" fmla="*/ 0 w 5771002"/>
                <a:gd name="connsiteY0" fmla="*/ 1972019 h 3152145"/>
                <a:gd name="connsiteX1" fmla="*/ 1311007 w 5771002"/>
                <a:gd name="connsiteY1" fmla="*/ 1487277 h 3152145"/>
                <a:gd name="connsiteX2" fmla="*/ 2533880 w 5771002"/>
                <a:gd name="connsiteY2" fmla="*/ 1707615 h 3152145"/>
                <a:gd name="connsiteX3" fmla="*/ 3263705 w 5771002"/>
                <a:gd name="connsiteY3" fmla="*/ 2030201 h 3152145"/>
                <a:gd name="connsiteX4" fmla="*/ 4018402 w 5771002"/>
                <a:gd name="connsiteY4" fmla="*/ 3066362 h 3152145"/>
                <a:gd name="connsiteX5" fmla="*/ 4759287 w 5771002"/>
                <a:gd name="connsiteY5" fmla="*/ 2544897 h 3152145"/>
                <a:gd name="connsiteX6" fmla="*/ 5728771 w 5771002"/>
                <a:gd name="connsiteY6" fmla="*/ 1366092 h 3152145"/>
                <a:gd name="connsiteX7" fmla="*/ 5012675 w 5771002"/>
                <a:gd name="connsiteY7" fmla="*/ 0 h 3152145"/>
                <a:gd name="connsiteX0" fmla="*/ 0 w 5771002"/>
                <a:gd name="connsiteY0" fmla="*/ 1972019 h 3106451"/>
                <a:gd name="connsiteX1" fmla="*/ 1311007 w 5771002"/>
                <a:gd name="connsiteY1" fmla="*/ 1487277 h 3106451"/>
                <a:gd name="connsiteX2" fmla="*/ 2533880 w 5771002"/>
                <a:gd name="connsiteY2" fmla="*/ 1707615 h 3106451"/>
                <a:gd name="connsiteX3" fmla="*/ 3561202 w 5771002"/>
                <a:gd name="connsiteY3" fmla="*/ 2304362 h 3106451"/>
                <a:gd name="connsiteX4" fmla="*/ 4018402 w 5771002"/>
                <a:gd name="connsiteY4" fmla="*/ 3066362 h 3106451"/>
                <a:gd name="connsiteX5" fmla="*/ 4759287 w 5771002"/>
                <a:gd name="connsiteY5" fmla="*/ 2544897 h 3106451"/>
                <a:gd name="connsiteX6" fmla="*/ 5728771 w 5771002"/>
                <a:gd name="connsiteY6" fmla="*/ 1366092 h 3106451"/>
                <a:gd name="connsiteX7" fmla="*/ 5012675 w 5771002"/>
                <a:gd name="connsiteY7" fmla="*/ 0 h 3106451"/>
                <a:gd name="connsiteX0" fmla="*/ 0 w 5771002"/>
                <a:gd name="connsiteY0" fmla="*/ 1972019 h 3106451"/>
                <a:gd name="connsiteX1" fmla="*/ 1311007 w 5771002"/>
                <a:gd name="connsiteY1" fmla="*/ 1487277 h 3106451"/>
                <a:gd name="connsiteX2" fmla="*/ 2533880 w 5771002"/>
                <a:gd name="connsiteY2" fmla="*/ 1707615 h 3106451"/>
                <a:gd name="connsiteX3" fmla="*/ 3485002 w 5771002"/>
                <a:gd name="connsiteY3" fmla="*/ 2304362 h 3106451"/>
                <a:gd name="connsiteX4" fmla="*/ 4018402 w 5771002"/>
                <a:gd name="connsiteY4" fmla="*/ 3066362 h 3106451"/>
                <a:gd name="connsiteX5" fmla="*/ 4759287 w 5771002"/>
                <a:gd name="connsiteY5" fmla="*/ 2544897 h 3106451"/>
                <a:gd name="connsiteX6" fmla="*/ 5728771 w 5771002"/>
                <a:gd name="connsiteY6" fmla="*/ 1366092 h 3106451"/>
                <a:gd name="connsiteX7" fmla="*/ 5012675 w 5771002"/>
                <a:gd name="connsiteY7" fmla="*/ 0 h 310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71002" h="3106451">
                  <a:moveTo>
                    <a:pt x="0" y="1972019"/>
                  </a:moveTo>
                  <a:cubicBezTo>
                    <a:pt x="444347" y="1751681"/>
                    <a:pt x="888694" y="1531344"/>
                    <a:pt x="1311007" y="1487277"/>
                  </a:cubicBezTo>
                  <a:cubicBezTo>
                    <a:pt x="1733320" y="1443210"/>
                    <a:pt x="2171548" y="1571434"/>
                    <a:pt x="2533880" y="1707615"/>
                  </a:cubicBezTo>
                  <a:cubicBezTo>
                    <a:pt x="2896212" y="1843796"/>
                    <a:pt x="3237582" y="2077904"/>
                    <a:pt x="3485002" y="2304362"/>
                  </a:cubicBezTo>
                  <a:cubicBezTo>
                    <a:pt x="3732422" y="2530820"/>
                    <a:pt x="3806021" y="3026273"/>
                    <a:pt x="4018402" y="3066362"/>
                  </a:cubicBezTo>
                  <a:cubicBezTo>
                    <a:pt x="4230783" y="3106451"/>
                    <a:pt x="4474226" y="2828275"/>
                    <a:pt x="4759287" y="2544897"/>
                  </a:cubicBezTo>
                  <a:cubicBezTo>
                    <a:pt x="5044348" y="2261519"/>
                    <a:pt x="5686540" y="1790242"/>
                    <a:pt x="5728771" y="1366092"/>
                  </a:cubicBezTo>
                  <a:cubicBezTo>
                    <a:pt x="5771002" y="941942"/>
                    <a:pt x="5391838" y="470971"/>
                    <a:pt x="5012675" y="0"/>
                  </a:cubicBezTo>
                </a:path>
              </a:pathLst>
            </a:cu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520757" y="2377281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3993197" y="3116421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0" y="2072481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t</a:t>
            </a:r>
            <a:r>
              <a:rPr lang="en-US" sz="3600" i="1" baseline="-25000" dirty="0" smtClean="0"/>
              <a:t>0</a:t>
            </a:r>
            <a:endParaRPr lang="en-US" sz="3600" i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2447591" y="1121350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t</a:t>
            </a:r>
            <a:r>
              <a:rPr lang="en-US" sz="3600" i="1" baseline="-25000" dirty="0" smtClean="0"/>
              <a:t>1</a:t>
            </a:r>
            <a:endParaRPr lang="en-US" sz="3600" i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694237" y="2682081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t</a:t>
            </a:r>
            <a:r>
              <a:rPr lang="en-US" sz="3600" i="1" baseline="-25000" dirty="0" smtClean="0"/>
              <a:t>2</a:t>
            </a:r>
            <a:endParaRPr lang="en-US" sz="3600" i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581191" y="0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t</a:t>
            </a:r>
            <a:r>
              <a:rPr lang="en-US" sz="3600" i="1" baseline="-25000" dirty="0" smtClean="0"/>
              <a:t>3</a:t>
            </a:r>
            <a:endParaRPr lang="en-US" sz="3600" i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703637" y="2148681"/>
            <a:ext cx="59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t'</a:t>
            </a:r>
            <a:r>
              <a:rPr lang="en-US" sz="3600" i="1" baseline="-25000" dirty="0" smtClean="0"/>
              <a:t>1</a:t>
            </a:r>
            <a:endParaRPr lang="en-US" sz="3600" i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856037" y="3215481"/>
            <a:ext cx="59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t</a:t>
            </a:r>
            <a:r>
              <a:rPr lang="en-US" sz="3600" i="1" dirty="0" smtClean="0"/>
              <a:t>'</a:t>
            </a:r>
            <a:r>
              <a:rPr lang="en-US" sz="3600" i="1" baseline="-25000" dirty="0" smtClean="0"/>
              <a:t>2</a:t>
            </a:r>
            <a:endParaRPr lang="en-US" sz="3600" i="1" baseline="-2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Jia Pan</dc:creator>
  <cp:lastModifiedBy>Jia Pan</cp:lastModifiedBy>
  <cp:revision>10</cp:revision>
  <dcterms:created xsi:type="dcterms:W3CDTF">2010-09-07T05:12:38Z</dcterms:created>
  <dcterms:modified xsi:type="dcterms:W3CDTF">2010-09-15T20:08:01Z</dcterms:modified>
</cp:coreProperties>
</file>