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21939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9" d="100"/>
          <a:sy n="189" d="100"/>
        </p:scale>
        <p:origin x="-108" y="-1506"/>
      </p:cViewPr>
      <p:guideLst>
        <p:guide orient="horz" pos="691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E0A7-6BB9-4832-82DF-496C229C14B1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01963" y="685800"/>
            <a:ext cx="128619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08643-4752-4D12-A6D3-CAB984696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681542"/>
            <a:ext cx="6995160" cy="470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243225"/>
            <a:ext cx="5760720" cy="5606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70085"/>
            <a:ext cx="1851660" cy="14976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70085"/>
            <a:ext cx="5417820" cy="14976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1409800"/>
            <a:ext cx="6995160" cy="435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929880"/>
            <a:ext cx="6995160" cy="47992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09332"/>
            <a:ext cx="3634740" cy="115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09332"/>
            <a:ext cx="3634740" cy="115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87859"/>
            <a:ext cx="7406640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6" y="491095"/>
            <a:ext cx="3636169" cy="204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6" y="695761"/>
            <a:ext cx="3636169" cy="1264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491095"/>
            <a:ext cx="3637598" cy="204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695761"/>
            <a:ext cx="3637598" cy="1264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8" y="87350"/>
            <a:ext cx="2707481" cy="3717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1" y="87352"/>
            <a:ext cx="4600575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8" y="459100"/>
            <a:ext cx="2707481" cy="15007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535749"/>
            <a:ext cx="4937760" cy="1813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96033"/>
            <a:ext cx="4937760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717053"/>
            <a:ext cx="4937760" cy="2574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87859"/>
            <a:ext cx="7406640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511919"/>
            <a:ext cx="7406640" cy="144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033445"/>
            <a:ext cx="192024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E94C-7395-4D7A-90E6-9B0D24A733EE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033445"/>
            <a:ext cx="260604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033445"/>
            <a:ext cx="192024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45160" y="18593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02560" y="18593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22002" y="1864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5602" y="18438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04800" y="3606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52400" y="146280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38200" y="1046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295400" y="37584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1143000" y="14274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1676400" y="10464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21360" y="15006"/>
            <a:ext cx="402167" cy="1833880"/>
          </a:xfrm>
          <a:custGeom>
            <a:avLst/>
            <a:gdLst>
              <a:gd name="connsiteX0" fmla="*/ 213360 w 402167"/>
              <a:gd name="connsiteY0" fmla="*/ 0 h 1833880"/>
              <a:gd name="connsiteX1" fmla="*/ 279400 w 402167"/>
              <a:gd name="connsiteY1" fmla="*/ 238760 h 1833880"/>
              <a:gd name="connsiteX2" fmla="*/ 335280 w 402167"/>
              <a:gd name="connsiteY2" fmla="*/ 579120 h 1833880"/>
              <a:gd name="connsiteX3" fmla="*/ 370840 w 402167"/>
              <a:gd name="connsiteY3" fmla="*/ 1076960 h 1833880"/>
              <a:gd name="connsiteX4" fmla="*/ 147320 w 402167"/>
              <a:gd name="connsiteY4" fmla="*/ 1635760 h 1833880"/>
              <a:gd name="connsiteX5" fmla="*/ 0 w 402167"/>
              <a:gd name="connsiteY5" fmla="*/ 1833880 h 183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167" h="1833880">
                <a:moveTo>
                  <a:pt x="213360" y="0"/>
                </a:moveTo>
                <a:cubicBezTo>
                  <a:pt x="236220" y="71120"/>
                  <a:pt x="259080" y="142240"/>
                  <a:pt x="279400" y="238760"/>
                </a:cubicBezTo>
                <a:cubicBezTo>
                  <a:pt x="299720" y="335280"/>
                  <a:pt x="320040" y="439420"/>
                  <a:pt x="335280" y="579120"/>
                </a:cubicBezTo>
                <a:cubicBezTo>
                  <a:pt x="350520" y="718820"/>
                  <a:pt x="402167" y="900853"/>
                  <a:pt x="370840" y="1076960"/>
                </a:cubicBezTo>
                <a:cubicBezTo>
                  <a:pt x="339513" y="1253067"/>
                  <a:pt x="209127" y="1509607"/>
                  <a:pt x="147320" y="1635760"/>
                </a:cubicBezTo>
                <a:cubicBezTo>
                  <a:pt x="85513" y="1761913"/>
                  <a:pt x="42756" y="1797896"/>
                  <a:pt x="0" y="1833880"/>
                </a:cubicBezTo>
              </a:path>
            </a:pathLst>
          </a:cu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2590800" y="39632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2438400" y="138692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3124200" y="1046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2971800" y="5130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3042920" y="15036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3505200" y="10464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793750" y="913055"/>
            <a:ext cx="925559" cy="125459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5" idx="1"/>
          </p:cNvCxnSpPr>
          <p:nvPr/>
        </p:nvCxnSpPr>
        <p:spPr>
          <a:xfrm rot="16200000" flipH="1">
            <a:off x="1280702" y="650707"/>
            <a:ext cx="562796" cy="273236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5" idx="3"/>
            <a:endCxn id="64" idx="7"/>
          </p:cNvCxnSpPr>
          <p:nvPr/>
        </p:nvCxnSpPr>
        <p:spPr>
          <a:xfrm rot="5400000">
            <a:off x="1349282" y="1100287"/>
            <a:ext cx="273236" cy="425636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0" idx="4"/>
            <a:endCxn id="71" idx="0"/>
          </p:cNvCxnSpPr>
          <p:nvPr/>
        </p:nvCxnSpPr>
        <p:spPr>
          <a:xfrm rot="16200000" flipH="1">
            <a:off x="2664460" y="1048945"/>
            <a:ext cx="838200" cy="7112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5"/>
            <a:endCxn id="72" idx="5"/>
          </p:cNvCxnSpPr>
          <p:nvPr/>
        </p:nvCxnSpPr>
        <p:spPr>
          <a:xfrm rot="16200000" flipH="1">
            <a:off x="3101882" y="643087"/>
            <a:ext cx="533400" cy="53340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2" idx="3"/>
            <a:endCxn id="71" idx="7"/>
          </p:cNvCxnSpPr>
          <p:nvPr/>
        </p:nvCxnSpPr>
        <p:spPr>
          <a:xfrm rot="5400000">
            <a:off x="3175542" y="1173947"/>
            <a:ext cx="349436" cy="354516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5"/>
            <a:endCxn id="62" idx="1"/>
          </p:cNvCxnSpPr>
          <p:nvPr/>
        </p:nvCxnSpPr>
        <p:spPr>
          <a:xfrm rot="16200000" flipH="1">
            <a:off x="358682" y="566887"/>
            <a:ext cx="578036" cy="4256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4"/>
          </p:cNvCxnSpPr>
          <p:nvPr/>
        </p:nvCxnSpPr>
        <p:spPr>
          <a:xfrm rot="5400000">
            <a:off x="-114300" y="855905"/>
            <a:ext cx="8382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2" idx="3"/>
          </p:cNvCxnSpPr>
          <p:nvPr/>
        </p:nvCxnSpPr>
        <p:spPr>
          <a:xfrm flipV="1">
            <a:off x="304800" y="1176487"/>
            <a:ext cx="555718" cy="25091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5"/>
          </p:cNvCxnSpPr>
          <p:nvPr/>
        </p:nvCxnSpPr>
        <p:spPr>
          <a:xfrm rot="16200000" flipH="1">
            <a:off x="2662541" y="584746"/>
            <a:ext cx="542317" cy="42563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7" idx="4"/>
            <a:endCxn id="68" idx="0"/>
          </p:cNvCxnSpPr>
          <p:nvPr/>
        </p:nvCxnSpPr>
        <p:spPr>
          <a:xfrm rot="5400000">
            <a:off x="2171700" y="891624"/>
            <a:ext cx="8382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8" idx="7"/>
            <a:endCxn id="69" idx="3"/>
          </p:cNvCxnSpPr>
          <p:nvPr/>
        </p:nvCxnSpPr>
        <p:spPr>
          <a:xfrm rot="5400000" flipH="1" flipV="1">
            <a:off x="2741123" y="1003847"/>
            <a:ext cx="232755" cy="5780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>
            <a:spLocks noChangeAspect="1"/>
          </p:cNvSpPr>
          <p:nvPr/>
        </p:nvSpPr>
        <p:spPr>
          <a:xfrm>
            <a:off x="4724400" y="284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572000" y="12750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5562600" y="436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5562600" y="13512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5019096" y="86836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5284741" y="943264"/>
            <a:ext cx="1012919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5105403" y="436806"/>
            <a:ext cx="685798" cy="685797"/>
          </a:xfrm>
          <a:prstGeom prst="line">
            <a:avLst/>
          </a:prstGeom>
          <a:ln w="254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105400" y="1122605"/>
            <a:ext cx="685800" cy="327119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4572000" y="355525"/>
            <a:ext cx="609600" cy="609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4038600" y="736525"/>
            <a:ext cx="9144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419600" y="970205"/>
            <a:ext cx="762000" cy="28139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6553200" y="2844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6400800" y="12750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010400" y="9702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7391400" y="436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7391400" y="13512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6822440" y="8940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 flipH="1">
            <a:off x="7149330" y="728135"/>
            <a:ext cx="914400" cy="2694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 flipV="1">
            <a:off x="6858000" y="262087"/>
            <a:ext cx="739682" cy="55571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858000" y="817805"/>
            <a:ext cx="762000" cy="38100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6705600" y="360605"/>
            <a:ext cx="609600" cy="609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6172200" y="741605"/>
            <a:ext cx="9144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553200" y="970205"/>
            <a:ext cx="762000" cy="28647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/>
        </p:nvSpPr>
        <p:spPr>
          <a:xfrm>
            <a:off x="5181600" y="97528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2661920" y="81047"/>
            <a:ext cx="750993" cy="1805676"/>
          </a:xfrm>
          <a:custGeom>
            <a:avLst/>
            <a:gdLst>
              <a:gd name="connsiteX0" fmla="*/ 177800 w 730673"/>
              <a:gd name="connsiteY0" fmla="*/ 0 h 1579880"/>
              <a:gd name="connsiteX1" fmla="*/ 167640 w 730673"/>
              <a:gd name="connsiteY1" fmla="*/ 345440 h 1579880"/>
              <a:gd name="connsiteX2" fmla="*/ 314960 w 730673"/>
              <a:gd name="connsiteY2" fmla="*/ 756920 h 1579880"/>
              <a:gd name="connsiteX3" fmla="*/ 650240 w 730673"/>
              <a:gd name="connsiteY3" fmla="*/ 894080 h 1579880"/>
              <a:gd name="connsiteX4" fmla="*/ 640080 w 730673"/>
              <a:gd name="connsiteY4" fmla="*/ 1219200 h 1579880"/>
              <a:gd name="connsiteX5" fmla="*/ 106680 w 730673"/>
              <a:gd name="connsiteY5" fmla="*/ 1427480 h 1579880"/>
              <a:gd name="connsiteX6" fmla="*/ 0 w 730673"/>
              <a:gd name="connsiteY6" fmla="*/ 1579880 h 1579880"/>
              <a:gd name="connsiteX0" fmla="*/ 195580 w 748453"/>
              <a:gd name="connsiteY0" fmla="*/ 0 h 1603587"/>
              <a:gd name="connsiteX1" fmla="*/ 185420 w 748453"/>
              <a:gd name="connsiteY1" fmla="*/ 345440 h 1603587"/>
              <a:gd name="connsiteX2" fmla="*/ 332740 w 748453"/>
              <a:gd name="connsiteY2" fmla="*/ 756920 h 1603587"/>
              <a:gd name="connsiteX3" fmla="*/ 668020 w 748453"/>
              <a:gd name="connsiteY3" fmla="*/ 894080 h 1603587"/>
              <a:gd name="connsiteX4" fmla="*/ 657860 w 748453"/>
              <a:gd name="connsiteY4" fmla="*/ 1219200 h 1603587"/>
              <a:gd name="connsiteX5" fmla="*/ 124460 w 748453"/>
              <a:gd name="connsiteY5" fmla="*/ 1427480 h 1603587"/>
              <a:gd name="connsiteX6" fmla="*/ 17780 w 748453"/>
              <a:gd name="connsiteY6" fmla="*/ 1579880 h 1603587"/>
              <a:gd name="connsiteX7" fmla="*/ 17780 w 748453"/>
              <a:gd name="connsiteY7" fmla="*/ 1569720 h 1603587"/>
              <a:gd name="connsiteX0" fmla="*/ 198120 w 750993"/>
              <a:gd name="connsiteY0" fmla="*/ 0 h 1805676"/>
              <a:gd name="connsiteX1" fmla="*/ 187960 w 750993"/>
              <a:gd name="connsiteY1" fmla="*/ 345440 h 1805676"/>
              <a:gd name="connsiteX2" fmla="*/ 335280 w 750993"/>
              <a:gd name="connsiteY2" fmla="*/ 756920 h 1805676"/>
              <a:gd name="connsiteX3" fmla="*/ 670560 w 750993"/>
              <a:gd name="connsiteY3" fmla="*/ 894080 h 1805676"/>
              <a:gd name="connsiteX4" fmla="*/ 660400 w 750993"/>
              <a:gd name="connsiteY4" fmla="*/ 1219200 h 1805676"/>
              <a:gd name="connsiteX5" fmla="*/ 127000 w 750993"/>
              <a:gd name="connsiteY5" fmla="*/ 1427480 h 1805676"/>
              <a:gd name="connsiteX6" fmla="*/ 20320 w 750993"/>
              <a:gd name="connsiteY6" fmla="*/ 1579880 h 1805676"/>
              <a:gd name="connsiteX7" fmla="*/ 5080 w 750993"/>
              <a:gd name="connsiteY7" fmla="*/ 1803559 h 180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993" h="1805676">
                <a:moveTo>
                  <a:pt x="198120" y="0"/>
                </a:moveTo>
                <a:cubicBezTo>
                  <a:pt x="181610" y="109643"/>
                  <a:pt x="165100" y="219287"/>
                  <a:pt x="187960" y="345440"/>
                </a:cubicBezTo>
                <a:cubicBezTo>
                  <a:pt x="210820" y="471593"/>
                  <a:pt x="254847" y="665480"/>
                  <a:pt x="335280" y="756920"/>
                </a:cubicBezTo>
                <a:cubicBezTo>
                  <a:pt x="415713" y="848360"/>
                  <a:pt x="616373" y="817033"/>
                  <a:pt x="670560" y="894080"/>
                </a:cubicBezTo>
                <a:cubicBezTo>
                  <a:pt x="724747" y="971127"/>
                  <a:pt x="750993" y="1130300"/>
                  <a:pt x="660400" y="1219200"/>
                </a:cubicBezTo>
                <a:cubicBezTo>
                  <a:pt x="569807" y="1308100"/>
                  <a:pt x="233680" y="1367367"/>
                  <a:pt x="127000" y="1427480"/>
                </a:cubicBezTo>
                <a:cubicBezTo>
                  <a:pt x="20320" y="1487593"/>
                  <a:pt x="40640" y="1517200"/>
                  <a:pt x="20320" y="1579880"/>
                </a:cubicBezTo>
                <a:cubicBezTo>
                  <a:pt x="0" y="1642560"/>
                  <a:pt x="5080" y="1805676"/>
                  <a:pt x="5080" y="1803559"/>
                </a:cubicBezTo>
              </a:path>
            </a:pathLst>
          </a:cu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4476013" y="141454"/>
            <a:ext cx="1062591" cy="1672190"/>
          </a:xfrm>
          <a:custGeom>
            <a:avLst/>
            <a:gdLst>
              <a:gd name="connsiteX0" fmla="*/ 0 w 1062591"/>
              <a:gd name="connsiteY0" fmla="*/ 45468 h 1672190"/>
              <a:gd name="connsiteX1" fmla="*/ 469830 w 1062591"/>
              <a:gd name="connsiteY1" fmla="*/ 55571 h 1672190"/>
              <a:gd name="connsiteX2" fmla="*/ 545609 w 1062591"/>
              <a:gd name="connsiteY2" fmla="*/ 378895 h 1672190"/>
              <a:gd name="connsiteX3" fmla="*/ 474882 w 1062591"/>
              <a:gd name="connsiteY3" fmla="*/ 707271 h 1672190"/>
              <a:gd name="connsiteX4" fmla="*/ 464778 w 1062591"/>
              <a:gd name="connsiteY4" fmla="*/ 929556 h 1672190"/>
              <a:gd name="connsiteX5" fmla="*/ 606232 w 1062591"/>
              <a:gd name="connsiteY5" fmla="*/ 1005335 h 1672190"/>
              <a:gd name="connsiteX6" fmla="*/ 747686 w 1062591"/>
              <a:gd name="connsiteY6" fmla="*/ 772946 h 1672190"/>
              <a:gd name="connsiteX7" fmla="*/ 929556 w 1062591"/>
              <a:gd name="connsiteY7" fmla="*/ 656752 h 1672190"/>
              <a:gd name="connsiteX8" fmla="*/ 964920 w 1062591"/>
              <a:gd name="connsiteY8" fmla="*/ 944712 h 1672190"/>
              <a:gd name="connsiteX9" fmla="*/ 343532 w 1062591"/>
              <a:gd name="connsiteY9" fmla="*/ 1672190 h 167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2591" h="1672190">
                <a:moveTo>
                  <a:pt x="0" y="45468"/>
                </a:moveTo>
                <a:cubicBezTo>
                  <a:pt x="189447" y="22734"/>
                  <a:pt x="378895" y="0"/>
                  <a:pt x="469830" y="55571"/>
                </a:cubicBezTo>
                <a:cubicBezTo>
                  <a:pt x="560765" y="111142"/>
                  <a:pt x="544767" y="270278"/>
                  <a:pt x="545609" y="378895"/>
                </a:cubicBezTo>
                <a:cubicBezTo>
                  <a:pt x="546451" y="487512"/>
                  <a:pt x="488354" y="615494"/>
                  <a:pt x="474882" y="707271"/>
                </a:cubicBezTo>
                <a:cubicBezTo>
                  <a:pt x="461410" y="799048"/>
                  <a:pt x="442886" y="879879"/>
                  <a:pt x="464778" y="929556"/>
                </a:cubicBezTo>
                <a:cubicBezTo>
                  <a:pt x="486670" y="979233"/>
                  <a:pt x="559081" y="1031437"/>
                  <a:pt x="606232" y="1005335"/>
                </a:cubicBezTo>
                <a:cubicBezTo>
                  <a:pt x="653383" y="979233"/>
                  <a:pt x="693799" y="831043"/>
                  <a:pt x="747686" y="772946"/>
                </a:cubicBezTo>
                <a:cubicBezTo>
                  <a:pt x="801573" y="714849"/>
                  <a:pt x="893350" y="628124"/>
                  <a:pt x="929556" y="656752"/>
                </a:cubicBezTo>
                <a:cubicBezTo>
                  <a:pt x="965762" y="685380"/>
                  <a:pt x="1062591" y="775472"/>
                  <a:pt x="964920" y="944712"/>
                </a:cubicBezTo>
                <a:cubicBezTo>
                  <a:pt x="867249" y="1113952"/>
                  <a:pt x="605390" y="1393071"/>
                  <a:pt x="343532" y="1672190"/>
                </a:cubicBezTo>
              </a:path>
            </a:pathLst>
          </a:cu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62</cp:revision>
  <dcterms:created xsi:type="dcterms:W3CDTF">2010-11-27T06:18:45Z</dcterms:created>
  <dcterms:modified xsi:type="dcterms:W3CDTF">2011-04-17T15:13:08Z</dcterms:modified>
</cp:coreProperties>
</file>