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8229600" cy="25606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7" d="100"/>
          <a:sy n="187" d="100"/>
        </p:scale>
        <p:origin x="-84" y="-1296"/>
      </p:cViewPr>
      <p:guideLst>
        <p:guide orient="horz" pos="807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DE0A7-6BB9-4832-82DF-496C229C14B1}" type="datetimeFigureOut">
              <a:rPr lang="en-US" smtClean="0"/>
              <a:pPr/>
              <a:t>12/30/2010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079625" y="685800"/>
            <a:ext cx="11017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08643-4752-4D12-A6D3-CAB9846962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079625" y="685800"/>
            <a:ext cx="11017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08643-4752-4D12-A6D3-CAB98469625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795460"/>
            <a:ext cx="6995160" cy="5488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1451028"/>
            <a:ext cx="5760720" cy="6543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E94C-7395-4D7A-90E6-9B0D24A733EE}" type="datetimeFigureOut">
              <a:rPr lang="en-US" smtClean="0"/>
              <a:pPr/>
              <a:t>12/30/2010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5C43-8BB1-4124-9997-CCD947995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E94C-7395-4D7A-90E6-9B0D24A733EE}" type="datetimeFigureOut">
              <a:rPr lang="en-US" smtClean="0"/>
              <a:pPr/>
              <a:t>12/30/2010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5C43-8BB1-4124-9997-CCD947995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81800"/>
            <a:ext cx="1851660" cy="17479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81800"/>
            <a:ext cx="5417820" cy="17479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E94C-7395-4D7A-90E6-9B0D24A733EE}" type="datetimeFigureOut">
              <a:rPr lang="en-US" smtClean="0"/>
              <a:pPr/>
              <a:t>12/30/2010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5C43-8BB1-4124-9997-CCD947995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E94C-7395-4D7A-90E6-9B0D24A733EE}" type="datetimeFigureOut">
              <a:rPr lang="en-US" smtClean="0"/>
              <a:pPr/>
              <a:t>12/30/2010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5C43-8BB1-4124-9997-CCD947995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1" y="1645447"/>
            <a:ext cx="6995160" cy="50857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1" y="1085309"/>
            <a:ext cx="6995160" cy="560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E94C-7395-4D7A-90E6-9B0D24A733EE}" type="datetimeFigureOut">
              <a:rPr lang="en-US" smtClean="0"/>
              <a:pPr/>
              <a:t>12/30/2010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5C43-8BB1-4124-9997-CCD947995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477752"/>
            <a:ext cx="3634740" cy="13520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477752"/>
            <a:ext cx="3634740" cy="13520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E94C-7395-4D7A-90E6-9B0D24A733EE}" type="datetimeFigureOut">
              <a:rPr lang="en-US" smtClean="0"/>
              <a:pPr/>
              <a:t>12/30/2010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5C43-8BB1-4124-9997-CCD947995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102544"/>
            <a:ext cx="7406640" cy="4267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5" y="573181"/>
            <a:ext cx="3636169" cy="2388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5" y="812057"/>
            <a:ext cx="3636169" cy="1475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5" y="573181"/>
            <a:ext cx="3637598" cy="2388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5" y="812057"/>
            <a:ext cx="3637598" cy="1475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E94C-7395-4D7A-90E6-9B0D24A733EE}" type="datetimeFigureOut">
              <a:rPr lang="en-US" smtClean="0"/>
              <a:pPr/>
              <a:t>12/30/2010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5C43-8BB1-4124-9997-CCD947995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E94C-7395-4D7A-90E6-9B0D24A733EE}" type="datetimeFigureOut">
              <a:rPr lang="en-US" smtClean="0"/>
              <a:pPr/>
              <a:t>12/30/2010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5C43-8BB1-4124-9997-CCD947995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E94C-7395-4D7A-90E6-9B0D24A733EE}" type="datetimeFigureOut">
              <a:rPr lang="en-US" smtClean="0"/>
              <a:pPr/>
              <a:t>12/30/2010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5C43-8BB1-4124-9997-CCD947995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7" y="101951"/>
            <a:ext cx="2707481" cy="433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50" y="101953"/>
            <a:ext cx="4600575" cy="218543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7" y="535838"/>
            <a:ext cx="2707481" cy="17515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E94C-7395-4D7A-90E6-9B0D24A733EE}" type="datetimeFigureOut">
              <a:rPr lang="en-US" smtClean="0"/>
              <a:pPr/>
              <a:t>12/30/2010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5C43-8BB1-4124-9997-CCD947995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1792448"/>
            <a:ext cx="4937760" cy="2116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228799"/>
            <a:ext cx="4937760" cy="15363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2004057"/>
            <a:ext cx="4937760" cy="3005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E94C-7395-4D7A-90E6-9B0D24A733EE}" type="datetimeFigureOut">
              <a:rPr lang="en-US" smtClean="0"/>
              <a:pPr/>
              <a:t>12/30/2010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5C43-8BB1-4124-9997-CCD947995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102544"/>
            <a:ext cx="7406640" cy="426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597486"/>
            <a:ext cx="7406640" cy="1689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2373334"/>
            <a:ext cx="1920240" cy="136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2E94C-7395-4D7A-90E6-9B0D24A733EE}" type="datetimeFigureOut">
              <a:rPr lang="en-US" smtClean="0"/>
              <a:pPr/>
              <a:t>12/30/2010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2373334"/>
            <a:ext cx="2606040" cy="136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2373334"/>
            <a:ext cx="1920240" cy="136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F5C43-8BB1-4124-9997-CCD947995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69"/>
          <p:cNvSpPr/>
          <p:nvPr/>
        </p:nvSpPr>
        <p:spPr>
          <a:xfrm>
            <a:off x="76201" y="406641"/>
            <a:ext cx="2176423" cy="1726729"/>
          </a:xfrm>
          <a:custGeom>
            <a:avLst/>
            <a:gdLst>
              <a:gd name="connsiteX0" fmla="*/ 0 w 2176423"/>
              <a:gd name="connsiteY0" fmla="*/ 861501 h 1911927"/>
              <a:gd name="connsiteX1" fmla="*/ 1148668 w 2176423"/>
              <a:gd name="connsiteY1" fmla="*/ 0 h 1911927"/>
              <a:gd name="connsiteX2" fmla="*/ 2115967 w 2176423"/>
              <a:gd name="connsiteY2" fmla="*/ 536549 h 1911927"/>
              <a:gd name="connsiteX3" fmla="*/ 2176423 w 2176423"/>
              <a:gd name="connsiteY3" fmla="*/ 1481177 h 1911927"/>
              <a:gd name="connsiteX4" fmla="*/ 1103326 w 2176423"/>
              <a:gd name="connsiteY4" fmla="*/ 1911927 h 1911927"/>
              <a:gd name="connsiteX5" fmla="*/ 0 w 2176423"/>
              <a:gd name="connsiteY5" fmla="*/ 861501 h 1911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6423" h="1911927">
                <a:moveTo>
                  <a:pt x="0" y="861501"/>
                </a:moveTo>
                <a:lnTo>
                  <a:pt x="1148668" y="0"/>
                </a:lnTo>
                <a:lnTo>
                  <a:pt x="2115967" y="536549"/>
                </a:lnTo>
                <a:lnTo>
                  <a:pt x="2176423" y="1481177"/>
                </a:lnTo>
                <a:lnTo>
                  <a:pt x="1103326" y="1911927"/>
                </a:lnTo>
                <a:lnTo>
                  <a:pt x="0" y="8615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 rot="1446852">
            <a:off x="2091655" y="14495"/>
            <a:ext cx="2176423" cy="1726729"/>
          </a:xfrm>
          <a:custGeom>
            <a:avLst/>
            <a:gdLst>
              <a:gd name="connsiteX0" fmla="*/ 0 w 2176423"/>
              <a:gd name="connsiteY0" fmla="*/ 861501 h 1911927"/>
              <a:gd name="connsiteX1" fmla="*/ 1148668 w 2176423"/>
              <a:gd name="connsiteY1" fmla="*/ 0 h 1911927"/>
              <a:gd name="connsiteX2" fmla="*/ 2115967 w 2176423"/>
              <a:gd name="connsiteY2" fmla="*/ 536549 h 1911927"/>
              <a:gd name="connsiteX3" fmla="*/ 2176423 w 2176423"/>
              <a:gd name="connsiteY3" fmla="*/ 1481177 h 1911927"/>
              <a:gd name="connsiteX4" fmla="*/ 1103326 w 2176423"/>
              <a:gd name="connsiteY4" fmla="*/ 1911927 h 1911927"/>
              <a:gd name="connsiteX5" fmla="*/ 0 w 2176423"/>
              <a:gd name="connsiteY5" fmla="*/ 861501 h 1911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6423" h="1911927">
                <a:moveTo>
                  <a:pt x="0" y="861501"/>
                </a:moveTo>
                <a:lnTo>
                  <a:pt x="1148668" y="0"/>
                </a:lnTo>
                <a:lnTo>
                  <a:pt x="2115967" y="536549"/>
                </a:lnTo>
                <a:lnTo>
                  <a:pt x="2176423" y="1481177"/>
                </a:lnTo>
                <a:lnTo>
                  <a:pt x="1103326" y="1911927"/>
                </a:lnTo>
                <a:lnTo>
                  <a:pt x="0" y="8615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rot="16200000" flipH="1">
            <a:off x="1336360" y="593662"/>
            <a:ext cx="2160628" cy="117574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eeform 72"/>
          <p:cNvSpPr/>
          <p:nvPr/>
        </p:nvSpPr>
        <p:spPr>
          <a:xfrm>
            <a:off x="4767854" y="334920"/>
            <a:ext cx="2176423" cy="1726729"/>
          </a:xfrm>
          <a:custGeom>
            <a:avLst/>
            <a:gdLst>
              <a:gd name="connsiteX0" fmla="*/ 0 w 2176423"/>
              <a:gd name="connsiteY0" fmla="*/ 861501 h 1911927"/>
              <a:gd name="connsiteX1" fmla="*/ 1148668 w 2176423"/>
              <a:gd name="connsiteY1" fmla="*/ 0 h 1911927"/>
              <a:gd name="connsiteX2" fmla="*/ 2115967 w 2176423"/>
              <a:gd name="connsiteY2" fmla="*/ 536549 h 1911927"/>
              <a:gd name="connsiteX3" fmla="*/ 2176423 w 2176423"/>
              <a:gd name="connsiteY3" fmla="*/ 1481177 h 1911927"/>
              <a:gd name="connsiteX4" fmla="*/ 1103326 w 2176423"/>
              <a:gd name="connsiteY4" fmla="*/ 1911927 h 1911927"/>
              <a:gd name="connsiteX5" fmla="*/ 0 w 2176423"/>
              <a:gd name="connsiteY5" fmla="*/ 861501 h 1911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6423" h="1911927">
                <a:moveTo>
                  <a:pt x="0" y="861501"/>
                </a:moveTo>
                <a:lnTo>
                  <a:pt x="1148668" y="0"/>
                </a:lnTo>
                <a:lnTo>
                  <a:pt x="2115967" y="536549"/>
                </a:lnTo>
                <a:lnTo>
                  <a:pt x="2176423" y="1481177"/>
                </a:lnTo>
                <a:lnTo>
                  <a:pt x="1103326" y="1911927"/>
                </a:lnTo>
                <a:lnTo>
                  <a:pt x="0" y="8615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6291854" y="59644"/>
            <a:ext cx="1715445" cy="1726729"/>
          </a:xfrm>
          <a:custGeom>
            <a:avLst/>
            <a:gdLst>
              <a:gd name="connsiteX0" fmla="*/ 0 w 1715445"/>
              <a:gd name="connsiteY0" fmla="*/ 0 h 1911927"/>
              <a:gd name="connsiteX1" fmla="*/ 846387 w 1715445"/>
              <a:gd name="connsiteY1" fmla="*/ 672575 h 1911927"/>
              <a:gd name="connsiteX2" fmla="*/ 740588 w 1715445"/>
              <a:gd name="connsiteY2" fmla="*/ 1911927 h 1911927"/>
              <a:gd name="connsiteX3" fmla="*/ 1715445 w 1715445"/>
              <a:gd name="connsiteY3" fmla="*/ 1549190 h 1911927"/>
              <a:gd name="connsiteX4" fmla="*/ 1579418 w 1715445"/>
              <a:gd name="connsiteY4" fmla="*/ 166255 h 1911927"/>
              <a:gd name="connsiteX5" fmla="*/ 0 w 1715445"/>
              <a:gd name="connsiteY5" fmla="*/ 0 h 1911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5445" h="1911927">
                <a:moveTo>
                  <a:pt x="0" y="0"/>
                </a:moveTo>
                <a:lnTo>
                  <a:pt x="846387" y="672575"/>
                </a:lnTo>
                <a:lnTo>
                  <a:pt x="740588" y="1911927"/>
                </a:lnTo>
                <a:lnTo>
                  <a:pt x="1715445" y="1549190"/>
                </a:lnTo>
                <a:lnTo>
                  <a:pt x="1579418" y="16625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5879995" y="66469"/>
            <a:ext cx="1168820" cy="2122581"/>
          </a:xfrm>
          <a:custGeom>
            <a:avLst/>
            <a:gdLst>
              <a:gd name="connsiteX0" fmla="*/ 0 w 1168820"/>
              <a:gd name="connsiteY0" fmla="*/ 0 h 2350235"/>
              <a:gd name="connsiteX1" fmla="*/ 438308 w 1168820"/>
              <a:gd name="connsiteY1" fmla="*/ 287167 h 2350235"/>
              <a:gd name="connsiteX2" fmla="*/ 921957 w 1168820"/>
              <a:gd name="connsiteY2" fmla="*/ 551663 h 2350235"/>
              <a:gd name="connsiteX3" fmla="*/ 1133554 w 1168820"/>
              <a:gd name="connsiteY3" fmla="*/ 876615 h 2350235"/>
              <a:gd name="connsiteX4" fmla="*/ 1133554 w 1168820"/>
              <a:gd name="connsiteY4" fmla="*/ 1715445 h 2350235"/>
              <a:gd name="connsiteX5" fmla="*/ 1005084 w 1168820"/>
              <a:gd name="connsiteY5" fmla="*/ 2350235 h 235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8820" h="2350235">
                <a:moveTo>
                  <a:pt x="0" y="0"/>
                </a:moveTo>
                <a:cubicBezTo>
                  <a:pt x="142324" y="97611"/>
                  <a:pt x="284649" y="195223"/>
                  <a:pt x="438308" y="287167"/>
                </a:cubicBezTo>
                <a:cubicBezTo>
                  <a:pt x="591968" y="379111"/>
                  <a:pt x="806083" y="453422"/>
                  <a:pt x="921957" y="551663"/>
                </a:cubicBezTo>
                <a:cubicBezTo>
                  <a:pt x="1037831" y="649904"/>
                  <a:pt x="1098288" y="682651"/>
                  <a:pt x="1133554" y="876615"/>
                </a:cubicBezTo>
                <a:cubicBezTo>
                  <a:pt x="1168820" y="1070579"/>
                  <a:pt x="1154966" y="1469842"/>
                  <a:pt x="1133554" y="1715445"/>
                </a:cubicBezTo>
                <a:cubicBezTo>
                  <a:pt x="1112142" y="1961048"/>
                  <a:pt x="1058613" y="2155641"/>
                  <a:pt x="1005084" y="2350235"/>
                </a:cubicBezTo>
              </a:path>
            </a:pathLst>
          </a:cu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371600" y="2234608"/>
            <a:ext cx="175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Separating Plane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788640" y="2245146"/>
            <a:ext cx="193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Separating Surface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Box 197"/>
          <p:cNvSpPr txBox="1"/>
          <p:nvPr/>
        </p:nvSpPr>
        <p:spPr>
          <a:xfrm>
            <a:off x="645160" y="2134077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33" name="TextBox 232"/>
          <p:cNvSpPr txBox="1"/>
          <p:nvPr/>
        </p:nvSpPr>
        <p:spPr>
          <a:xfrm>
            <a:off x="2702560" y="213407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302" name="TextBox 301"/>
          <p:cNvSpPr txBox="1"/>
          <p:nvPr/>
        </p:nvSpPr>
        <p:spPr>
          <a:xfrm>
            <a:off x="4922002" y="213883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337" name="TextBox 336"/>
          <p:cNvSpPr txBox="1"/>
          <p:nvPr/>
        </p:nvSpPr>
        <p:spPr>
          <a:xfrm>
            <a:off x="7055602" y="211851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142" name="Oval 141"/>
          <p:cNvSpPr>
            <a:spLocks noChangeAspect="1"/>
          </p:cNvSpPr>
          <p:nvPr/>
        </p:nvSpPr>
        <p:spPr>
          <a:xfrm>
            <a:off x="304800" y="635318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 noChangeAspect="1"/>
          </p:cNvSpPr>
          <p:nvPr/>
        </p:nvSpPr>
        <p:spPr>
          <a:xfrm>
            <a:off x="152400" y="173751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 noChangeAspect="1"/>
          </p:cNvSpPr>
          <p:nvPr/>
        </p:nvSpPr>
        <p:spPr>
          <a:xfrm>
            <a:off x="838200" y="1321118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>
            <a:spLocks noChangeAspect="1"/>
          </p:cNvSpPr>
          <p:nvPr/>
        </p:nvSpPr>
        <p:spPr>
          <a:xfrm>
            <a:off x="1295400" y="650558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>
            <a:spLocks noChangeAspect="1"/>
          </p:cNvSpPr>
          <p:nvPr/>
        </p:nvSpPr>
        <p:spPr>
          <a:xfrm>
            <a:off x="1143000" y="1702118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>
            <a:spLocks noChangeAspect="1"/>
          </p:cNvSpPr>
          <p:nvPr/>
        </p:nvSpPr>
        <p:spPr>
          <a:xfrm>
            <a:off x="1676400" y="1321118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49"/>
          <p:cNvSpPr/>
          <p:nvPr/>
        </p:nvSpPr>
        <p:spPr>
          <a:xfrm>
            <a:off x="721360" y="289719"/>
            <a:ext cx="402167" cy="1833880"/>
          </a:xfrm>
          <a:custGeom>
            <a:avLst/>
            <a:gdLst>
              <a:gd name="connsiteX0" fmla="*/ 213360 w 402167"/>
              <a:gd name="connsiteY0" fmla="*/ 0 h 1833880"/>
              <a:gd name="connsiteX1" fmla="*/ 279400 w 402167"/>
              <a:gd name="connsiteY1" fmla="*/ 238760 h 1833880"/>
              <a:gd name="connsiteX2" fmla="*/ 335280 w 402167"/>
              <a:gd name="connsiteY2" fmla="*/ 579120 h 1833880"/>
              <a:gd name="connsiteX3" fmla="*/ 370840 w 402167"/>
              <a:gd name="connsiteY3" fmla="*/ 1076960 h 1833880"/>
              <a:gd name="connsiteX4" fmla="*/ 147320 w 402167"/>
              <a:gd name="connsiteY4" fmla="*/ 1635760 h 1833880"/>
              <a:gd name="connsiteX5" fmla="*/ 0 w 402167"/>
              <a:gd name="connsiteY5" fmla="*/ 1833880 h 183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2167" h="1833880">
                <a:moveTo>
                  <a:pt x="213360" y="0"/>
                </a:moveTo>
                <a:cubicBezTo>
                  <a:pt x="236220" y="71120"/>
                  <a:pt x="259080" y="142240"/>
                  <a:pt x="279400" y="238760"/>
                </a:cubicBezTo>
                <a:cubicBezTo>
                  <a:pt x="299720" y="335280"/>
                  <a:pt x="320040" y="439420"/>
                  <a:pt x="335280" y="579120"/>
                </a:cubicBezTo>
                <a:cubicBezTo>
                  <a:pt x="350520" y="718820"/>
                  <a:pt x="402167" y="900853"/>
                  <a:pt x="370840" y="1076960"/>
                </a:cubicBezTo>
                <a:cubicBezTo>
                  <a:pt x="339513" y="1253067"/>
                  <a:pt x="209127" y="1509607"/>
                  <a:pt x="147320" y="1635760"/>
                </a:cubicBezTo>
                <a:cubicBezTo>
                  <a:pt x="85513" y="1761913"/>
                  <a:pt x="42756" y="1797896"/>
                  <a:pt x="0" y="1833880"/>
                </a:cubicBezTo>
              </a:path>
            </a:pathLst>
          </a:cu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>
            <a:spLocks noChangeAspect="1"/>
          </p:cNvSpPr>
          <p:nvPr/>
        </p:nvSpPr>
        <p:spPr>
          <a:xfrm>
            <a:off x="2590800" y="671037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>
            <a:spLocks noChangeAspect="1"/>
          </p:cNvSpPr>
          <p:nvPr/>
        </p:nvSpPr>
        <p:spPr>
          <a:xfrm>
            <a:off x="2438400" y="1661637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>
            <a:spLocks noChangeAspect="1"/>
          </p:cNvSpPr>
          <p:nvPr/>
        </p:nvSpPr>
        <p:spPr>
          <a:xfrm>
            <a:off x="3124200" y="1321118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 noChangeAspect="1"/>
          </p:cNvSpPr>
          <p:nvPr/>
        </p:nvSpPr>
        <p:spPr>
          <a:xfrm>
            <a:off x="2971800" y="787718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>
            <a:spLocks noChangeAspect="1"/>
          </p:cNvSpPr>
          <p:nvPr/>
        </p:nvSpPr>
        <p:spPr>
          <a:xfrm>
            <a:off x="3042920" y="1778318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>
            <a:spLocks noChangeAspect="1"/>
          </p:cNvSpPr>
          <p:nvPr/>
        </p:nvSpPr>
        <p:spPr>
          <a:xfrm>
            <a:off x="3505200" y="1321118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Straight Connector 159"/>
          <p:cNvCxnSpPr/>
          <p:nvPr/>
        </p:nvCxnSpPr>
        <p:spPr>
          <a:xfrm rot="5400000">
            <a:off x="793750" y="1187768"/>
            <a:ext cx="925559" cy="125459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45" idx="5"/>
            <a:endCxn id="147" idx="1"/>
          </p:cNvCxnSpPr>
          <p:nvPr/>
        </p:nvCxnSpPr>
        <p:spPr>
          <a:xfrm rot="16200000" flipH="1">
            <a:off x="1280702" y="925420"/>
            <a:ext cx="562796" cy="273236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47" idx="3"/>
            <a:endCxn id="146" idx="7"/>
          </p:cNvCxnSpPr>
          <p:nvPr/>
        </p:nvCxnSpPr>
        <p:spPr>
          <a:xfrm rot="5400000">
            <a:off x="1349282" y="1375000"/>
            <a:ext cx="273236" cy="425636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54" idx="4"/>
            <a:endCxn id="155" idx="0"/>
          </p:cNvCxnSpPr>
          <p:nvPr/>
        </p:nvCxnSpPr>
        <p:spPr>
          <a:xfrm rot="16200000" flipH="1">
            <a:off x="2664460" y="1323658"/>
            <a:ext cx="838200" cy="7112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54" idx="5"/>
            <a:endCxn id="156" idx="5"/>
          </p:cNvCxnSpPr>
          <p:nvPr/>
        </p:nvCxnSpPr>
        <p:spPr>
          <a:xfrm rot="16200000" flipH="1">
            <a:off x="3101882" y="917800"/>
            <a:ext cx="533400" cy="53340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56" idx="3"/>
            <a:endCxn id="155" idx="7"/>
          </p:cNvCxnSpPr>
          <p:nvPr/>
        </p:nvCxnSpPr>
        <p:spPr>
          <a:xfrm rot="5400000">
            <a:off x="3175542" y="1448660"/>
            <a:ext cx="349436" cy="354516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142" idx="5"/>
            <a:endCxn id="144" idx="1"/>
          </p:cNvCxnSpPr>
          <p:nvPr/>
        </p:nvCxnSpPr>
        <p:spPr>
          <a:xfrm rot="16200000" flipH="1">
            <a:off x="358682" y="841600"/>
            <a:ext cx="578036" cy="425636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42" idx="4"/>
          </p:cNvCxnSpPr>
          <p:nvPr/>
        </p:nvCxnSpPr>
        <p:spPr>
          <a:xfrm rot="5400000">
            <a:off x="-114300" y="1130618"/>
            <a:ext cx="838200" cy="1524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endCxn id="144" idx="3"/>
          </p:cNvCxnSpPr>
          <p:nvPr/>
        </p:nvCxnSpPr>
        <p:spPr>
          <a:xfrm flipV="1">
            <a:off x="304800" y="1451200"/>
            <a:ext cx="555718" cy="25091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151" idx="5"/>
          </p:cNvCxnSpPr>
          <p:nvPr/>
        </p:nvCxnSpPr>
        <p:spPr>
          <a:xfrm rot="16200000" flipH="1">
            <a:off x="2662541" y="859459"/>
            <a:ext cx="542317" cy="425635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>
            <a:stCxn id="151" idx="4"/>
            <a:endCxn id="152" idx="0"/>
          </p:cNvCxnSpPr>
          <p:nvPr/>
        </p:nvCxnSpPr>
        <p:spPr>
          <a:xfrm rot="5400000">
            <a:off x="2171700" y="1166337"/>
            <a:ext cx="838200" cy="1524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>
            <a:stCxn id="152" idx="7"/>
            <a:endCxn id="153" idx="3"/>
          </p:cNvCxnSpPr>
          <p:nvPr/>
        </p:nvCxnSpPr>
        <p:spPr>
          <a:xfrm rot="5400000" flipH="1" flipV="1">
            <a:off x="2741123" y="1278560"/>
            <a:ext cx="232755" cy="578036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Oval 344"/>
          <p:cNvSpPr>
            <a:spLocks noChangeAspect="1"/>
          </p:cNvSpPr>
          <p:nvPr/>
        </p:nvSpPr>
        <p:spPr>
          <a:xfrm>
            <a:off x="4724400" y="559118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345"/>
          <p:cNvSpPr>
            <a:spLocks noChangeAspect="1"/>
          </p:cNvSpPr>
          <p:nvPr/>
        </p:nvSpPr>
        <p:spPr>
          <a:xfrm>
            <a:off x="4572000" y="1549718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/>
          <p:cNvSpPr>
            <a:spLocks noChangeAspect="1"/>
          </p:cNvSpPr>
          <p:nvPr/>
        </p:nvSpPr>
        <p:spPr>
          <a:xfrm>
            <a:off x="5562600" y="711518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Oval 348"/>
          <p:cNvSpPr>
            <a:spLocks noChangeAspect="1"/>
          </p:cNvSpPr>
          <p:nvPr/>
        </p:nvSpPr>
        <p:spPr>
          <a:xfrm>
            <a:off x="5562600" y="1625918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val 349"/>
          <p:cNvSpPr>
            <a:spLocks noChangeAspect="1"/>
          </p:cNvSpPr>
          <p:nvPr/>
        </p:nvSpPr>
        <p:spPr>
          <a:xfrm>
            <a:off x="4953000" y="1092518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1" name="Straight Connector 350"/>
          <p:cNvCxnSpPr/>
          <p:nvPr/>
        </p:nvCxnSpPr>
        <p:spPr>
          <a:xfrm rot="5400000">
            <a:off x="5284741" y="1217977"/>
            <a:ext cx="1012919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 rot="5400000">
            <a:off x="5105403" y="711519"/>
            <a:ext cx="685798" cy="685797"/>
          </a:xfrm>
          <a:prstGeom prst="line">
            <a:avLst/>
          </a:prstGeom>
          <a:ln w="25400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5105400" y="1397318"/>
            <a:ext cx="685800" cy="327119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 rot="16200000" flipH="1">
            <a:off x="4572000" y="630238"/>
            <a:ext cx="609600" cy="6096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 rot="5400000">
            <a:off x="4038600" y="1011238"/>
            <a:ext cx="914400" cy="1524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 flipV="1">
            <a:off x="4419600" y="1244918"/>
            <a:ext cx="762000" cy="28139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Oval 370"/>
          <p:cNvSpPr>
            <a:spLocks noChangeAspect="1"/>
          </p:cNvSpPr>
          <p:nvPr/>
        </p:nvSpPr>
        <p:spPr>
          <a:xfrm>
            <a:off x="6553200" y="559118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val 371"/>
          <p:cNvSpPr>
            <a:spLocks noChangeAspect="1"/>
          </p:cNvSpPr>
          <p:nvPr/>
        </p:nvSpPr>
        <p:spPr>
          <a:xfrm>
            <a:off x="6400800" y="1549718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/>
          <p:cNvSpPr>
            <a:spLocks noChangeAspect="1"/>
          </p:cNvSpPr>
          <p:nvPr/>
        </p:nvSpPr>
        <p:spPr>
          <a:xfrm>
            <a:off x="7010400" y="1244918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/>
          <p:cNvSpPr>
            <a:spLocks noChangeAspect="1"/>
          </p:cNvSpPr>
          <p:nvPr/>
        </p:nvSpPr>
        <p:spPr>
          <a:xfrm>
            <a:off x="7391400" y="711518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/>
          <p:cNvSpPr>
            <a:spLocks noChangeAspect="1"/>
          </p:cNvSpPr>
          <p:nvPr/>
        </p:nvSpPr>
        <p:spPr>
          <a:xfrm>
            <a:off x="7391400" y="1625918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/>
          <p:cNvSpPr>
            <a:spLocks noChangeAspect="1"/>
          </p:cNvSpPr>
          <p:nvPr/>
        </p:nvSpPr>
        <p:spPr>
          <a:xfrm>
            <a:off x="6822440" y="1168718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7" name="Straight Connector 376"/>
          <p:cNvCxnSpPr/>
          <p:nvPr/>
        </p:nvCxnSpPr>
        <p:spPr>
          <a:xfrm rot="16200000" flipH="1">
            <a:off x="7149330" y="1002848"/>
            <a:ext cx="914400" cy="2694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 rot="10800000" flipV="1">
            <a:off x="6858000" y="536800"/>
            <a:ext cx="739682" cy="555718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>
            <a:off x="6858000" y="1092518"/>
            <a:ext cx="762000" cy="38100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 rot="16200000" flipH="1">
            <a:off x="6705600" y="635318"/>
            <a:ext cx="609600" cy="6096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 rot="5400000">
            <a:off x="6172200" y="1016318"/>
            <a:ext cx="914400" cy="1524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 flipV="1">
            <a:off x="6553200" y="1244918"/>
            <a:ext cx="762000" cy="28647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Oval 398"/>
          <p:cNvSpPr>
            <a:spLocks noChangeAspect="1"/>
          </p:cNvSpPr>
          <p:nvPr/>
        </p:nvSpPr>
        <p:spPr>
          <a:xfrm>
            <a:off x="5257800" y="1249998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Freeform 411"/>
          <p:cNvSpPr/>
          <p:nvPr/>
        </p:nvSpPr>
        <p:spPr>
          <a:xfrm>
            <a:off x="2661920" y="355760"/>
            <a:ext cx="750993" cy="1805676"/>
          </a:xfrm>
          <a:custGeom>
            <a:avLst/>
            <a:gdLst>
              <a:gd name="connsiteX0" fmla="*/ 177800 w 730673"/>
              <a:gd name="connsiteY0" fmla="*/ 0 h 1579880"/>
              <a:gd name="connsiteX1" fmla="*/ 167640 w 730673"/>
              <a:gd name="connsiteY1" fmla="*/ 345440 h 1579880"/>
              <a:gd name="connsiteX2" fmla="*/ 314960 w 730673"/>
              <a:gd name="connsiteY2" fmla="*/ 756920 h 1579880"/>
              <a:gd name="connsiteX3" fmla="*/ 650240 w 730673"/>
              <a:gd name="connsiteY3" fmla="*/ 894080 h 1579880"/>
              <a:gd name="connsiteX4" fmla="*/ 640080 w 730673"/>
              <a:gd name="connsiteY4" fmla="*/ 1219200 h 1579880"/>
              <a:gd name="connsiteX5" fmla="*/ 106680 w 730673"/>
              <a:gd name="connsiteY5" fmla="*/ 1427480 h 1579880"/>
              <a:gd name="connsiteX6" fmla="*/ 0 w 730673"/>
              <a:gd name="connsiteY6" fmla="*/ 1579880 h 1579880"/>
              <a:gd name="connsiteX0" fmla="*/ 195580 w 748453"/>
              <a:gd name="connsiteY0" fmla="*/ 0 h 1603587"/>
              <a:gd name="connsiteX1" fmla="*/ 185420 w 748453"/>
              <a:gd name="connsiteY1" fmla="*/ 345440 h 1603587"/>
              <a:gd name="connsiteX2" fmla="*/ 332740 w 748453"/>
              <a:gd name="connsiteY2" fmla="*/ 756920 h 1603587"/>
              <a:gd name="connsiteX3" fmla="*/ 668020 w 748453"/>
              <a:gd name="connsiteY3" fmla="*/ 894080 h 1603587"/>
              <a:gd name="connsiteX4" fmla="*/ 657860 w 748453"/>
              <a:gd name="connsiteY4" fmla="*/ 1219200 h 1603587"/>
              <a:gd name="connsiteX5" fmla="*/ 124460 w 748453"/>
              <a:gd name="connsiteY5" fmla="*/ 1427480 h 1603587"/>
              <a:gd name="connsiteX6" fmla="*/ 17780 w 748453"/>
              <a:gd name="connsiteY6" fmla="*/ 1579880 h 1603587"/>
              <a:gd name="connsiteX7" fmla="*/ 17780 w 748453"/>
              <a:gd name="connsiteY7" fmla="*/ 1569720 h 1603587"/>
              <a:gd name="connsiteX0" fmla="*/ 198120 w 750993"/>
              <a:gd name="connsiteY0" fmla="*/ 0 h 1805676"/>
              <a:gd name="connsiteX1" fmla="*/ 187960 w 750993"/>
              <a:gd name="connsiteY1" fmla="*/ 345440 h 1805676"/>
              <a:gd name="connsiteX2" fmla="*/ 335280 w 750993"/>
              <a:gd name="connsiteY2" fmla="*/ 756920 h 1805676"/>
              <a:gd name="connsiteX3" fmla="*/ 670560 w 750993"/>
              <a:gd name="connsiteY3" fmla="*/ 894080 h 1805676"/>
              <a:gd name="connsiteX4" fmla="*/ 660400 w 750993"/>
              <a:gd name="connsiteY4" fmla="*/ 1219200 h 1805676"/>
              <a:gd name="connsiteX5" fmla="*/ 127000 w 750993"/>
              <a:gd name="connsiteY5" fmla="*/ 1427480 h 1805676"/>
              <a:gd name="connsiteX6" fmla="*/ 20320 w 750993"/>
              <a:gd name="connsiteY6" fmla="*/ 1579880 h 1805676"/>
              <a:gd name="connsiteX7" fmla="*/ 5080 w 750993"/>
              <a:gd name="connsiteY7" fmla="*/ 1803559 h 180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0993" h="1805676">
                <a:moveTo>
                  <a:pt x="198120" y="0"/>
                </a:moveTo>
                <a:cubicBezTo>
                  <a:pt x="181610" y="109643"/>
                  <a:pt x="165100" y="219287"/>
                  <a:pt x="187960" y="345440"/>
                </a:cubicBezTo>
                <a:cubicBezTo>
                  <a:pt x="210820" y="471593"/>
                  <a:pt x="254847" y="665480"/>
                  <a:pt x="335280" y="756920"/>
                </a:cubicBezTo>
                <a:cubicBezTo>
                  <a:pt x="415713" y="848360"/>
                  <a:pt x="616373" y="817033"/>
                  <a:pt x="670560" y="894080"/>
                </a:cubicBezTo>
                <a:cubicBezTo>
                  <a:pt x="724747" y="971127"/>
                  <a:pt x="750993" y="1130300"/>
                  <a:pt x="660400" y="1219200"/>
                </a:cubicBezTo>
                <a:cubicBezTo>
                  <a:pt x="569807" y="1308100"/>
                  <a:pt x="233680" y="1367367"/>
                  <a:pt x="127000" y="1427480"/>
                </a:cubicBezTo>
                <a:cubicBezTo>
                  <a:pt x="20320" y="1487593"/>
                  <a:pt x="40640" y="1517200"/>
                  <a:pt x="20320" y="1579880"/>
                </a:cubicBezTo>
                <a:cubicBezTo>
                  <a:pt x="0" y="1642560"/>
                  <a:pt x="5080" y="1805676"/>
                  <a:pt x="5080" y="1803559"/>
                </a:cubicBezTo>
              </a:path>
            </a:pathLst>
          </a:cu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17</Words>
  <Application>Microsoft Office PowerPoint</Application>
  <PresentationFormat>Custom</PresentationFormat>
  <Paragraphs>7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panj</dc:creator>
  <cp:lastModifiedBy>panj</cp:lastModifiedBy>
  <cp:revision>60</cp:revision>
  <dcterms:created xsi:type="dcterms:W3CDTF">2010-11-27T06:18:45Z</dcterms:created>
  <dcterms:modified xsi:type="dcterms:W3CDTF">2010-12-30T06:20:14Z</dcterms:modified>
</cp:coreProperties>
</file>