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60" r:id="rId7"/>
    <p:sldId id="272" r:id="rId8"/>
    <p:sldId id="259" r:id="rId9"/>
    <p:sldId id="261" r:id="rId10"/>
    <p:sldId id="275" r:id="rId11"/>
    <p:sldId id="262" r:id="rId12"/>
    <p:sldId id="276" r:id="rId13"/>
    <p:sldId id="263" r:id="rId14"/>
    <p:sldId id="264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B682-9A9B-4567-90EE-47A32B3E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3497F-52BD-4B43-9A10-B8BBE5AC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C2C5-80FE-426C-A25E-77F6EBD4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364-EE74-481E-BC30-DFCA1E4D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EAC2-790D-4059-8703-97EBF54E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D38B-6281-4D38-B18C-93CF9318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97065-CE91-4B39-8229-DE37EFEB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A265-91DC-4192-9451-9EFA2CF8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6AAC-0C8F-4EF5-9DB5-3DC9446F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94D5-7B0A-4D43-A61A-C2DAA122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23BB-EC04-460A-BFB0-68D19116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3E220-9087-4CA4-AAA7-CBB95BE1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D262-43B6-4135-9D8A-69E3738C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A97A-719F-4FCC-BC58-DDF16252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5A56-0B5F-4CCE-A1D0-3A6CEF4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EAC8-5AC0-4F1D-A575-77499371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2435-38E4-4617-86C1-AD269F1A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A0B8-FC70-443A-9D17-2A6F49B6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7C5-79D8-4D75-840E-E0163398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E626-EAC1-4599-83C0-46C8EB7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8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5E1D-1C78-40F9-AD47-40AAC61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110E-CB01-4048-ABD8-536E6F73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7F43-DB33-4FC2-82B4-96FB1278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8F55-F1ED-467E-9DD3-795975AD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0B7F-3D4F-48C4-9B7D-B7D63B6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3472-1A66-43F3-932B-BFEC90C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7F2E-F192-4C23-A594-C907EB6C7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45CA-6FB5-4BC9-956B-A5D12A9E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7BA9-DB85-4655-8DFA-165FFA4B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E7FB-BF0B-4A9B-AF33-437D5978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F95E-04A6-481F-97BB-292D164E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1028-CE93-4925-8B7F-451C78C3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83D16-70B7-44CB-8C8E-2CECABF6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300C6-0284-42D8-9AE2-3CD63F0C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C3BC-1D79-498F-8D26-8C65B49D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B3AB9-C1A0-4A76-B0E7-C347ECB7B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77F52-AD9C-415A-855B-6B03A8B2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6D79D-3772-41AD-BAAB-97980DAB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0A2D6-CF8C-45D5-B312-E4622DF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0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7A28-A4F9-497F-BCC7-7064ABD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AFD3-77C4-4E94-8F3E-72129E42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CEBB-1A0A-4C42-8365-1A20F88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539A-32DA-4246-A8BA-4A399912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8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0C67-742D-454A-9D4E-4580AEB1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850CA-5802-43D3-9AA0-2D175D0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69CCF-14D2-4A4C-8F34-50F7523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206-D6A7-4719-918B-D4704072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B1F0-C4BC-47CE-9EC1-DD3A6282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8200-2D6C-44BC-812A-31450D16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2C62F-10C4-475E-8E04-D302239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0917-0700-4F42-B004-CDCE7EF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B588-C8D2-4CFA-A01F-8E335D0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4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213-CBA8-4C88-856C-36A0222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EC6D-558D-49EA-9BEC-F0E689842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476F-7963-4200-B045-54C3B74E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D0E7-D5BC-4908-B6BD-020CCE8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D915-2F41-438C-BB4D-630B311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B36B6-CA94-44C4-A602-26CFFDEC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41B97-9FC4-4CD6-B9AC-536E8537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79739-18A4-424E-86E0-444A32D5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A2BF-3058-4AFA-BAF9-4609B9AEB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7AAD-006B-4BD3-AA21-C8C727CA4A3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E50A-0485-4F8D-96EF-CDFA0C3B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3364-7114-4179-8E0B-08C602A7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5984-C245-457C-9AE0-E58E62F4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D50A-8607-41BD-BEF2-9EA90FE0E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OFFICER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F04A6-85B5-41A9-BA63-6B0B12670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MRA – Practical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86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280F-CC38-4F59-A1FA-0E186E1F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AB60-80E8-4782-A543-5756ADA3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right credentials and logins the system.</a:t>
            </a:r>
          </a:p>
          <a:p>
            <a:r>
              <a:rPr lang="en-US" dirty="0"/>
              <a:t>A window with three tabs including the one that lets users logout.</a:t>
            </a:r>
          </a:p>
          <a:p>
            <a:r>
              <a:rPr lang="en-US" dirty="0"/>
              <a:t>Adding, editing and deleting Taxpayer window has all options on the first panel that appears.</a:t>
            </a:r>
          </a:p>
          <a:p>
            <a:r>
              <a:rPr lang="en-US" dirty="0"/>
              <a:t>Second tab lets users view taxpayers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DF44FB-5827-430B-B140-78DAF9F6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" y="0"/>
            <a:ext cx="11723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23C9-4E6C-4D7E-B236-E165C6B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45C2-7649-4DD1-A217-C3159C8D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attempts to login with an invalid email address.</a:t>
            </a:r>
          </a:p>
          <a:p>
            <a:r>
              <a:rPr lang="en-US" dirty="0"/>
              <a:t>Just one way to show the data validation mechanisms put in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44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195BD-D035-4958-833A-8338080D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9" y="8238"/>
            <a:ext cx="11686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12DC2-520F-4A69-A91D-AA778CD2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98854"/>
            <a:ext cx="1165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E37D-5C1C-47A8-AB04-6EDD5533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viewing added taxpayer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CCF1-B3DE-4360-81C2-F9F8EFEF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close eye on the details entered.</a:t>
            </a:r>
          </a:p>
          <a:p>
            <a:r>
              <a:rPr lang="en-US" dirty="0"/>
              <a:t>The view tab lets users see all the registered taxpayers.</a:t>
            </a:r>
          </a:p>
          <a:p>
            <a:r>
              <a:rPr lang="en-US" dirty="0"/>
              <a:t>You will see the newly registered taxpayer at the </a:t>
            </a:r>
            <a:r>
              <a:rPr lang="en-US" dirty="0" err="1"/>
              <a:t>buttom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10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600D5-810C-4C18-B377-AC9481A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0"/>
            <a:ext cx="1165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6B970-A32C-4DF4-9C54-A6CA2A38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6" y="0"/>
            <a:ext cx="1167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B1A92-B0A6-4A66-94BB-89C76A69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0"/>
            <a:ext cx="1165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8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D1E095-F1CF-4D9B-9A6B-CCFCE48C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8" y="0"/>
            <a:ext cx="1165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3141-4D3C-42BD-A1CB-39A5C6C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E3980-DD83-4B22-B36D-2B59CB09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10" y="1356835"/>
            <a:ext cx="9254179" cy="54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3DD0C-B3E6-46CD-AFA8-997F93A1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0"/>
            <a:ext cx="1163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1BE2E6-ADF4-4835-B36B-7DA26557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0"/>
            <a:ext cx="1165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A1CAE-07AB-483C-9FD0-B6DD3939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" y="0"/>
            <a:ext cx="11735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897-845E-444B-AB27-EA3BA53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Window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8B75-0476-468F-BB6C-64B6944B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field</a:t>
            </a:r>
          </a:p>
          <a:p>
            <a:r>
              <a:rPr lang="en-US" dirty="0"/>
              <a:t>Password field </a:t>
            </a:r>
          </a:p>
          <a:p>
            <a:r>
              <a:rPr lang="en-US" dirty="0"/>
              <a:t>Login button.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1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AECB30-1E3F-44A9-BCDB-DB2A8042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" y="0"/>
            <a:ext cx="1161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DCF7-B360-407A-96E7-302E9AA3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checks for internet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DBF0-7176-46E0-974C-4F50A8F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notifies user if no internet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2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86CD2-2FFA-42B5-9BBD-191C21C4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9" y="0"/>
            <a:ext cx="11705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5EB-9258-4671-B17B-47561D9B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Denied access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58BE-2E06-46DF-9148-17BD128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not allowed access because of untheorized credentials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5B712A-8862-41B0-BA68-5C6B55F8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17269-96C0-4091-88B4-01F0750C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0"/>
            <a:ext cx="1165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SOFTWARE DEVELOPMENT OFFICER</vt:lpstr>
      <vt:lpstr>SYSTEM LOGIN</vt:lpstr>
      <vt:lpstr>Login Window</vt:lpstr>
      <vt:lpstr>PowerPoint Presentation</vt:lpstr>
      <vt:lpstr>System checks for internet</vt:lpstr>
      <vt:lpstr>PowerPoint Presentation</vt:lpstr>
      <vt:lpstr>Denied access </vt:lpstr>
      <vt:lpstr>PowerPoint Presentation</vt:lpstr>
      <vt:lpstr>PowerPoint Presentation</vt:lpstr>
      <vt:lpstr>After Login</vt:lpstr>
      <vt:lpstr>PowerPoint Presentation</vt:lpstr>
      <vt:lpstr>Data validation</vt:lpstr>
      <vt:lpstr>PowerPoint Presentation</vt:lpstr>
      <vt:lpstr>PowerPoint Presentation</vt:lpstr>
      <vt:lpstr>Adding and viewing added taxpayer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OFFICER</dc:title>
  <dc:creator>Panjie Mziya</dc:creator>
  <cp:lastModifiedBy>Panjie Mziya</cp:lastModifiedBy>
  <cp:revision>1</cp:revision>
  <dcterms:created xsi:type="dcterms:W3CDTF">2021-11-26T21:11:54Z</dcterms:created>
  <dcterms:modified xsi:type="dcterms:W3CDTF">2021-11-26T21:11:54Z</dcterms:modified>
</cp:coreProperties>
</file>