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8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92DD-A76E-48AA-AE13-031B9AA1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5EFCF-2E22-4608-A6C4-043725020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6A05-3E8A-4E07-9D73-2071DCB0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EF86-B9DE-46DA-A6F4-7CF2B1C7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8BC4-D754-4689-B521-401CA095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6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6CF9-EF13-4B81-90C9-25A505DE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AA119-A486-47EC-B844-29CDF1B3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A5D09-07E2-4427-87B1-A3F390CD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E0FD-12D9-49AE-8334-EED80758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A01A-9B9F-4E6A-9E1A-E62A148E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4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95128-5AC6-4C8C-BC99-D4118431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8C57E-0470-498B-A7C8-06E87FB67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7EBB-CFEB-4411-AF40-158FCA60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06EB-6F4E-409F-A7B0-C06F6539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2D0D-AFCC-488E-9929-504A73DF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1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DB81-C1B0-4813-B627-A9F7C917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8E75-B04B-40E3-8A39-11CFCF77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3329-DD4D-409B-B725-DE12B23A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2B90-0249-4D14-BA07-D903399B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8EBE-15F5-4B99-A8A2-B07457ED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2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CB11-256A-4072-9CF8-214D7F4A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D493F-E434-4A52-8894-A6FEFD2D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651B-C504-4C46-BC8E-05D7F2C3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43AC-6770-402F-BA86-8D7E5992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7C95-50FA-4530-86F5-DC88BF61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7428-9D73-4D9D-BF6D-1DB57A0F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6D2A-2A2E-42FE-9047-435CC8DE1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498D4-A063-434E-A972-53E822596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5928-8BC3-4B5C-B46C-4ACBABA0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5EFC-6F30-478E-A2C5-28B28803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73D91-5AB0-4205-9A50-38908F2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7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E69A-BF7F-458D-9348-ABFE0C4E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B1D3-2606-4009-B5AF-0062A8D7B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D5C5B-310B-4F71-845D-D816003A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78F42-4EE9-4BF3-9CBA-CCA652CF8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9EE21-0BE0-4E85-988E-4B7A89133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10C2D-AA29-41B7-B27D-81E2F9F9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332E0-598F-496B-96AD-6E265D8D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2B9AE-2811-413B-9DE2-4F04680E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3EFA-BB96-45DE-B281-70B792D7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DE76-3838-4A29-979E-85213819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42D5A-0838-4087-B3AD-DE13A656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AFC2D-A132-489A-9C53-6DD7EDC0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5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AFC0C-203E-4F39-93AC-318DC8F3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E0EBE-0B07-4019-A572-76A812C0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A36DF-F3D4-4C3A-B32C-3355948B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3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196B-2FE6-46EF-872E-71149C51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36B8-03A6-403B-9E10-34FAA925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4DB75-86A0-44DC-B32F-5B881EB30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8E0F7-B494-4EE9-9C77-7C5ACDA3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BF421-5A98-4DBC-95BB-A4874847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DD29B-CDE4-4F3C-A67A-98F3D1A2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32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3C96-B570-4914-9B09-B533EBC7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6896B-997B-44A0-9143-F24B71D82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0D85E-A7E4-4A11-9215-3A65B706B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7AE08-0658-4101-9296-BDDB1E81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2F0F7-1B35-4687-B0BD-0F763349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44852-377C-4962-8065-B99A25ED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B0CAD-7002-4F29-B1FF-3025F0F9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331CC-CD7B-4E52-BE15-435AA92A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842A-A71E-4006-9F31-FD651E1B9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37CF-50CD-4223-9186-B48F4C5B06B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4D5A-93B2-4AB3-B529-7E94EBF88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D3AB-CBBC-4A9C-918F-48C5FE6C7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D66B-76AD-4D26-BA65-AE2D46D13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lmsys/vicuna-7b-v1.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archive/Anaconda3-2023.09-0-Linux-x86_64.s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50D-1324-4C3B-AF76-4F73720B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Topics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69A8-6845-44DA-AEDB-F7DA78F8C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238540"/>
            <a:ext cx="6906491" cy="5938424"/>
          </a:xfrm>
        </p:spPr>
        <p:txBody>
          <a:bodyPr anchor="ctr">
            <a:normAutofit/>
          </a:bodyPr>
          <a:lstStyle/>
          <a:p>
            <a:r>
              <a:rPr lang="en-US" dirty="0"/>
              <a:t>LLM Setup On Linux Machine</a:t>
            </a:r>
          </a:p>
          <a:p>
            <a:r>
              <a:rPr lang="en-US" dirty="0"/>
              <a:t>Kubernetes Cluster setup.</a:t>
            </a:r>
          </a:p>
          <a:p>
            <a:r>
              <a:rPr lang="en-US" dirty="0"/>
              <a:t>Deployment to Kubernetes</a:t>
            </a:r>
          </a:p>
          <a:p>
            <a:r>
              <a:rPr lang="en-IN" b="0" i="0" dirty="0">
                <a:effectLst/>
                <a:latin typeface="Source Sans Pro" panose="020B0503030403020204" pitchFamily="34" charset="0"/>
              </a:rPr>
              <a:t>Testing the Inference Service</a:t>
            </a:r>
          </a:p>
          <a:p>
            <a:r>
              <a:rPr lang="en-IN" dirty="0">
                <a:latin typeface="Source Sans Pro" panose="020B0503030403020204" pitchFamily="34" charset="0"/>
              </a:rPr>
              <a:t>Creating nginx server</a:t>
            </a:r>
          </a:p>
          <a:p>
            <a:r>
              <a:rPr lang="en-IN" dirty="0">
                <a:latin typeface="Source Sans Pro" panose="020B0503030403020204" pitchFamily="34" charset="0"/>
              </a:rPr>
              <a:t>Configuring nginx server </a:t>
            </a:r>
          </a:p>
          <a:p>
            <a:r>
              <a:rPr lang="en-IN" dirty="0" err="1">
                <a:latin typeface="Source Sans Pro" panose="020B0503030403020204" pitchFamily="34" charset="0"/>
              </a:rPr>
              <a:t>Ollama</a:t>
            </a:r>
            <a:r>
              <a:rPr lang="en-IN" dirty="0">
                <a:latin typeface="Source Sans Pro" panose="020B0503030403020204" pitchFamily="34" charset="0"/>
              </a:rPr>
              <a:t> Docker image download and customization</a:t>
            </a:r>
          </a:p>
          <a:p>
            <a:r>
              <a:rPr lang="en-IN" dirty="0">
                <a:latin typeface="Source Sans Pro" panose="020B0503030403020204" pitchFamily="34" charset="0"/>
              </a:rPr>
              <a:t>Deploying customized docker image using </a:t>
            </a:r>
            <a:r>
              <a:rPr lang="en-IN" dirty="0" err="1">
                <a:latin typeface="Source Sans Pro" panose="020B0503030403020204" pitchFamily="34" charset="0"/>
              </a:rPr>
              <a:t>minikube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34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2D0D6-13A4-4EB2-9125-03E4B297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LLM Setup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BAF5-0E2C-41FD-A17E-1BED6126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 err="1"/>
              <a:t>Ollama</a:t>
            </a:r>
            <a:r>
              <a:rPr lang="en-IN" b="1" dirty="0"/>
              <a:t> Method</a:t>
            </a:r>
          </a:p>
          <a:p>
            <a:r>
              <a:rPr lang="en-IN" dirty="0"/>
              <a:t>curl -</a:t>
            </a:r>
            <a:r>
              <a:rPr lang="en-IN" dirty="0" err="1"/>
              <a:t>fsSL</a:t>
            </a:r>
            <a:r>
              <a:rPr lang="en-IN" dirty="0"/>
              <a:t> https://ollama.com/install.sh | </a:t>
            </a:r>
            <a:r>
              <a:rPr lang="en-IN" dirty="0" err="1"/>
              <a:t>sh</a:t>
            </a:r>
            <a:endParaRPr lang="en-IN" dirty="0"/>
          </a:p>
          <a:p>
            <a:r>
              <a:rPr lang="en-IN" b="0" i="0" dirty="0" err="1">
                <a:effectLst/>
                <a:latin typeface="Fira Mono" panose="020B0604020202020204" pitchFamily="49" charset="0"/>
              </a:rPr>
              <a:t>ollama</a:t>
            </a:r>
            <a:r>
              <a:rPr lang="en-IN" b="0" i="0" dirty="0">
                <a:effectLst/>
                <a:latin typeface="Fira Mono" panose="020B0604020202020204" pitchFamily="49" charset="0"/>
              </a:rPr>
              <a:t> pull lla</a:t>
            </a:r>
            <a:r>
              <a:rPr lang="en-IN" dirty="0">
                <a:latin typeface="Fira Mono" panose="020B0604020202020204" pitchFamily="49" charset="0"/>
              </a:rPr>
              <a:t>ma2:7b</a:t>
            </a:r>
          </a:p>
          <a:p>
            <a:r>
              <a:rPr lang="en-IN" b="0" i="0" dirty="0">
                <a:effectLst/>
                <a:latin typeface="Fira Mono" panose="020B0509050000020004" pitchFamily="49" charset="0"/>
              </a:rPr>
              <a:t>service </a:t>
            </a:r>
            <a:r>
              <a:rPr lang="en-IN" b="0" i="0" dirty="0" err="1">
                <a:effectLst/>
                <a:latin typeface="Fira Mono" panose="020B0509050000020004" pitchFamily="49" charset="0"/>
              </a:rPr>
              <a:t>ollama</a:t>
            </a:r>
            <a:r>
              <a:rPr lang="en-IN" b="0" i="0" dirty="0">
                <a:effectLst/>
                <a:latin typeface="Fira Mono" panose="020B0509050000020004" pitchFamily="49" charset="0"/>
              </a:rPr>
              <a:t> stop</a:t>
            </a:r>
          </a:p>
          <a:p>
            <a:r>
              <a:rPr lang="fi-FI" dirty="0"/>
              <a:t>nohup env OLLAMA_HOST=0.0.0.0:11434 ollama serve &amp;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28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2D0D6-13A4-4EB2-9125-03E4B297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/>
              <a:t>Huggingface</a:t>
            </a:r>
            <a:r>
              <a:rPr lang="en-IN" b="1" dirty="0"/>
              <a:t> Model Download &amp; deployment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BAF5-0E2C-41FD-A17E-1BED6126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347127" cy="5585619"/>
          </a:xfrm>
        </p:spPr>
        <p:txBody>
          <a:bodyPr anchor="ctr">
            <a:normAutofit fontScale="85000" lnSpcReduction="20000"/>
          </a:bodyPr>
          <a:lstStyle/>
          <a:p>
            <a:r>
              <a:rPr lang="en-IN" dirty="0" err="1"/>
              <a:t>sudo</a:t>
            </a:r>
            <a:r>
              <a:rPr lang="en-IN" dirty="0"/>
              <a:t> yum install -y amazon-</a:t>
            </a:r>
            <a:r>
              <a:rPr lang="en-IN" dirty="0" err="1"/>
              <a:t>linux</a:t>
            </a:r>
            <a:r>
              <a:rPr lang="en-IN" dirty="0"/>
              <a:t>-extras</a:t>
            </a:r>
          </a:p>
          <a:p>
            <a:r>
              <a:rPr lang="en-IN" dirty="0" err="1"/>
              <a:t>sudo</a:t>
            </a:r>
            <a:r>
              <a:rPr lang="en-IN" dirty="0"/>
              <a:t> amazon-</a:t>
            </a:r>
            <a:r>
              <a:rPr lang="en-IN" dirty="0" err="1"/>
              <a:t>linux</a:t>
            </a:r>
            <a:r>
              <a:rPr lang="en-IN" dirty="0"/>
              <a:t>-extras install </a:t>
            </a:r>
            <a:r>
              <a:rPr lang="en-IN" dirty="0" err="1"/>
              <a:t>epel</a:t>
            </a:r>
            <a:r>
              <a:rPr lang="en-IN" dirty="0"/>
              <a:t> -y</a:t>
            </a:r>
          </a:p>
          <a:p>
            <a:r>
              <a:rPr lang="en-IN" dirty="0" err="1"/>
              <a:t>sudo</a:t>
            </a:r>
            <a:r>
              <a:rPr lang="en-IN" dirty="0"/>
              <a:t> yum-config-manager --enable </a:t>
            </a:r>
            <a:r>
              <a:rPr lang="en-IN" dirty="0" err="1"/>
              <a:t>epel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yum install git-</a:t>
            </a:r>
            <a:r>
              <a:rPr lang="en-IN" dirty="0" err="1"/>
              <a:t>lfs</a:t>
            </a:r>
            <a:endParaRPr lang="en-IN" dirty="0"/>
          </a:p>
          <a:p>
            <a:r>
              <a:rPr lang="en-IN" dirty="0"/>
              <a:t>git </a:t>
            </a:r>
            <a:r>
              <a:rPr lang="en-IN" dirty="0" err="1"/>
              <a:t>lfs</a:t>
            </a:r>
            <a:r>
              <a:rPr lang="en-IN" dirty="0"/>
              <a:t> install</a:t>
            </a:r>
          </a:p>
          <a:p>
            <a:r>
              <a:rPr lang="en-IN" dirty="0"/>
              <a:t>git clone </a:t>
            </a:r>
            <a:r>
              <a:rPr lang="en-IN" dirty="0">
                <a:hlinkClick r:id="rId2"/>
              </a:rPr>
              <a:t>https://huggingface.co/lmsys/vicuna-7b-v1.5</a:t>
            </a:r>
            <a:endParaRPr lang="en-IN" dirty="0"/>
          </a:p>
          <a:p>
            <a:r>
              <a:rPr lang="en-US" dirty="0"/>
              <a:t>git clone https://github.com/lm-sys/FastChat.git</a:t>
            </a:r>
          </a:p>
          <a:p>
            <a:r>
              <a:rPr lang="en-US" dirty="0"/>
              <a:t>cd </a:t>
            </a:r>
            <a:r>
              <a:rPr lang="en-US" dirty="0" err="1"/>
              <a:t>FastChat</a:t>
            </a:r>
            <a:endParaRPr lang="en-US" dirty="0"/>
          </a:p>
          <a:p>
            <a:r>
              <a:rPr lang="en-US" dirty="0"/>
              <a:t>pip3 install –e .</a:t>
            </a:r>
          </a:p>
          <a:p>
            <a:r>
              <a:rPr lang="en-US" dirty="0"/>
              <a:t>Start </a:t>
            </a:r>
            <a:r>
              <a:rPr lang="en-US" dirty="0" err="1"/>
              <a:t>mult</a:t>
            </a:r>
            <a:r>
              <a:rPr lang="en-US" dirty="0"/>
              <a:t>-screen using screen command</a:t>
            </a:r>
          </a:p>
          <a:p>
            <a:r>
              <a:rPr lang="en-US" dirty="0"/>
              <a:t>First screen - python3 -m </a:t>
            </a:r>
            <a:r>
              <a:rPr lang="en-US" dirty="0" err="1"/>
              <a:t>fastchat.serve.controller</a:t>
            </a:r>
            <a:endParaRPr lang="en-US" dirty="0"/>
          </a:p>
          <a:p>
            <a:r>
              <a:rPr lang="en-US" dirty="0"/>
              <a:t>Second screen - python3 -m </a:t>
            </a:r>
            <a:r>
              <a:rPr lang="en-US" dirty="0" err="1"/>
              <a:t>fastchat.serve.model_worker</a:t>
            </a:r>
            <a:r>
              <a:rPr lang="en-US" dirty="0"/>
              <a:t> --model-path</a:t>
            </a:r>
          </a:p>
          <a:p>
            <a:r>
              <a:rPr lang="en-US" dirty="0"/>
              <a:t>Third screen - python3 -m </a:t>
            </a:r>
            <a:r>
              <a:rPr lang="en-US" dirty="0" err="1"/>
              <a:t>fastchat.serve.test_message</a:t>
            </a:r>
            <a:r>
              <a:rPr lang="en-US" dirty="0"/>
              <a:t> --model-name vicuna-7b-v1.5</a:t>
            </a:r>
          </a:p>
        </p:txBody>
      </p:sp>
    </p:spTree>
    <p:extLst>
      <p:ext uri="{BB962C8B-B14F-4D97-AF65-F5344CB8AC3E}">
        <p14:creationId xmlns:p14="http://schemas.microsoft.com/office/powerpoint/2010/main" val="36722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D0139-D574-47C2-84F8-7B7CF2FF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IN" b="1" i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Docker and Kubectl Installation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BDD4-4BCA-4D6D-9605-0BBCEBCC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 err="1"/>
              <a:t>sudo</a:t>
            </a:r>
            <a:r>
              <a:rPr lang="en-IN" dirty="0"/>
              <a:t> yum install docker</a:t>
            </a:r>
          </a:p>
          <a:p>
            <a:r>
              <a:rPr lang="en-IN" dirty="0"/>
              <a:t>docker --version</a:t>
            </a:r>
          </a:p>
          <a:p>
            <a:endParaRPr lang="en-IN" dirty="0"/>
          </a:p>
          <a:p>
            <a:r>
              <a:rPr lang="en-IN" dirty="0"/>
              <a:t>curl -LO "https://dl.k8s.io/release/$(curl -L -s https://dl.k8s.io/release/stable.txt)/bin/linux/amd64/kubectl"</a:t>
            </a:r>
          </a:p>
          <a:p>
            <a:r>
              <a:rPr lang="en-IN" dirty="0" err="1"/>
              <a:t>sudo</a:t>
            </a:r>
            <a:r>
              <a:rPr lang="en-IN" dirty="0"/>
              <a:t> install -o root -g root -m 0755 </a:t>
            </a:r>
            <a:r>
              <a:rPr lang="en-IN" dirty="0" err="1"/>
              <a:t>kubectl</a:t>
            </a:r>
            <a:r>
              <a:rPr lang="en-IN" dirty="0"/>
              <a:t> /</a:t>
            </a:r>
            <a:r>
              <a:rPr lang="en-IN" dirty="0" err="1"/>
              <a:t>usr</a:t>
            </a:r>
            <a:r>
              <a:rPr lang="en-IN" dirty="0"/>
              <a:t>/local/bin/</a:t>
            </a:r>
            <a:r>
              <a:rPr lang="en-IN" dirty="0" err="1"/>
              <a:t>kubectl</a:t>
            </a:r>
            <a:endParaRPr lang="en-IN" dirty="0"/>
          </a:p>
          <a:p>
            <a:r>
              <a:rPr lang="en-IN" dirty="0" err="1"/>
              <a:t>chmod</a:t>
            </a:r>
            <a:r>
              <a:rPr lang="en-IN" dirty="0"/>
              <a:t> +x </a:t>
            </a:r>
            <a:r>
              <a:rPr lang="en-IN" dirty="0" err="1"/>
              <a:t>kubectl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2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D0139-D574-47C2-84F8-7B7CF2FF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IN" b="1" i="0" dirty="0" err="1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Minikube</a:t>
            </a:r>
            <a:r>
              <a:rPr lang="en-IN" b="1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 Installation &amp; Nvidia GPU Setup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BDD4-4BCA-4D6D-9605-0BBCEBCC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IN" dirty="0"/>
              <a:t>curl -LO https://storage.googleapis.com/minikube/releases/latest/minikube-linux-amd64</a:t>
            </a:r>
          </a:p>
          <a:p>
            <a:r>
              <a:rPr lang="en-IN" dirty="0" err="1"/>
              <a:t>sudo</a:t>
            </a:r>
            <a:r>
              <a:rPr lang="en-IN" dirty="0"/>
              <a:t> install minikube-linux-amd64 /</a:t>
            </a:r>
            <a:r>
              <a:rPr lang="en-IN" dirty="0" err="1"/>
              <a:t>usr</a:t>
            </a:r>
            <a:r>
              <a:rPr lang="en-IN" dirty="0"/>
              <a:t>/local/bin/</a:t>
            </a:r>
            <a:r>
              <a:rPr lang="en-IN" dirty="0" err="1"/>
              <a:t>minikube</a:t>
            </a:r>
            <a:r>
              <a:rPr lang="en-IN" dirty="0"/>
              <a:t> &amp;&amp; rm minikube-linux-amd64</a:t>
            </a:r>
          </a:p>
          <a:p>
            <a:r>
              <a:rPr lang="en-IN" dirty="0" err="1"/>
              <a:t>kubectl</a:t>
            </a:r>
            <a:r>
              <a:rPr lang="en-IN" dirty="0"/>
              <a:t> version --client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sysctl</a:t>
            </a:r>
            <a:r>
              <a:rPr lang="en-IN" dirty="0"/>
              <a:t> </a:t>
            </a:r>
            <a:r>
              <a:rPr lang="en-IN" dirty="0" err="1"/>
              <a:t>net.core.bpf_jit_harden</a:t>
            </a:r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nvidia-ctk</a:t>
            </a:r>
            <a:r>
              <a:rPr lang="en-IN" dirty="0"/>
              <a:t> runtime configure --runtime=docker &amp;&amp;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restart docker</a:t>
            </a:r>
          </a:p>
          <a:p>
            <a:r>
              <a:rPr lang="en-IN" dirty="0" err="1"/>
              <a:t>minikube</a:t>
            </a:r>
            <a:r>
              <a:rPr lang="en-IN" dirty="0"/>
              <a:t> start --driver docker --container-runtime docker --</a:t>
            </a:r>
            <a:r>
              <a:rPr lang="en-IN" dirty="0" err="1"/>
              <a:t>gpus</a:t>
            </a:r>
            <a:r>
              <a:rPr lang="en-IN" dirty="0"/>
              <a:t> 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65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D0139-D574-47C2-84F8-7B7CF2FF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Ollama</a:t>
            </a:r>
            <a:r>
              <a:rPr lang="en-US" dirty="0">
                <a:solidFill>
                  <a:srgbClr val="FFFFFF"/>
                </a:solidFill>
              </a:rPr>
              <a:t> docker deployment using </a:t>
            </a:r>
            <a:r>
              <a:rPr lang="en-US" dirty="0" err="1">
                <a:solidFill>
                  <a:srgbClr val="FFFFFF"/>
                </a:solidFill>
              </a:rPr>
              <a:t>kubectl</a:t>
            </a:r>
            <a:r>
              <a:rPr lang="en-US" dirty="0">
                <a:solidFill>
                  <a:srgbClr val="FFFFFF"/>
                </a:solidFill>
              </a:rPr>
              <a:t> deployment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BDD4-4BCA-4D6D-9605-0BBCEBCC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90331"/>
            <a:ext cx="7744692" cy="6176963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 err="1"/>
              <a:t>kubectl</a:t>
            </a:r>
            <a:r>
              <a:rPr lang="en-US" dirty="0"/>
              <a:t> describe nodes</a:t>
            </a:r>
          </a:p>
          <a:p>
            <a:r>
              <a:rPr lang="en-US" dirty="0" err="1"/>
              <a:t>Kubectl</a:t>
            </a:r>
            <a:r>
              <a:rPr lang="en-US" dirty="0"/>
              <a:t> get namespaces</a:t>
            </a:r>
          </a:p>
          <a:p>
            <a:r>
              <a:rPr lang="en-US" dirty="0" err="1"/>
              <a:t>Kubectl</a:t>
            </a:r>
            <a:r>
              <a:rPr lang="en-US" dirty="0"/>
              <a:t> create ns training</a:t>
            </a:r>
          </a:p>
          <a:p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deployment.yaml</a:t>
            </a:r>
            <a:r>
              <a:rPr lang="en-US" dirty="0"/>
              <a:t> –n training</a:t>
            </a:r>
          </a:p>
          <a:p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service.yaml</a:t>
            </a:r>
            <a:r>
              <a:rPr lang="en-US" dirty="0"/>
              <a:t> –n training</a:t>
            </a:r>
          </a:p>
          <a:p>
            <a:r>
              <a:rPr lang="en-US" dirty="0" err="1"/>
              <a:t>kubectl</a:t>
            </a:r>
            <a:r>
              <a:rPr lang="en-US" dirty="0"/>
              <a:t> get pods -n testing</a:t>
            </a:r>
          </a:p>
          <a:p>
            <a:r>
              <a:rPr lang="en-US" dirty="0" err="1"/>
              <a:t>kubectl</a:t>
            </a:r>
            <a:r>
              <a:rPr lang="en-US" dirty="0"/>
              <a:t> get events -n testing</a:t>
            </a:r>
          </a:p>
          <a:p>
            <a:r>
              <a:rPr lang="en-US" dirty="0"/>
              <a:t>Creating </a:t>
            </a:r>
            <a:r>
              <a:rPr lang="en-US" dirty="0" err="1"/>
              <a:t>deployment_script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/>
              <a:t>deploy_server.yaml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kubectl</a:t>
            </a:r>
            <a:r>
              <a:rPr lang="en-US" dirty="0"/>
              <a:t> exec –it &lt;pod name&gt; -n training bash</a:t>
            </a:r>
          </a:p>
          <a:p>
            <a:r>
              <a:rPr lang="en-US" dirty="0" err="1"/>
              <a:t>Ollama</a:t>
            </a:r>
            <a:r>
              <a:rPr lang="en-US" dirty="0"/>
              <a:t> list</a:t>
            </a:r>
          </a:p>
          <a:p>
            <a:r>
              <a:rPr lang="en-US" dirty="0" err="1"/>
              <a:t>Ollama</a:t>
            </a:r>
            <a:r>
              <a:rPr lang="en-US" dirty="0"/>
              <a:t> pull llama2:7b</a:t>
            </a:r>
          </a:p>
          <a:p>
            <a:r>
              <a:rPr lang="en-US" dirty="0" err="1"/>
              <a:t>Ollama</a:t>
            </a:r>
            <a:r>
              <a:rPr lang="en-US" dirty="0"/>
              <a:t> serve llama2:7b</a:t>
            </a:r>
          </a:p>
          <a:p>
            <a:r>
              <a:rPr lang="en-US" dirty="0"/>
              <a:t>On another screen - </a:t>
            </a:r>
            <a:r>
              <a:rPr lang="en-US" dirty="0" err="1"/>
              <a:t>kubectl</a:t>
            </a:r>
            <a:r>
              <a:rPr lang="en-US" dirty="0"/>
              <a:t> -n testing port-forward </a:t>
            </a:r>
            <a:r>
              <a:rPr lang="en-US" dirty="0" err="1"/>
              <a:t>service.yaml</a:t>
            </a:r>
            <a:r>
              <a:rPr lang="en-US" dirty="0"/>
              <a:t> 11434:80</a:t>
            </a:r>
          </a:p>
          <a:p>
            <a:r>
              <a:rPr lang="en-US" dirty="0"/>
              <a:t>curl -X POST http://localhost:11434/api/generate -d '{</a:t>
            </a:r>
          </a:p>
          <a:p>
            <a:pPr marL="0" indent="0">
              <a:buNone/>
            </a:pPr>
            <a:r>
              <a:rPr lang="en-US" dirty="0"/>
              <a:t>"model": "llama2",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prompt":"Why</a:t>
            </a:r>
            <a:r>
              <a:rPr lang="en-US" dirty="0"/>
              <a:t> is the sky </a:t>
            </a:r>
            <a:r>
              <a:rPr lang="en-US" dirty="0" err="1"/>
              <a:t>blue?“,”Stream”:false</a:t>
            </a:r>
            <a:r>
              <a:rPr lang="en-US" dirty="0"/>
              <a:t>}’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5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9BF3-BF29-4BCE-9441-F4485EA3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Appendix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968-2910-43CF-A0C1-3151AB7B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543" y="225287"/>
            <a:ext cx="6906491" cy="6176963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Anaconda Installation:</a:t>
            </a:r>
          </a:p>
          <a:p>
            <a:r>
              <a:rPr lang="en-IN" dirty="0"/>
              <a:t>yum install </a:t>
            </a:r>
            <a:r>
              <a:rPr lang="en-IN" dirty="0" err="1"/>
              <a:t>libXcomposite</a:t>
            </a:r>
            <a:r>
              <a:rPr lang="en-IN" dirty="0"/>
              <a:t> </a:t>
            </a:r>
            <a:r>
              <a:rPr lang="en-IN" dirty="0" err="1"/>
              <a:t>libXcursor</a:t>
            </a:r>
            <a:r>
              <a:rPr lang="en-IN" dirty="0"/>
              <a:t> </a:t>
            </a:r>
            <a:r>
              <a:rPr lang="en-IN" dirty="0" err="1"/>
              <a:t>libXi</a:t>
            </a:r>
            <a:r>
              <a:rPr lang="en-IN" dirty="0"/>
              <a:t> </a:t>
            </a:r>
            <a:r>
              <a:rPr lang="en-IN" dirty="0" err="1"/>
              <a:t>libXtst</a:t>
            </a:r>
            <a:r>
              <a:rPr lang="en-IN" dirty="0"/>
              <a:t> </a:t>
            </a:r>
            <a:r>
              <a:rPr lang="en-IN" dirty="0" err="1"/>
              <a:t>libXrandr</a:t>
            </a:r>
            <a:r>
              <a:rPr lang="en-IN" dirty="0"/>
              <a:t> </a:t>
            </a:r>
            <a:r>
              <a:rPr lang="en-IN" dirty="0" err="1"/>
              <a:t>alsa</a:t>
            </a:r>
            <a:r>
              <a:rPr lang="en-IN" dirty="0"/>
              <a:t>-lib mesa-</a:t>
            </a:r>
            <a:r>
              <a:rPr lang="en-IN" dirty="0" err="1"/>
              <a:t>libEGL</a:t>
            </a:r>
            <a:r>
              <a:rPr lang="en-IN" dirty="0"/>
              <a:t> </a:t>
            </a:r>
            <a:r>
              <a:rPr lang="en-IN" dirty="0" err="1"/>
              <a:t>libXdamage</a:t>
            </a:r>
            <a:r>
              <a:rPr lang="en-IN" dirty="0"/>
              <a:t> mesa-</a:t>
            </a:r>
            <a:r>
              <a:rPr lang="en-IN" dirty="0" err="1"/>
              <a:t>libGL</a:t>
            </a:r>
            <a:r>
              <a:rPr lang="en-IN" dirty="0"/>
              <a:t> </a:t>
            </a:r>
            <a:r>
              <a:rPr lang="en-IN" dirty="0" err="1"/>
              <a:t>libXScrnSaver</a:t>
            </a:r>
            <a:endParaRPr lang="en-US" dirty="0"/>
          </a:p>
          <a:p>
            <a:r>
              <a:rPr lang="en-IN" dirty="0"/>
              <a:t>curl –O </a:t>
            </a:r>
            <a:r>
              <a:rPr lang="en-IN" dirty="0">
                <a:hlinkClick r:id="rId2"/>
              </a:rPr>
              <a:t>https://repo.anaconda.com/archive/Anaconda3-2023.09-0-Linux-x86_64.sh</a:t>
            </a:r>
            <a:endParaRPr lang="en-IN" dirty="0"/>
          </a:p>
          <a:p>
            <a:r>
              <a:rPr lang="en-IN" dirty="0"/>
              <a:t>bash </a:t>
            </a:r>
            <a:r>
              <a:rPr lang="en-IN" dirty="0">
                <a:hlinkClick r:id="rId2"/>
              </a:rPr>
              <a:t>Anaconda3-2023.09-0-Linux-x86_64.sh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Multi Screen Setup</a:t>
            </a:r>
          </a:p>
          <a:p>
            <a:pPr marL="0" indent="0">
              <a:buNone/>
            </a:pPr>
            <a:r>
              <a:rPr lang="en-US" b="1" dirty="0" err="1"/>
              <a:t>shelltitle</a:t>
            </a:r>
            <a:r>
              <a:rPr lang="en-US" b="1" dirty="0"/>
              <a:t> "$ |bash"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# Create and name screens</a:t>
            </a:r>
          </a:p>
          <a:p>
            <a:pPr marL="0" indent="0">
              <a:buNone/>
            </a:pPr>
            <a:r>
              <a:rPr lang="en-US" b="1" dirty="0"/>
              <a:t>screen -t "Screen 1"</a:t>
            </a:r>
          </a:p>
          <a:p>
            <a:pPr marL="0" indent="0">
              <a:buNone/>
            </a:pPr>
            <a:r>
              <a:rPr lang="en-US" b="1" dirty="0"/>
              <a:t>screen -t "Screen 2"</a:t>
            </a:r>
          </a:p>
          <a:p>
            <a:pPr marL="0" indent="0">
              <a:buNone/>
            </a:pPr>
            <a:r>
              <a:rPr lang="en-US" b="1" dirty="0"/>
              <a:t>screen -t "Screen 3"</a:t>
            </a:r>
          </a:p>
          <a:p>
            <a:pPr marL="0" indent="0">
              <a:buNone/>
            </a:pPr>
            <a:r>
              <a:rPr lang="en-US" b="1" dirty="0"/>
              <a:t>screen -t "Screen 4"</a:t>
            </a:r>
          </a:p>
          <a:p>
            <a:pPr marL="0" indent="0">
              <a:buNone/>
            </a:pPr>
            <a:r>
              <a:rPr lang="en-US" b="1" dirty="0"/>
              <a:t>screen -t "Screen 5"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Start Screen Command:</a:t>
            </a:r>
          </a:p>
          <a:p>
            <a:pPr marL="0" indent="0">
              <a:buNone/>
            </a:pPr>
            <a:r>
              <a:rPr lang="en-IN" b="1" dirty="0"/>
              <a:t> screen -c .</a:t>
            </a:r>
            <a:r>
              <a:rPr lang="en-IN" b="1" dirty="0" err="1"/>
              <a:t>screenrc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Attach to same screens</a:t>
            </a:r>
          </a:p>
          <a:p>
            <a:pPr marL="0" indent="0">
              <a:buNone/>
            </a:pPr>
            <a:r>
              <a:rPr lang="en-IN" b="1" dirty="0"/>
              <a:t>Screen –ls</a:t>
            </a:r>
          </a:p>
          <a:p>
            <a:pPr marL="0" indent="0">
              <a:buNone/>
            </a:pPr>
            <a:r>
              <a:rPr lang="en-IN" b="1" dirty="0"/>
              <a:t>Screen –x &lt;screen name&gt;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8543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29200</TotalTime>
  <Words>567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Fira Mono</vt:lpstr>
      <vt:lpstr>Source Sans Pro</vt:lpstr>
      <vt:lpstr>Office Theme</vt:lpstr>
      <vt:lpstr>Topics</vt:lpstr>
      <vt:lpstr>LLM Setup</vt:lpstr>
      <vt:lpstr>Huggingface Model Download &amp; deployment</vt:lpstr>
      <vt:lpstr>Docker and Kubectl Installation</vt:lpstr>
      <vt:lpstr>Minikube Installation &amp; Nvidia GPU Setup</vt:lpstr>
      <vt:lpstr>Ollama docker deployment using kubectl deployment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Sawan Kumar</dc:creator>
  <cp:lastModifiedBy>Sawan</cp:lastModifiedBy>
  <cp:revision>14</cp:revision>
  <dcterms:created xsi:type="dcterms:W3CDTF">2024-05-06T13:18:47Z</dcterms:created>
  <dcterms:modified xsi:type="dcterms:W3CDTF">2024-05-26T19:59:09Z</dcterms:modified>
</cp:coreProperties>
</file>