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83" r:id="rId5"/>
    <p:sldId id="289" r:id="rId6"/>
    <p:sldId id="292" r:id="rId7"/>
    <p:sldId id="290" r:id="rId8"/>
    <p:sldId id="278" r:id="rId9"/>
    <p:sldId id="295" r:id="rId10"/>
    <p:sldId id="275" r:id="rId11"/>
    <p:sldId id="296" r:id="rId12"/>
    <p:sldId id="281" r:id="rId13"/>
    <p:sldId id="302" r:id="rId14"/>
    <p:sldId id="284" r:id="rId15"/>
    <p:sldId id="285" r:id="rId16"/>
    <p:sldId id="268" r:id="rId17"/>
    <p:sldId id="269" r:id="rId18"/>
    <p:sldId id="271" r:id="rId19"/>
    <p:sldId id="291" r:id="rId20"/>
    <p:sldId id="298" r:id="rId21"/>
    <p:sldId id="305" r:id="rId22"/>
    <p:sldId id="299" r:id="rId23"/>
    <p:sldId id="294" r:id="rId24"/>
    <p:sldId id="304" r:id="rId25"/>
    <p:sldId id="276" r:id="rId26"/>
    <p:sldId id="293" r:id="rId27"/>
    <p:sldId id="287" r:id="rId28"/>
    <p:sldId id="258" r:id="rId29"/>
    <p:sldId id="297" r:id="rId30"/>
    <p:sldId id="263" r:id="rId31"/>
    <p:sldId id="259" r:id="rId32"/>
    <p:sldId id="30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BBBDC-EC5D-4EA5-8304-F8175CCBAC85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028D1F-0499-4FC1-8C79-641E9E8B6437}">
      <dgm:prSet phldrT="[文本]"/>
      <dgm:spPr/>
      <dgm:t>
        <a:bodyPr/>
        <a:lstStyle/>
        <a:p>
          <a:r>
            <a:rPr lang="en-US" altLang="zh-CN" dirty="0" smtClean="0"/>
            <a:t>Matrix</a:t>
          </a:r>
          <a:endParaRPr lang="zh-CN" altLang="en-US" dirty="0"/>
        </a:p>
      </dgm:t>
    </dgm:pt>
    <dgm:pt modelId="{DFADD5DF-2D43-421D-A846-0AC33821B175}" type="parTrans" cxnId="{263D7C55-84EA-424F-8BFE-453BB2E1BCA5}">
      <dgm:prSet/>
      <dgm:spPr/>
      <dgm:t>
        <a:bodyPr/>
        <a:lstStyle/>
        <a:p>
          <a:endParaRPr lang="zh-CN" altLang="en-US"/>
        </a:p>
      </dgm:t>
    </dgm:pt>
    <dgm:pt modelId="{E71AEBCC-2640-41AE-AECA-28C83846FCB7}" type="sibTrans" cxnId="{263D7C55-84EA-424F-8BFE-453BB2E1BCA5}">
      <dgm:prSet/>
      <dgm:spPr/>
      <dgm:t>
        <a:bodyPr/>
        <a:lstStyle/>
        <a:p>
          <a:endParaRPr lang="zh-CN" altLang="en-US"/>
        </a:p>
      </dgm:t>
    </dgm:pt>
    <dgm:pt modelId="{69F70CB6-BA4C-4701-BA2D-DF47CEC7C40E}">
      <dgm:prSet phldrT="[文本]"/>
      <dgm:spPr/>
      <dgm:t>
        <a:bodyPr/>
        <a:lstStyle/>
        <a:p>
          <a:r>
            <a:rPr lang="en-US" altLang="zh-CN" dirty="0" smtClean="0"/>
            <a:t>Group</a:t>
          </a:r>
          <a:endParaRPr lang="zh-CN" altLang="en-US" dirty="0"/>
        </a:p>
      </dgm:t>
    </dgm:pt>
    <dgm:pt modelId="{EC8EB3E4-18DF-47C7-ABCD-C4F38B7B5731}" type="parTrans" cxnId="{7717CDB8-0522-43BE-BC48-E6E0B3E53C4A}">
      <dgm:prSet/>
      <dgm:spPr/>
      <dgm:t>
        <a:bodyPr/>
        <a:lstStyle/>
        <a:p>
          <a:endParaRPr lang="zh-CN" altLang="en-US"/>
        </a:p>
      </dgm:t>
    </dgm:pt>
    <dgm:pt modelId="{5CA547A5-D93B-4C36-A81B-7BD143CAB557}" type="sibTrans" cxnId="{7717CDB8-0522-43BE-BC48-E6E0B3E53C4A}">
      <dgm:prSet/>
      <dgm:spPr/>
      <dgm:t>
        <a:bodyPr/>
        <a:lstStyle/>
        <a:p>
          <a:endParaRPr lang="zh-CN" altLang="en-US"/>
        </a:p>
      </dgm:t>
    </dgm:pt>
    <dgm:pt modelId="{B78C9097-67E5-44EC-B73C-4178A3EE3207}">
      <dgm:prSet phldrT="[文本]"/>
      <dgm:spPr/>
      <dgm:t>
        <a:bodyPr/>
        <a:lstStyle/>
        <a:p>
          <a:r>
            <a:rPr lang="en-US" altLang="zh-CN" dirty="0" smtClean="0"/>
            <a:t>Group</a:t>
          </a:r>
          <a:endParaRPr lang="zh-CN" altLang="en-US" dirty="0"/>
        </a:p>
      </dgm:t>
    </dgm:pt>
    <dgm:pt modelId="{48C83BBB-931F-46B6-9FF2-5D5EE7802C7C}" type="parTrans" cxnId="{2E1BC03C-E15B-43F5-AC65-FD406EDACEB7}">
      <dgm:prSet/>
      <dgm:spPr/>
      <dgm:t>
        <a:bodyPr/>
        <a:lstStyle/>
        <a:p>
          <a:endParaRPr lang="zh-CN" altLang="en-US"/>
        </a:p>
      </dgm:t>
    </dgm:pt>
    <dgm:pt modelId="{1C93F7FD-F524-425D-94C0-42ECBFD8E3E4}" type="sibTrans" cxnId="{2E1BC03C-E15B-43F5-AC65-FD406EDACEB7}">
      <dgm:prSet/>
      <dgm:spPr/>
      <dgm:t>
        <a:bodyPr/>
        <a:lstStyle/>
        <a:p>
          <a:endParaRPr lang="zh-CN" altLang="en-US"/>
        </a:p>
      </dgm:t>
    </dgm:pt>
    <dgm:pt modelId="{71AD8FA5-958A-4BB6-90FD-E58A74240CA6}">
      <dgm:prSet phldrT="[文本]"/>
      <dgm:spPr/>
      <dgm:t>
        <a:bodyPr/>
        <a:lstStyle/>
        <a:p>
          <a:r>
            <a:rPr lang="en-US" altLang="zh-CN" dirty="0" smtClean="0"/>
            <a:t>Group</a:t>
          </a:r>
          <a:endParaRPr lang="zh-CN" altLang="en-US" dirty="0"/>
        </a:p>
      </dgm:t>
    </dgm:pt>
    <dgm:pt modelId="{9EE55090-6238-4A1A-8767-6E6607B6C28E}" type="parTrans" cxnId="{9912D0A0-CFEE-4441-BA98-049F1753AA88}">
      <dgm:prSet/>
      <dgm:spPr/>
      <dgm:t>
        <a:bodyPr/>
        <a:lstStyle/>
        <a:p>
          <a:endParaRPr lang="zh-CN" altLang="en-US"/>
        </a:p>
      </dgm:t>
    </dgm:pt>
    <dgm:pt modelId="{ADF89162-76D2-4A5D-98E0-1F8983752260}" type="sibTrans" cxnId="{9912D0A0-CFEE-4441-BA98-049F1753AA88}">
      <dgm:prSet/>
      <dgm:spPr/>
      <dgm:t>
        <a:bodyPr/>
        <a:lstStyle/>
        <a:p>
          <a:endParaRPr lang="zh-CN" altLang="en-US"/>
        </a:p>
      </dgm:t>
    </dgm:pt>
    <dgm:pt modelId="{030523C1-6B89-43EE-9048-9C756CC84563}">
      <dgm:prSet phldrT="[文本]"/>
      <dgm:spPr/>
      <dgm:t>
        <a:bodyPr/>
        <a:lstStyle/>
        <a:p>
          <a:r>
            <a:rPr lang="en-US" altLang="zh-CN" dirty="0" smtClean="0"/>
            <a:t>Atom</a:t>
          </a:r>
          <a:endParaRPr lang="zh-CN" altLang="en-US" dirty="0"/>
        </a:p>
      </dgm:t>
    </dgm:pt>
    <dgm:pt modelId="{3F8DC034-B399-4E43-B956-2216FFD2214F}" type="parTrans" cxnId="{54593C8F-4D30-473F-8C72-8C4E9A41760A}">
      <dgm:prSet/>
      <dgm:spPr/>
      <dgm:t>
        <a:bodyPr/>
        <a:lstStyle/>
        <a:p>
          <a:endParaRPr lang="zh-CN" altLang="en-US"/>
        </a:p>
      </dgm:t>
    </dgm:pt>
    <dgm:pt modelId="{AF238C11-036D-4118-B429-443013CD6B9E}" type="sibTrans" cxnId="{54593C8F-4D30-473F-8C72-8C4E9A41760A}">
      <dgm:prSet/>
      <dgm:spPr/>
      <dgm:t>
        <a:bodyPr/>
        <a:lstStyle/>
        <a:p>
          <a:endParaRPr lang="zh-CN" altLang="en-US"/>
        </a:p>
      </dgm:t>
    </dgm:pt>
    <dgm:pt modelId="{C51DC323-9360-46AF-844D-68FA0234AC73}">
      <dgm:prSet phldrT="[文本]"/>
      <dgm:spPr/>
      <dgm:t>
        <a:bodyPr/>
        <a:lstStyle/>
        <a:p>
          <a:r>
            <a:rPr lang="en-US" altLang="zh-CN" dirty="0" smtClean="0"/>
            <a:t>Atom</a:t>
          </a:r>
          <a:endParaRPr lang="zh-CN" altLang="en-US" dirty="0"/>
        </a:p>
      </dgm:t>
    </dgm:pt>
    <dgm:pt modelId="{D73EA86F-9DE9-4227-AC8E-F166A794A284}" type="parTrans" cxnId="{FEE9233E-D183-4DAB-926E-E35A58F74B53}">
      <dgm:prSet/>
      <dgm:spPr/>
      <dgm:t>
        <a:bodyPr/>
        <a:lstStyle/>
        <a:p>
          <a:endParaRPr lang="zh-CN" altLang="en-US"/>
        </a:p>
      </dgm:t>
    </dgm:pt>
    <dgm:pt modelId="{4B85C7FF-3016-4E2D-A34C-C64E1891B76B}" type="sibTrans" cxnId="{FEE9233E-D183-4DAB-926E-E35A58F74B53}">
      <dgm:prSet/>
      <dgm:spPr/>
      <dgm:t>
        <a:bodyPr/>
        <a:lstStyle/>
        <a:p>
          <a:endParaRPr lang="zh-CN" altLang="en-US"/>
        </a:p>
      </dgm:t>
    </dgm:pt>
    <dgm:pt modelId="{9739A64D-F313-45D2-8409-BDF630F9B286}">
      <dgm:prSet phldrT="[文本]"/>
      <dgm:spPr/>
      <dgm:t>
        <a:bodyPr/>
        <a:lstStyle/>
        <a:p>
          <a:r>
            <a:rPr lang="en-US" altLang="zh-CN" dirty="0" smtClean="0"/>
            <a:t>Atom</a:t>
          </a:r>
          <a:endParaRPr lang="zh-CN" altLang="en-US" dirty="0"/>
        </a:p>
      </dgm:t>
    </dgm:pt>
    <dgm:pt modelId="{361B3BE6-9A62-4CEA-935F-4770BFA3E16C}" type="parTrans" cxnId="{4C539F73-A104-4CDE-88D0-17032DF1BDB4}">
      <dgm:prSet/>
      <dgm:spPr/>
      <dgm:t>
        <a:bodyPr/>
        <a:lstStyle/>
        <a:p>
          <a:endParaRPr lang="zh-CN" altLang="en-US"/>
        </a:p>
      </dgm:t>
    </dgm:pt>
    <dgm:pt modelId="{0B331F62-6371-4825-AB68-5F8AA4ACB3CD}" type="sibTrans" cxnId="{4C539F73-A104-4CDE-88D0-17032DF1BDB4}">
      <dgm:prSet/>
      <dgm:spPr/>
      <dgm:t>
        <a:bodyPr/>
        <a:lstStyle/>
        <a:p>
          <a:endParaRPr lang="zh-CN" altLang="en-US"/>
        </a:p>
      </dgm:t>
    </dgm:pt>
    <dgm:pt modelId="{A2B8F6F7-FD26-4D1B-88F3-C566F8D34AC6}" type="pres">
      <dgm:prSet presAssocID="{91ABBBDC-EC5D-4EA5-8304-F8175CCBAC8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0449646-9E80-4791-948F-8BA6B28B4656}" type="pres">
      <dgm:prSet presAssocID="{91ABBBDC-EC5D-4EA5-8304-F8175CCBAC85}" presName="outerBox" presStyleCnt="0"/>
      <dgm:spPr/>
    </dgm:pt>
    <dgm:pt modelId="{0EB4AE2D-D410-4AF3-8033-28096166C00D}" type="pres">
      <dgm:prSet presAssocID="{91ABBBDC-EC5D-4EA5-8304-F8175CCBAC85}" presName="outerBoxParent" presStyleLbl="node1" presStyleIdx="0" presStyleCnt="3"/>
      <dgm:spPr/>
      <dgm:t>
        <a:bodyPr/>
        <a:lstStyle/>
        <a:p>
          <a:endParaRPr lang="zh-CN" altLang="en-US"/>
        </a:p>
      </dgm:t>
    </dgm:pt>
    <dgm:pt modelId="{05F24FAB-A4AC-4E3B-A85C-2783932C2DFC}" type="pres">
      <dgm:prSet presAssocID="{91ABBBDC-EC5D-4EA5-8304-F8175CCBAC85}" presName="outerBoxChildren" presStyleCnt="0"/>
      <dgm:spPr/>
    </dgm:pt>
    <dgm:pt modelId="{7EAB0C98-01F4-42C2-93F7-901E699DB09D}" type="pres">
      <dgm:prSet presAssocID="{91ABBBDC-EC5D-4EA5-8304-F8175CCBAC85}" presName="middleBox" presStyleCnt="0"/>
      <dgm:spPr/>
    </dgm:pt>
    <dgm:pt modelId="{F4CB377F-8832-4A0D-9AB0-EC12E614D305}" type="pres">
      <dgm:prSet presAssocID="{91ABBBDC-EC5D-4EA5-8304-F8175CCBAC85}" presName="middleBoxParent" presStyleLbl="node1" presStyleIdx="1" presStyleCnt="3"/>
      <dgm:spPr/>
      <dgm:t>
        <a:bodyPr/>
        <a:lstStyle/>
        <a:p>
          <a:endParaRPr lang="zh-CN" altLang="en-US"/>
        </a:p>
      </dgm:t>
    </dgm:pt>
    <dgm:pt modelId="{21A8D714-9362-48CB-B72E-3A87E856AC9F}" type="pres">
      <dgm:prSet presAssocID="{91ABBBDC-EC5D-4EA5-8304-F8175CCBAC85}" presName="middleBoxChildren" presStyleCnt="0"/>
      <dgm:spPr/>
    </dgm:pt>
    <dgm:pt modelId="{F39E80D1-C583-4A93-8424-A49CD6536B4B}" type="pres">
      <dgm:prSet presAssocID="{B78C9097-67E5-44EC-B73C-4178A3EE3207}" presName="m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79FD74-47E0-4E4F-B0EB-1C38933FE58A}" type="pres">
      <dgm:prSet presAssocID="{1C93F7FD-F524-425D-94C0-42ECBFD8E3E4}" presName="middleSibTrans" presStyleCnt="0"/>
      <dgm:spPr/>
    </dgm:pt>
    <dgm:pt modelId="{3403D3E6-FD17-4A3D-B432-2720A42E4D5B}" type="pres">
      <dgm:prSet presAssocID="{71AD8FA5-958A-4BB6-90FD-E58A74240CA6}" presName="m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8AA009-A3B1-4753-92ED-EB02F8DB152E}" type="pres">
      <dgm:prSet presAssocID="{91ABBBDC-EC5D-4EA5-8304-F8175CCBAC85}" presName="centerBox" presStyleCnt="0"/>
      <dgm:spPr/>
    </dgm:pt>
    <dgm:pt modelId="{1D09F0FD-3DD1-4874-BB1A-763F85E7AA12}" type="pres">
      <dgm:prSet presAssocID="{91ABBBDC-EC5D-4EA5-8304-F8175CCBAC85}" presName="centerBoxParent" presStyleLbl="node1" presStyleIdx="2" presStyleCnt="3"/>
      <dgm:spPr/>
      <dgm:t>
        <a:bodyPr/>
        <a:lstStyle/>
        <a:p>
          <a:endParaRPr lang="zh-CN" altLang="en-US"/>
        </a:p>
      </dgm:t>
    </dgm:pt>
    <dgm:pt modelId="{E8106D67-3B78-4AB3-9329-2BA78F6E7F3B}" type="pres">
      <dgm:prSet presAssocID="{91ABBBDC-EC5D-4EA5-8304-F8175CCBAC85}" presName="centerBoxChildren" presStyleCnt="0"/>
      <dgm:spPr/>
    </dgm:pt>
    <dgm:pt modelId="{DAA231DC-9A74-4A4C-9037-F9E0C480A1FC}" type="pres">
      <dgm:prSet presAssocID="{C51DC323-9360-46AF-844D-68FA0234AC73}" presName="c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53A7A2-9415-417A-AAE9-0ED54BC3EDD8}" type="pres">
      <dgm:prSet presAssocID="{4B85C7FF-3016-4E2D-A34C-C64E1891B76B}" presName="centerSibTrans" presStyleCnt="0"/>
      <dgm:spPr/>
    </dgm:pt>
    <dgm:pt modelId="{FEB92599-22A4-4E67-9469-A3C2EDCF2DF7}" type="pres">
      <dgm:prSet presAssocID="{9739A64D-F313-45D2-8409-BDF630F9B286}" presName="c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593C8F-4D30-473F-8C72-8C4E9A41760A}" srcId="{91ABBBDC-EC5D-4EA5-8304-F8175CCBAC85}" destId="{030523C1-6B89-43EE-9048-9C756CC84563}" srcOrd="2" destOrd="0" parTransId="{3F8DC034-B399-4E43-B956-2216FFD2214F}" sibTransId="{AF238C11-036D-4118-B429-443013CD6B9E}"/>
    <dgm:cxn modelId="{FEE9233E-D183-4DAB-926E-E35A58F74B53}" srcId="{030523C1-6B89-43EE-9048-9C756CC84563}" destId="{C51DC323-9360-46AF-844D-68FA0234AC73}" srcOrd="0" destOrd="0" parTransId="{D73EA86F-9DE9-4227-AC8E-F166A794A284}" sibTransId="{4B85C7FF-3016-4E2D-A34C-C64E1891B76B}"/>
    <dgm:cxn modelId="{5E673499-9EBD-4039-AB42-47CD35FE0FBC}" type="presOf" srcId="{9739A64D-F313-45D2-8409-BDF630F9B286}" destId="{FEB92599-22A4-4E67-9469-A3C2EDCF2DF7}" srcOrd="0" destOrd="0" presId="urn:microsoft.com/office/officeart/2005/8/layout/target2"/>
    <dgm:cxn modelId="{9912D0A0-CFEE-4441-BA98-049F1753AA88}" srcId="{69F70CB6-BA4C-4701-BA2D-DF47CEC7C40E}" destId="{71AD8FA5-958A-4BB6-90FD-E58A74240CA6}" srcOrd="1" destOrd="0" parTransId="{9EE55090-6238-4A1A-8767-6E6607B6C28E}" sibTransId="{ADF89162-76D2-4A5D-98E0-1F8983752260}"/>
    <dgm:cxn modelId="{2E1BC03C-E15B-43F5-AC65-FD406EDACEB7}" srcId="{69F70CB6-BA4C-4701-BA2D-DF47CEC7C40E}" destId="{B78C9097-67E5-44EC-B73C-4178A3EE3207}" srcOrd="0" destOrd="0" parTransId="{48C83BBB-931F-46B6-9FF2-5D5EE7802C7C}" sibTransId="{1C93F7FD-F524-425D-94C0-42ECBFD8E3E4}"/>
    <dgm:cxn modelId="{698F3485-6E74-40AC-896F-F4EF653BB114}" type="presOf" srcId="{B78C9097-67E5-44EC-B73C-4178A3EE3207}" destId="{F39E80D1-C583-4A93-8424-A49CD6536B4B}" srcOrd="0" destOrd="0" presId="urn:microsoft.com/office/officeart/2005/8/layout/target2"/>
    <dgm:cxn modelId="{E5F25A4A-6EFF-4C48-B7B7-21072D908D75}" type="presOf" srcId="{71AD8FA5-958A-4BB6-90FD-E58A74240CA6}" destId="{3403D3E6-FD17-4A3D-B432-2720A42E4D5B}" srcOrd="0" destOrd="0" presId="urn:microsoft.com/office/officeart/2005/8/layout/target2"/>
    <dgm:cxn modelId="{21660C72-E81F-4E15-B0A1-DA776EB6B3EF}" type="presOf" srcId="{F9028D1F-0499-4FC1-8C79-641E9E8B6437}" destId="{0EB4AE2D-D410-4AF3-8033-28096166C00D}" srcOrd="0" destOrd="0" presId="urn:microsoft.com/office/officeart/2005/8/layout/target2"/>
    <dgm:cxn modelId="{453E64B6-1DE1-488A-904D-B53C15E22FC8}" type="presOf" srcId="{91ABBBDC-EC5D-4EA5-8304-F8175CCBAC85}" destId="{A2B8F6F7-FD26-4D1B-88F3-C566F8D34AC6}" srcOrd="0" destOrd="0" presId="urn:microsoft.com/office/officeart/2005/8/layout/target2"/>
    <dgm:cxn modelId="{7717CDB8-0522-43BE-BC48-E6E0B3E53C4A}" srcId="{91ABBBDC-EC5D-4EA5-8304-F8175CCBAC85}" destId="{69F70CB6-BA4C-4701-BA2D-DF47CEC7C40E}" srcOrd="1" destOrd="0" parTransId="{EC8EB3E4-18DF-47C7-ABCD-C4F38B7B5731}" sibTransId="{5CA547A5-D93B-4C36-A81B-7BD143CAB557}"/>
    <dgm:cxn modelId="{263D7C55-84EA-424F-8BFE-453BB2E1BCA5}" srcId="{91ABBBDC-EC5D-4EA5-8304-F8175CCBAC85}" destId="{F9028D1F-0499-4FC1-8C79-641E9E8B6437}" srcOrd="0" destOrd="0" parTransId="{DFADD5DF-2D43-421D-A846-0AC33821B175}" sibTransId="{E71AEBCC-2640-41AE-AECA-28C83846FCB7}"/>
    <dgm:cxn modelId="{4C539F73-A104-4CDE-88D0-17032DF1BDB4}" srcId="{030523C1-6B89-43EE-9048-9C756CC84563}" destId="{9739A64D-F313-45D2-8409-BDF630F9B286}" srcOrd="1" destOrd="0" parTransId="{361B3BE6-9A62-4CEA-935F-4770BFA3E16C}" sibTransId="{0B331F62-6371-4825-AB68-5F8AA4ACB3CD}"/>
    <dgm:cxn modelId="{E40F8AB9-76B8-422B-BF0F-068A2E4682BC}" type="presOf" srcId="{C51DC323-9360-46AF-844D-68FA0234AC73}" destId="{DAA231DC-9A74-4A4C-9037-F9E0C480A1FC}" srcOrd="0" destOrd="0" presId="urn:microsoft.com/office/officeart/2005/8/layout/target2"/>
    <dgm:cxn modelId="{681F069C-6998-4159-A5BA-4AF897EC13EA}" type="presOf" srcId="{69F70CB6-BA4C-4701-BA2D-DF47CEC7C40E}" destId="{F4CB377F-8832-4A0D-9AB0-EC12E614D305}" srcOrd="0" destOrd="0" presId="urn:microsoft.com/office/officeart/2005/8/layout/target2"/>
    <dgm:cxn modelId="{D642FDBB-6AFC-4549-B782-34C0A98EE6E7}" type="presOf" srcId="{030523C1-6B89-43EE-9048-9C756CC84563}" destId="{1D09F0FD-3DD1-4874-BB1A-763F85E7AA12}" srcOrd="0" destOrd="0" presId="urn:microsoft.com/office/officeart/2005/8/layout/target2"/>
    <dgm:cxn modelId="{69325825-A539-4447-BBC1-732CA03E91FB}" type="presParOf" srcId="{A2B8F6F7-FD26-4D1B-88F3-C566F8D34AC6}" destId="{C0449646-9E80-4791-948F-8BA6B28B4656}" srcOrd="0" destOrd="0" presId="urn:microsoft.com/office/officeart/2005/8/layout/target2"/>
    <dgm:cxn modelId="{0FF2A967-5F8E-4CC1-BD0E-393458603039}" type="presParOf" srcId="{C0449646-9E80-4791-948F-8BA6B28B4656}" destId="{0EB4AE2D-D410-4AF3-8033-28096166C00D}" srcOrd="0" destOrd="0" presId="urn:microsoft.com/office/officeart/2005/8/layout/target2"/>
    <dgm:cxn modelId="{9970643A-8248-4BAA-B84D-3515DA251540}" type="presParOf" srcId="{C0449646-9E80-4791-948F-8BA6B28B4656}" destId="{05F24FAB-A4AC-4E3B-A85C-2783932C2DFC}" srcOrd="1" destOrd="0" presId="urn:microsoft.com/office/officeart/2005/8/layout/target2"/>
    <dgm:cxn modelId="{9B3E1D0E-4A1F-4F8B-B286-CC81FA5C2B5B}" type="presParOf" srcId="{A2B8F6F7-FD26-4D1B-88F3-C566F8D34AC6}" destId="{7EAB0C98-01F4-42C2-93F7-901E699DB09D}" srcOrd="1" destOrd="0" presId="urn:microsoft.com/office/officeart/2005/8/layout/target2"/>
    <dgm:cxn modelId="{DDE2FF7C-A871-403E-A380-7B4E122B1E9A}" type="presParOf" srcId="{7EAB0C98-01F4-42C2-93F7-901E699DB09D}" destId="{F4CB377F-8832-4A0D-9AB0-EC12E614D305}" srcOrd="0" destOrd="0" presId="urn:microsoft.com/office/officeart/2005/8/layout/target2"/>
    <dgm:cxn modelId="{9CB7D88C-2140-45B7-8794-2354A93033B6}" type="presParOf" srcId="{7EAB0C98-01F4-42C2-93F7-901E699DB09D}" destId="{21A8D714-9362-48CB-B72E-3A87E856AC9F}" srcOrd="1" destOrd="0" presId="urn:microsoft.com/office/officeart/2005/8/layout/target2"/>
    <dgm:cxn modelId="{DAFDE11D-D2EE-4F9E-91CA-28F5C3D97F38}" type="presParOf" srcId="{21A8D714-9362-48CB-B72E-3A87E856AC9F}" destId="{F39E80D1-C583-4A93-8424-A49CD6536B4B}" srcOrd="0" destOrd="0" presId="urn:microsoft.com/office/officeart/2005/8/layout/target2"/>
    <dgm:cxn modelId="{C10CD46F-27A2-4454-940D-7725D7914AAA}" type="presParOf" srcId="{21A8D714-9362-48CB-B72E-3A87E856AC9F}" destId="{9779FD74-47E0-4E4F-B0EB-1C38933FE58A}" srcOrd="1" destOrd="0" presId="urn:microsoft.com/office/officeart/2005/8/layout/target2"/>
    <dgm:cxn modelId="{A446505A-BB3B-4C06-BEF9-7234968E78AA}" type="presParOf" srcId="{21A8D714-9362-48CB-B72E-3A87E856AC9F}" destId="{3403D3E6-FD17-4A3D-B432-2720A42E4D5B}" srcOrd="2" destOrd="0" presId="urn:microsoft.com/office/officeart/2005/8/layout/target2"/>
    <dgm:cxn modelId="{5D994B42-0132-4416-8B1A-F1E1FA7C3800}" type="presParOf" srcId="{A2B8F6F7-FD26-4D1B-88F3-C566F8D34AC6}" destId="{1C8AA009-A3B1-4753-92ED-EB02F8DB152E}" srcOrd="2" destOrd="0" presId="urn:microsoft.com/office/officeart/2005/8/layout/target2"/>
    <dgm:cxn modelId="{AD7A5933-B216-424F-B7C1-B1414340A992}" type="presParOf" srcId="{1C8AA009-A3B1-4753-92ED-EB02F8DB152E}" destId="{1D09F0FD-3DD1-4874-BB1A-763F85E7AA12}" srcOrd="0" destOrd="0" presId="urn:microsoft.com/office/officeart/2005/8/layout/target2"/>
    <dgm:cxn modelId="{EA9A3072-EC43-437B-A5B4-E539AC993C77}" type="presParOf" srcId="{1C8AA009-A3B1-4753-92ED-EB02F8DB152E}" destId="{E8106D67-3B78-4AB3-9329-2BA78F6E7F3B}" srcOrd="1" destOrd="0" presId="urn:microsoft.com/office/officeart/2005/8/layout/target2"/>
    <dgm:cxn modelId="{49456E55-C0F2-49F8-9CCB-16F6D78BA55C}" type="presParOf" srcId="{E8106D67-3B78-4AB3-9329-2BA78F6E7F3B}" destId="{DAA231DC-9A74-4A4C-9037-F9E0C480A1FC}" srcOrd="0" destOrd="0" presId="urn:microsoft.com/office/officeart/2005/8/layout/target2"/>
    <dgm:cxn modelId="{64D34AA8-415F-4619-9CF0-0999AC02665E}" type="presParOf" srcId="{E8106D67-3B78-4AB3-9329-2BA78F6E7F3B}" destId="{DE53A7A2-9415-417A-AAE9-0ED54BC3EDD8}" srcOrd="1" destOrd="0" presId="urn:microsoft.com/office/officeart/2005/8/layout/target2"/>
    <dgm:cxn modelId="{1345CC25-C583-4E76-9852-4732CCDF788B}" type="presParOf" srcId="{E8106D67-3B78-4AB3-9329-2BA78F6E7F3B}" destId="{FEB92599-22A4-4E67-9469-A3C2EDCF2DF7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4EDD9-CD0E-425F-A57A-0AE4CAFD5EF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B852A6-8F66-40B2-9B71-DE8738F6D48D}">
      <dgm:prSet phldrT="[文本]"/>
      <dgm:spPr/>
      <dgm:t>
        <a:bodyPr/>
        <a:lstStyle/>
        <a:p>
          <a:r>
            <a:rPr lang="en-US" altLang="zh-CN" dirty="0" err="1" smtClean="0"/>
            <a:t>Sql</a:t>
          </a:r>
          <a:r>
            <a:rPr lang="zh-CN" altLang="en-US" dirty="0" smtClean="0"/>
            <a:t>和参数</a:t>
          </a:r>
          <a:endParaRPr lang="zh-CN" altLang="en-US" dirty="0"/>
        </a:p>
      </dgm:t>
    </dgm:pt>
    <dgm:pt modelId="{93F023E9-44B0-4196-BE84-5E6F47B95853}" type="parTrans" cxnId="{F43A588F-764A-4FB7-9B9F-0F9C0CBAF511}">
      <dgm:prSet/>
      <dgm:spPr/>
      <dgm:t>
        <a:bodyPr/>
        <a:lstStyle/>
        <a:p>
          <a:endParaRPr lang="zh-CN" altLang="en-US"/>
        </a:p>
      </dgm:t>
    </dgm:pt>
    <dgm:pt modelId="{EBBCD30D-BA8C-4C16-A143-634D1537E2EF}" type="sibTrans" cxnId="{F43A588F-764A-4FB7-9B9F-0F9C0CBAF511}">
      <dgm:prSet/>
      <dgm:spPr/>
      <dgm:t>
        <a:bodyPr/>
        <a:lstStyle/>
        <a:p>
          <a:endParaRPr lang="zh-CN" altLang="en-US"/>
        </a:p>
      </dgm:t>
    </dgm:pt>
    <dgm:pt modelId="{9D2D9F50-518C-4475-867A-58D4B8CF3114}">
      <dgm:prSet phldrT="[文本]"/>
      <dgm:spPr/>
      <dgm:t>
        <a:bodyPr/>
        <a:lstStyle/>
        <a:p>
          <a:r>
            <a:rPr lang="en-US" altLang="zh-CN" dirty="0" err="1" smtClean="0"/>
            <a:t>Sql</a:t>
          </a:r>
          <a:r>
            <a:rPr lang="zh-CN" altLang="en-US" dirty="0" smtClean="0"/>
            <a:t>解析</a:t>
          </a:r>
          <a:endParaRPr lang="zh-CN" altLang="en-US" dirty="0"/>
        </a:p>
      </dgm:t>
    </dgm:pt>
    <dgm:pt modelId="{58486CCA-C7BE-4580-A6F6-5695AD0281B1}" type="parTrans" cxnId="{57470534-8FE5-4B2A-AB4E-439B8226F62D}">
      <dgm:prSet/>
      <dgm:spPr/>
      <dgm:t>
        <a:bodyPr/>
        <a:lstStyle/>
        <a:p>
          <a:endParaRPr lang="zh-CN" altLang="en-US"/>
        </a:p>
      </dgm:t>
    </dgm:pt>
    <dgm:pt modelId="{95A961BC-643A-42D8-A86B-D4B3378226E9}" type="sibTrans" cxnId="{57470534-8FE5-4B2A-AB4E-439B8226F62D}">
      <dgm:prSet/>
      <dgm:spPr/>
      <dgm:t>
        <a:bodyPr/>
        <a:lstStyle/>
        <a:p>
          <a:endParaRPr lang="zh-CN" altLang="en-US"/>
        </a:p>
      </dgm:t>
    </dgm:pt>
    <dgm:pt modelId="{A2A20D0F-9CCE-4F98-BD7F-F4DEC19F9949}">
      <dgm:prSet phldrT="[文本]"/>
      <dgm:spPr/>
      <dgm:t>
        <a:bodyPr/>
        <a:lstStyle/>
        <a:p>
          <a:r>
            <a:rPr lang="zh-CN" altLang="en-US" dirty="0" smtClean="0"/>
            <a:t>规则计算</a:t>
          </a:r>
          <a:endParaRPr lang="zh-CN" altLang="en-US" dirty="0"/>
        </a:p>
      </dgm:t>
    </dgm:pt>
    <dgm:pt modelId="{6D367B33-D683-4EF1-804C-BFFFB062E151}" type="parTrans" cxnId="{D9A29F21-82B8-4AB7-85FB-FFE06C08960D}">
      <dgm:prSet/>
      <dgm:spPr/>
      <dgm:t>
        <a:bodyPr/>
        <a:lstStyle/>
        <a:p>
          <a:endParaRPr lang="zh-CN" altLang="en-US"/>
        </a:p>
      </dgm:t>
    </dgm:pt>
    <dgm:pt modelId="{B6A7EAF0-61A7-41AA-B95D-3D42FAD2A919}" type="sibTrans" cxnId="{D9A29F21-82B8-4AB7-85FB-FFE06C08960D}">
      <dgm:prSet/>
      <dgm:spPr/>
      <dgm:t>
        <a:bodyPr/>
        <a:lstStyle/>
        <a:p>
          <a:endParaRPr lang="zh-CN" altLang="en-US"/>
        </a:p>
      </dgm:t>
    </dgm:pt>
    <dgm:pt modelId="{25485427-DE68-4291-A054-80D41CC1569B}">
      <dgm:prSet phldrT="[文本]"/>
      <dgm:spPr/>
      <dgm:t>
        <a:bodyPr/>
        <a:lstStyle/>
        <a:p>
          <a:r>
            <a:rPr lang="zh-CN" altLang="en-US" dirty="0" smtClean="0"/>
            <a:t>表名更换</a:t>
          </a:r>
          <a:endParaRPr lang="zh-CN" altLang="en-US" dirty="0"/>
        </a:p>
      </dgm:t>
    </dgm:pt>
    <dgm:pt modelId="{2BA621EC-423A-4072-A297-1893411268D9}" type="parTrans" cxnId="{465BCDF7-01B0-4FEA-B3D5-70DB0036A820}">
      <dgm:prSet/>
      <dgm:spPr/>
      <dgm:t>
        <a:bodyPr/>
        <a:lstStyle/>
        <a:p>
          <a:endParaRPr lang="zh-CN" altLang="en-US"/>
        </a:p>
      </dgm:t>
    </dgm:pt>
    <dgm:pt modelId="{49BF45AA-5521-475D-B11D-479F2640549B}" type="sibTrans" cxnId="{465BCDF7-01B0-4FEA-B3D5-70DB0036A820}">
      <dgm:prSet/>
      <dgm:spPr/>
      <dgm:t>
        <a:bodyPr/>
        <a:lstStyle/>
        <a:p>
          <a:endParaRPr lang="zh-CN" altLang="en-US"/>
        </a:p>
      </dgm:t>
    </dgm:pt>
    <dgm:pt modelId="{3D7FA363-B5F5-4129-8126-781DADA87CCC}">
      <dgm:prSet phldrT="[文本]"/>
      <dgm:spPr/>
      <dgm:t>
        <a:bodyPr/>
        <a:lstStyle/>
        <a:p>
          <a:r>
            <a:rPr lang="zh-CN" altLang="en-US" dirty="0" smtClean="0"/>
            <a:t>选择</a:t>
          </a:r>
          <a:r>
            <a:rPr lang="en-US" altLang="zh-CN" dirty="0" smtClean="0"/>
            <a:t>group-ds</a:t>
          </a:r>
          <a:r>
            <a:rPr lang="zh-CN" altLang="en-US" dirty="0" smtClean="0"/>
            <a:t>执行</a:t>
          </a:r>
          <a:r>
            <a:rPr lang="en-US" altLang="zh-CN" dirty="0" err="1" smtClean="0"/>
            <a:t>sql</a:t>
          </a:r>
          <a:endParaRPr lang="zh-CN" altLang="en-US" dirty="0"/>
        </a:p>
      </dgm:t>
    </dgm:pt>
    <dgm:pt modelId="{4972A5C7-BFBE-4B85-9866-FDE3953EF0F2}" type="parTrans" cxnId="{21EFC258-BB10-476E-9A53-CFAF1AF9B21F}">
      <dgm:prSet/>
      <dgm:spPr/>
      <dgm:t>
        <a:bodyPr/>
        <a:lstStyle/>
        <a:p>
          <a:endParaRPr lang="zh-CN" altLang="en-US"/>
        </a:p>
      </dgm:t>
    </dgm:pt>
    <dgm:pt modelId="{9F9E78C9-11A9-4135-A3BE-B2A43B28AEF0}" type="sibTrans" cxnId="{21EFC258-BB10-476E-9A53-CFAF1AF9B21F}">
      <dgm:prSet/>
      <dgm:spPr/>
      <dgm:t>
        <a:bodyPr/>
        <a:lstStyle/>
        <a:p>
          <a:endParaRPr lang="zh-CN" altLang="en-US"/>
        </a:p>
      </dgm:t>
    </dgm:pt>
    <dgm:pt modelId="{E65CA5CE-C7B6-4480-89C0-FC4681FB4F62}">
      <dgm:prSet phldrT="[文本]"/>
      <dgm:spPr/>
      <dgm:t>
        <a:bodyPr/>
        <a:lstStyle/>
        <a:p>
          <a:r>
            <a:rPr lang="zh-CN" altLang="en-US" dirty="0" smtClean="0"/>
            <a:t>根据</a:t>
          </a:r>
          <a:r>
            <a:rPr lang="zh-CN" altLang="en-US" smtClean="0"/>
            <a:t>权重</a:t>
          </a:r>
          <a:r>
            <a:rPr lang="zh-CN" altLang="en-US" smtClean="0"/>
            <a:t>选择</a:t>
          </a:r>
          <a:r>
            <a:rPr lang="en-US" altLang="zh-CN" smtClean="0"/>
            <a:t>atom-ds</a:t>
          </a:r>
          <a:endParaRPr lang="en-US" altLang="zh-CN" dirty="0" smtClean="0"/>
        </a:p>
      </dgm:t>
    </dgm:pt>
    <dgm:pt modelId="{18806B06-CCFA-468C-9C58-1D0D6CFB0756}" type="parTrans" cxnId="{E11FD42B-8F0D-4AB1-846E-144A16B5E95C}">
      <dgm:prSet/>
      <dgm:spPr/>
      <dgm:t>
        <a:bodyPr/>
        <a:lstStyle/>
        <a:p>
          <a:endParaRPr lang="zh-CN" altLang="en-US"/>
        </a:p>
      </dgm:t>
    </dgm:pt>
    <dgm:pt modelId="{0CA3D315-5921-44C7-BFE4-2612B39D9AE7}" type="sibTrans" cxnId="{E11FD42B-8F0D-4AB1-846E-144A16B5E95C}">
      <dgm:prSet/>
      <dgm:spPr/>
      <dgm:t>
        <a:bodyPr/>
        <a:lstStyle/>
        <a:p>
          <a:endParaRPr lang="zh-CN" altLang="en-US"/>
        </a:p>
      </dgm:t>
    </dgm:pt>
    <dgm:pt modelId="{558294F8-DB26-4D61-AF93-255ABE70034F}">
      <dgm:prSet phldrT="[文本]"/>
      <dgm:spPr/>
      <dgm:t>
        <a:bodyPr/>
        <a:lstStyle/>
        <a:p>
          <a:r>
            <a:rPr lang="zh-CN" altLang="en-US" dirty="0" smtClean="0"/>
            <a:t>读写数控制、线程数控制</a:t>
          </a:r>
          <a:endParaRPr lang="zh-CN" altLang="en-US" dirty="0"/>
        </a:p>
      </dgm:t>
    </dgm:pt>
    <dgm:pt modelId="{8F1B04FF-D71C-4C27-947B-1D0334CCCE45}" type="parTrans" cxnId="{D3985EE5-4656-4DDF-9DDD-19E5F888F930}">
      <dgm:prSet/>
      <dgm:spPr/>
      <dgm:t>
        <a:bodyPr/>
        <a:lstStyle/>
        <a:p>
          <a:endParaRPr lang="zh-CN" altLang="en-US"/>
        </a:p>
      </dgm:t>
    </dgm:pt>
    <dgm:pt modelId="{2E9D82FF-E81B-4E3B-94A5-09905FE810E8}" type="sibTrans" cxnId="{D3985EE5-4656-4DDF-9DDD-19E5F888F930}">
      <dgm:prSet/>
      <dgm:spPr/>
      <dgm:t>
        <a:bodyPr/>
        <a:lstStyle/>
        <a:p>
          <a:endParaRPr lang="zh-CN" altLang="en-US"/>
        </a:p>
      </dgm:t>
    </dgm:pt>
    <dgm:pt modelId="{301B41C8-B4B6-43B9-8045-DF9891758DD2}">
      <dgm:prSet phldrT="[文本]"/>
      <dgm:spPr/>
      <dgm:t>
        <a:bodyPr/>
        <a:lstStyle/>
        <a:p>
          <a:r>
            <a:rPr lang="zh-CN" altLang="en-US" dirty="0" smtClean="0"/>
            <a:t>执行</a:t>
          </a:r>
          <a:r>
            <a:rPr lang="en-US" altLang="zh-CN" dirty="0" err="1" smtClean="0"/>
            <a:t>sql</a:t>
          </a:r>
          <a:r>
            <a:rPr lang="zh-CN" altLang="en-US" dirty="0" smtClean="0"/>
            <a:t>，返回结果集</a:t>
          </a:r>
          <a:endParaRPr lang="zh-CN" altLang="en-US" dirty="0"/>
        </a:p>
      </dgm:t>
    </dgm:pt>
    <dgm:pt modelId="{3DDE5F0E-FA41-4E0E-8FAE-27CA9988C20F}" type="parTrans" cxnId="{D0DE51D3-3F08-45F3-8629-A1A17E3AE3F1}">
      <dgm:prSet/>
      <dgm:spPr/>
      <dgm:t>
        <a:bodyPr/>
        <a:lstStyle/>
        <a:p>
          <a:endParaRPr lang="zh-CN" altLang="en-US"/>
        </a:p>
      </dgm:t>
    </dgm:pt>
    <dgm:pt modelId="{660F8208-FE11-4591-ADD2-D0022B856138}" type="sibTrans" cxnId="{D0DE51D3-3F08-45F3-8629-A1A17E3AE3F1}">
      <dgm:prSet/>
      <dgm:spPr/>
      <dgm:t>
        <a:bodyPr/>
        <a:lstStyle/>
        <a:p>
          <a:endParaRPr lang="zh-CN" altLang="en-US"/>
        </a:p>
      </dgm:t>
    </dgm:pt>
    <dgm:pt modelId="{C79A032B-E05B-4309-9C2E-78F05996E6FB}">
      <dgm:prSet phldrT="[文本]"/>
      <dgm:spPr/>
      <dgm:t>
        <a:bodyPr/>
        <a:lstStyle/>
        <a:p>
          <a:r>
            <a:rPr lang="zh-CN" altLang="en-US" dirty="0" smtClean="0"/>
            <a:t>合并处理多个结果集</a:t>
          </a:r>
          <a:endParaRPr lang="zh-CN" altLang="en-US" dirty="0"/>
        </a:p>
      </dgm:t>
    </dgm:pt>
    <dgm:pt modelId="{114EBDBF-A484-402C-910F-CDA35D2AC851}" type="parTrans" cxnId="{865446D5-8BED-4832-BD99-492E8DF5A34F}">
      <dgm:prSet/>
      <dgm:spPr/>
      <dgm:t>
        <a:bodyPr/>
        <a:lstStyle/>
        <a:p>
          <a:endParaRPr lang="zh-CN" altLang="en-US"/>
        </a:p>
      </dgm:t>
    </dgm:pt>
    <dgm:pt modelId="{528AF019-74B5-452F-834E-E0BEED4B706C}" type="sibTrans" cxnId="{865446D5-8BED-4832-BD99-492E8DF5A34F}">
      <dgm:prSet/>
      <dgm:spPr/>
      <dgm:t>
        <a:bodyPr/>
        <a:lstStyle/>
        <a:p>
          <a:endParaRPr lang="zh-CN" altLang="en-US"/>
        </a:p>
      </dgm:t>
    </dgm:pt>
    <dgm:pt modelId="{A9DC006B-BC53-4CE5-9B12-E59D333551BA}">
      <dgm:prSet phldrT="[文本]"/>
      <dgm:spPr/>
      <dgm:t>
        <a:bodyPr/>
        <a:lstStyle/>
        <a:p>
          <a:r>
            <a:rPr lang="zh-CN" altLang="en-US" dirty="0" smtClean="0"/>
            <a:t>查询或更新结果</a:t>
          </a:r>
          <a:endParaRPr lang="zh-CN" altLang="en-US" dirty="0"/>
        </a:p>
      </dgm:t>
    </dgm:pt>
    <dgm:pt modelId="{90CF0D78-4738-4957-B279-AD861DE37A99}" type="parTrans" cxnId="{BD4EF9ED-435A-44DE-ACE1-C0286AE994DC}">
      <dgm:prSet/>
      <dgm:spPr/>
      <dgm:t>
        <a:bodyPr/>
        <a:lstStyle/>
        <a:p>
          <a:endParaRPr lang="zh-CN" altLang="en-US"/>
        </a:p>
      </dgm:t>
    </dgm:pt>
    <dgm:pt modelId="{E6A0050C-F639-461D-AAA6-A1C6E85BC485}" type="sibTrans" cxnId="{BD4EF9ED-435A-44DE-ACE1-C0286AE994DC}">
      <dgm:prSet/>
      <dgm:spPr/>
      <dgm:t>
        <a:bodyPr/>
        <a:lstStyle/>
        <a:p>
          <a:endParaRPr lang="zh-CN" altLang="en-US"/>
        </a:p>
      </dgm:t>
    </dgm:pt>
    <dgm:pt modelId="{B2E89E0D-5D35-4811-86D3-0FFE19669F32}">
      <dgm:prSet phldrT="[文本]"/>
      <dgm:spPr/>
      <dgm:t>
        <a:bodyPr/>
        <a:lstStyle/>
        <a:p>
          <a:r>
            <a:rPr lang="zh-CN" altLang="en-US" dirty="0" smtClean="0"/>
            <a:t>具有重试策略地在</a:t>
          </a:r>
          <a:r>
            <a:rPr lang="en-US" altLang="zh-CN" dirty="0" smtClean="0"/>
            <a:t>atom-ds</a:t>
          </a:r>
          <a:r>
            <a:rPr lang="zh-CN" altLang="en-US" dirty="0" smtClean="0"/>
            <a:t>执行</a:t>
          </a:r>
          <a:r>
            <a:rPr lang="en-US" altLang="zh-CN" dirty="0" err="1" smtClean="0"/>
            <a:t>sql</a:t>
          </a:r>
          <a:endParaRPr lang="zh-CN" altLang="en-US" dirty="0"/>
        </a:p>
      </dgm:t>
    </dgm:pt>
    <dgm:pt modelId="{8531FBAD-D9CF-43CE-86B5-0D4255465D8D}" type="parTrans" cxnId="{F724AFE0-B357-4691-95DB-572A13A12010}">
      <dgm:prSet/>
      <dgm:spPr/>
      <dgm:t>
        <a:bodyPr/>
        <a:lstStyle/>
        <a:p>
          <a:endParaRPr lang="zh-CN" altLang="en-US"/>
        </a:p>
      </dgm:t>
    </dgm:pt>
    <dgm:pt modelId="{D0B0106A-4101-442D-A5E1-55C2A1E8C17B}" type="sibTrans" cxnId="{F724AFE0-B357-4691-95DB-572A13A12010}">
      <dgm:prSet/>
      <dgm:spPr/>
      <dgm:t>
        <a:bodyPr/>
        <a:lstStyle/>
        <a:p>
          <a:endParaRPr lang="zh-CN" altLang="en-US"/>
        </a:p>
      </dgm:t>
    </dgm:pt>
    <dgm:pt modelId="{6AB59960-3BD2-48E1-ACB4-1E91D1F4BF65}" type="pres">
      <dgm:prSet presAssocID="{40F4EDD9-CD0E-425F-A57A-0AE4CAFD5EF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B38CC-6B2E-44F0-A234-C84367086285}" type="pres">
      <dgm:prSet presAssocID="{DFB852A6-8F66-40B2-9B71-DE8738F6D48D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B9F6F8-09C0-41FC-9B97-4B1F466ACABB}" type="pres">
      <dgm:prSet presAssocID="{EBBCD30D-BA8C-4C16-A143-634D1537E2EF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8307C097-C40E-4816-9EF1-7C0DB6C7E8E9}" type="pres">
      <dgm:prSet presAssocID="{EBBCD30D-BA8C-4C16-A143-634D1537E2EF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CF9F603-4E3D-4B54-9A09-00D5479E3234}" type="pres">
      <dgm:prSet presAssocID="{9D2D9F50-518C-4475-867A-58D4B8CF3114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3EE1BC-0E4C-48D3-868F-3B024C599D8E}" type="pres">
      <dgm:prSet presAssocID="{95A961BC-643A-42D8-A86B-D4B3378226E9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D95F7EE5-5F7A-4606-9E61-A040A9E39944}" type="pres">
      <dgm:prSet presAssocID="{95A961BC-643A-42D8-A86B-D4B3378226E9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A2375BBB-2D09-422F-BA5D-6BDFAAF00DF9}" type="pres">
      <dgm:prSet presAssocID="{A2A20D0F-9CCE-4F98-BD7F-F4DEC19F9949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DD76C2-2A0B-4385-A1B6-D6E55F19A693}" type="pres">
      <dgm:prSet presAssocID="{B6A7EAF0-61A7-41AA-B95D-3D42FAD2A919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0F83837E-F333-43E0-8DA3-C9A2F28F7EA9}" type="pres">
      <dgm:prSet presAssocID="{B6A7EAF0-61A7-41AA-B95D-3D42FAD2A919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665E8973-82D1-47D8-901C-DC7D1A40483A}" type="pres">
      <dgm:prSet presAssocID="{25485427-DE68-4291-A054-80D41CC1569B}" presName="node" presStyleLbl="node1" presStyleIdx="3" presStyleCnt="11" custLinFactNeighborX="15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F5892-8552-43D4-83AB-7478EA4D1877}" type="pres">
      <dgm:prSet presAssocID="{49BF45AA-5521-475D-B11D-479F2640549B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556F2869-A873-4ECE-8A96-78D18B85B40A}" type="pres">
      <dgm:prSet presAssocID="{49BF45AA-5521-475D-B11D-479F2640549B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95A2C63E-D3C6-45C2-8F08-7A60841E45A8}" type="pres">
      <dgm:prSet presAssocID="{3D7FA363-B5F5-4129-8126-781DADA87CCC}" presName="node" presStyleLbl="node1" presStyleIdx="4" presStyleCnt="11" custLinFactNeighborX="1542" custLinFactNeighborY="-12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91CD4E-628F-4D2C-B8F1-83326824D02B}" type="pres">
      <dgm:prSet presAssocID="{9F9E78C9-11A9-4135-A3BE-B2A43B28AEF0}" presName="sibTrans" presStyleLbl="sibTrans2D1" presStyleIdx="4" presStyleCnt="10" custLinFactNeighborX="-10905"/>
      <dgm:spPr/>
      <dgm:t>
        <a:bodyPr/>
        <a:lstStyle/>
        <a:p>
          <a:endParaRPr lang="zh-CN" altLang="en-US"/>
        </a:p>
      </dgm:t>
    </dgm:pt>
    <dgm:pt modelId="{248802A1-957D-490C-B4B4-3D29CE04B701}" type="pres">
      <dgm:prSet presAssocID="{9F9E78C9-11A9-4135-A3BE-B2A43B28AEF0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AD6A82CB-3A1C-4A5A-AABC-43471A459727}" type="pres">
      <dgm:prSet presAssocID="{E65CA5CE-C7B6-4480-89C0-FC4681FB4F62}" presName="node" presStyleLbl="node1" presStyleIdx="5" presStyleCnt="11" custLinFactNeighborY="-12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915E8-5592-4522-8B2A-74198D18A637}" type="pres">
      <dgm:prSet presAssocID="{0CA3D315-5921-44C7-BFE4-2612B39D9AE7}" presName="sibTrans" presStyleLbl="sibTrans2D1" presStyleIdx="5" presStyleCnt="10" custLinFactNeighborX="-3635"/>
      <dgm:spPr/>
      <dgm:t>
        <a:bodyPr/>
        <a:lstStyle/>
        <a:p>
          <a:endParaRPr lang="zh-CN" altLang="en-US"/>
        </a:p>
      </dgm:t>
    </dgm:pt>
    <dgm:pt modelId="{82D16B40-4D4B-47BE-9BD3-86A3AFEB379B}" type="pres">
      <dgm:prSet presAssocID="{0CA3D315-5921-44C7-BFE4-2612B39D9AE7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3E77AEB5-17C3-42E8-B5F9-82E31F62E4C9}" type="pres">
      <dgm:prSet presAssocID="{B2E89E0D-5D35-4811-86D3-0FFE19669F32}" presName="node" presStyleLbl="node1" presStyleIdx="6" presStyleCnt="11" custLinFactNeighborY="-12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540F5E-2259-441D-9906-13CD886D0688}" type="pres">
      <dgm:prSet presAssocID="{D0B0106A-4101-442D-A5E1-55C2A1E8C17B}" presName="sibTrans" presStyleLbl="sibTrans2D1" presStyleIdx="6" presStyleCnt="10" custLinFactNeighborX="-3635"/>
      <dgm:spPr/>
      <dgm:t>
        <a:bodyPr/>
        <a:lstStyle/>
        <a:p>
          <a:endParaRPr lang="zh-CN" altLang="en-US"/>
        </a:p>
      </dgm:t>
    </dgm:pt>
    <dgm:pt modelId="{880051BD-7BCD-4A9D-9FDA-C1F614B0A56A}" type="pres">
      <dgm:prSet presAssocID="{D0B0106A-4101-442D-A5E1-55C2A1E8C17B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ECE894B8-09F3-458B-9195-1C5DF846E66A}" type="pres">
      <dgm:prSet presAssocID="{558294F8-DB26-4D61-AF93-255ABE70034F}" presName="node" presStyleLbl="node1" presStyleIdx="7" presStyleCnt="11" custLinFactNeighborY="-12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45A5A2-E5D4-4DF4-807D-D6DBCA13C96F}" type="pres">
      <dgm:prSet presAssocID="{2E9D82FF-E81B-4E3B-94A5-09905FE810E8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F08F7330-34BA-449B-B457-097FC6FD19F9}" type="pres">
      <dgm:prSet presAssocID="{2E9D82FF-E81B-4E3B-94A5-09905FE810E8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83CAF5AD-C907-4A1F-A6F8-1E92BFFC53F8}" type="pres">
      <dgm:prSet presAssocID="{301B41C8-B4B6-43B9-8045-DF9891758DD2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AF1B5-3CD9-4B83-8BE4-CC54EC2C74E8}" type="pres">
      <dgm:prSet presAssocID="{660F8208-FE11-4591-ADD2-D0022B856138}" presName="sibTrans" presStyleLbl="sibTrans2D1" presStyleIdx="8" presStyleCnt="10" custLinFactNeighborY="3107"/>
      <dgm:spPr/>
      <dgm:t>
        <a:bodyPr/>
        <a:lstStyle/>
        <a:p>
          <a:endParaRPr lang="zh-CN" altLang="en-US"/>
        </a:p>
      </dgm:t>
    </dgm:pt>
    <dgm:pt modelId="{D62AAAAF-D869-4DBB-A87C-F02CD1AD676B}" type="pres">
      <dgm:prSet presAssocID="{660F8208-FE11-4591-ADD2-D0022B856138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6B2A5528-8C88-4F3C-A29C-D1A71137076B}" type="pres">
      <dgm:prSet presAssocID="{C79A032B-E05B-4309-9C2E-78F05996E6FB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02CA4D-9792-4B04-A2FC-DF864BAAE2D8}" type="pres">
      <dgm:prSet presAssocID="{528AF019-74B5-452F-834E-E0BEED4B706C}" presName="sibTrans" presStyleLbl="sibTrans2D1" presStyleIdx="9" presStyleCnt="10" custLinFactNeighborX="29080"/>
      <dgm:spPr/>
      <dgm:t>
        <a:bodyPr/>
        <a:lstStyle/>
        <a:p>
          <a:endParaRPr lang="zh-CN" altLang="en-US"/>
        </a:p>
      </dgm:t>
    </dgm:pt>
    <dgm:pt modelId="{A1D482C9-9A8B-4FD2-856D-3BDB68453926}" type="pres">
      <dgm:prSet presAssocID="{528AF019-74B5-452F-834E-E0BEED4B706C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  <dgm:pt modelId="{A53BC785-3528-458F-975C-9B3924238B9B}" type="pres">
      <dgm:prSet presAssocID="{A9DC006B-BC53-4CE5-9B12-E59D333551BA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383430-BDD6-4390-B22C-9C23258B160E}" type="presOf" srcId="{0CA3D315-5921-44C7-BFE4-2612B39D9AE7}" destId="{DA2915E8-5592-4522-8B2A-74198D18A637}" srcOrd="0" destOrd="0" presId="urn:microsoft.com/office/officeart/2005/8/layout/process5"/>
    <dgm:cxn modelId="{B53078F7-94E7-4C7B-87CC-C4B019B8BA84}" type="presOf" srcId="{2E9D82FF-E81B-4E3B-94A5-09905FE810E8}" destId="{D345A5A2-E5D4-4DF4-807D-D6DBCA13C96F}" srcOrd="0" destOrd="0" presId="urn:microsoft.com/office/officeart/2005/8/layout/process5"/>
    <dgm:cxn modelId="{3D733167-D24B-48C3-92AB-14E6F10EAAD6}" type="presOf" srcId="{558294F8-DB26-4D61-AF93-255ABE70034F}" destId="{ECE894B8-09F3-458B-9195-1C5DF846E66A}" srcOrd="0" destOrd="0" presId="urn:microsoft.com/office/officeart/2005/8/layout/process5"/>
    <dgm:cxn modelId="{D0DE51D3-3F08-45F3-8629-A1A17E3AE3F1}" srcId="{40F4EDD9-CD0E-425F-A57A-0AE4CAFD5EFE}" destId="{301B41C8-B4B6-43B9-8045-DF9891758DD2}" srcOrd="8" destOrd="0" parTransId="{3DDE5F0E-FA41-4E0E-8FAE-27CA9988C20F}" sibTransId="{660F8208-FE11-4591-ADD2-D0022B856138}"/>
    <dgm:cxn modelId="{E11FD42B-8F0D-4AB1-846E-144A16B5E95C}" srcId="{40F4EDD9-CD0E-425F-A57A-0AE4CAFD5EFE}" destId="{E65CA5CE-C7B6-4480-89C0-FC4681FB4F62}" srcOrd="5" destOrd="0" parTransId="{18806B06-CCFA-468C-9C58-1D0D6CFB0756}" sibTransId="{0CA3D315-5921-44C7-BFE4-2612B39D9AE7}"/>
    <dgm:cxn modelId="{C423852A-093F-4E57-B9B7-E1EFB18A52E0}" type="presOf" srcId="{528AF019-74B5-452F-834E-E0BEED4B706C}" destId="{A1D482C9-9A8B-4FD2-856D-3BDB68453926}" srcOrd="1" destOrd="0" presId="urn:microsoft.com/office/officeart/2005/8/layout/process5"/>
    <dgm:cxn modelId="{06CC0FB8-284D-48FA-9A1B-6078308FA804}" type="presOf" srcId="{301B41C8-B4B6-43B9-8045-DF9891758DD2}" destId="{83CAF5AD-C907-4A1F-A6F8-1E92BFFC53F8}" srcOrd="0" destOrd="0" presId="urn:microsoft.com/office/officeart/2005/8/layout/process5"/>
    <dgm:cxn modelId="{4F2FAB53-9E49-4709-8EE0-309162501070}" type="presOf" srcId="{B6A7EAF0-61A7-41AA-B95D-3D42FAD2A919}" destId="{0F83837E-F333-43E0-8DA3-C9A2F28F7EA9}" srcOrd="1" destOrd="0" presId="urn:microsoft.com/office/officeart/2005/8/layout/process5"/>
    <dgm:cxn modelId="{73008123-FBF3-42F3-9222-5E89A16473D8}" type="presOf" srcId="{D0B0106A-4101-442D-A5E1-55C2A1E8C17B}" destId="{880051BD-7BCD-4A9D-9FDA-C1F614B0A56A}" srcOrd="1" destOrd="0" presId="urn:microsoft.com/office/officeart/2005/8/layout/process5"/>
    <dgm:cxn modelId="{560343E8-1DAF-412F-B31B-EB1321F74B3E}" type="presOf" srcId="{B6A7EAF0-61A7-41AA-B95D-3D42FAD2A919}" destId="{13DD76C2-2A0B-4385-A1B6-D6E55F19A693}" srcOrd="0" destOrd="0" presId="urn:microsoft.com/office/officeart/2005/8/layout/process5"/>
    <dgm:cxn modelId="{73ED048C-F727-4906-9F5E-1E40B55CEA02}" type="presOf" srcId="{2E9D82FF-E81B-4E3B-94A5-09905FE810E8}" destId="{F08F7330-34BA-449B-B457-097FC6FD19F9}" srcOrd="1" destOrd="0" presId="urn:microsoft.com/office/officeart/2005/8/layout/process5"/>
    <dgm:cxn modelId="{FBF3FEFC-5FB9-44F3-A18A-CC69A6205FC0}" type="presOf" srcId="{9F9E78C9-11A9-4135-A3BE-B2A43B28AEF0}" destId="{248802A1-957D-490C-B4B4-3D29CE04B701}" srcOrd="1" destOrd="0" presId="urn:microsoft.com/office/officeart/2005/8/layout/process5"/>
    <dgm:cxn modelId="{0CC00653-67F7-41AE-B413-7F244BAFE0CF}" type="presOf" srcId="{95A961BC-643A-42D8-A86B-D4B3378226E9}" destId="{1E3EE1BC-0E4C-48D3-868F-3B024C599D8E}" srcOrd="0" destOrd="0" presId="urn:microsoft.com/office/officeart/2005/8/layout/process5"/>
    <dgm:cxn modelId="{865446D5-8BED-4832-BD99-492E8DF5A34F}" srcId="{40F4EDD9-CD0E-425F-A57A-0AE4CAFD5EFE}" destId="{C79A032B-E05B-4309-9C2E-78F05996E6FB}" srcOrd="9" destOrd="0" parTransId="{114EBDBF-A484-402C-910F-CDA35D2AC851}" sibTransId="{528AF019-74B5-452F-834E-E0BEED4B706C}"/>
    <dgm:cxn modelId="{F43A588F-764A-4FB7-9B9F-0F9C0CBAF511}" srcId="{40F4EDD9-CD0E-425F-A57A-0AE4CAFD5EFE}" destId="{DFB852A6-8F66-40B2-9B71-DE8738F6D48D}" srcOrd="0" destOrd="0" parTransId="{93F023E9-44B0-4196-BE84-5E6F47B95853}" sibTransId="{EBBCD30D-BA8C-4C16-A143-634D1537E2EF}"/>
    <dgm:cxn modelId="{11531419-9D65-4FB9-A5B9-DCB4D5C5FEE6}" type="presOf" srcId="{C79A032B-E05B-4309-9C2E-78F05996E6FB}" destId="{6B2A5528-8C88-4F3C-A29C-D1A71137076B}" srcOrd="0" destOrd="0" presId="urn:microsoft.com/office/officeart/2005/8/layout/process5"/>
    <dgm:cxn modelId="{E6048C66-486B-4109-A073-C5E2677F85FB}" type="presOf" srcId="{95A961BC-643A-42D8-A86B-D4B3378226E9}" destId="{D95F7EE5-5F7A-4606-9E61-A040A9E39944}" srcOrd="1" destOrd="0" presId="urn:microsoft.com/office/officeart/2005/8/layout/process5"/>
    <dgm:cxn modelId="{BBB70AB5-D64F-4FF9-8A58-E781EDD3DE5E}" type="presOf" srcId="{528AF019-74B5-452F-834E-E0BEED4B706C}" destId="{CF02CA4D-9792-4B04-A2FC-DF864BAAE2D8}" srcOrd="0" destOrd="0" presId="urn:microsoft.com/office/officeart/2005/8/layout/process5"/>
    <dgm:cxn modelId="{240AB412-2526-4E32-B3B1-90F4C3140101}" type="presOf" srcId="{A2A20D0F-9CCE-4F98-BD7F-F4DEC19F9949}" destId="{A2375BBB-2D09-422F-BA5D-6BDFAAF00DF9}" srcOrd="0" destOrd="0" presId="urn:microsoft.com/office/officeart/2005/8/layout/process5"/>
    <dgm:cxn modelId="{CF938FC7-361D-4933-96B9-F6D85FC2DA47}" type="presOf" srcId="{EBBCD30D-BA8C-4C16-A143-634D1537E2EF}" destId="{60B9F6F8-09C0-41FC-9B97-4B1F466ACABB}" srcOrd="0" destOrd="0" presId="urn:microsoft.com/office/officeart/2005/8/layout/process5"/>
    <dgm:cxn modelId="{BD4EF9ED-435A-44DE-ACE1-C0286AE994DC}" srcId="{40F4EDD9-CD0E-425F-A57A-0AE4CAFD5EFE}" destId="{A9DC006B-BC53-4CE5-9B12-E59D333551BA}" srcOrd="10" destOrd="0" parTransId="{90CF0D78-4738-4957-B279-AD861DE37A99}" sibTransId="{E6A0050C-F639-461D-AAA6-A1C6E85BC485}"/>
    <dgm:cxn modelId="{D3985EE5-4656-4DDF-9DDD-19E5F888F930}" srcId="{40F4EDD9-CD0E-425F-A57A-0AE4CAFD5EFE}" destId="{558294F8-DB26-4D61-AF93-255ABE70034F}" srcOrd="7" destOrd="0" parTransId="{8F1B04FF-D71C-4C27-947B-1D0334CCCE45}" sibTransId="{2E9D82FF-E81B-4E3B-94A5-09905FE810E8}"/>
    <dgm:cxn modelId="{D9A29F21-82B8-4AB7-85FB-FFE06C08960D}" srcId="{40F4EDD9-CD0E-425F-A57A-0AE4CAFD5EFE}" destId="{A2A20D0F-9CCE-4F98-BD7F-F4DEC19F9949}" srcOrd="2" destOrd="0" parTransId="{6D367B33-D683-4EF1-804C-BFFFB062E151}" sibTransId="{B6A7EAF0-61A7-41AA-B95D-3D42FAD2A919}"/>
    <dgm:cxn modelId="{21EFC258-BB10-476E-9A53-CFAF1AF9B21F}" srcId="{40F4EDD9-CD0E-425F-A57A-0AE4CAFD5EFE}" destId="{3D7FA363-B5F5-4129-8126-781DADA87CCC}" srcOrd="4" destOrd="0" parTransId="{4972A5C7-BFBE-4B85-9866-FDE3953EF0F2}" sibTransId="{9F9E78C9-11A9-4135-A3BE-B2A43B28AEF0}"/>
    <dgm:cxn modelId="{072CFAF8-2133-4721-91DB-11082EB0DC8D}" type="presOf" srcId="{A9DC006B-BC53-4CE5-9B12-E59D333551BA}" destId="{A53BC785-3528-458F-975C-9B3924238B9B}" srcOrd="0" destOrd="0" presId="urn:microsoft.com/office/officeart/2005/8/layout/process5"/>
    <dgm:cxn modelId="{B2D71B30-2B55-453F-B490-8671CA2902C5}" type="presOf" srcId="{9F9E78C9-11A9-4135-A3BE-B2A43B28AEF0}" destId="{FC91CD4E-628F-4D2C-B8F1-83326824D02B}" srcOrd="0" destOrd="0" presId="urn:microsoft.com/office/officeart/2005/8/layout/process5"/>
    <dgm:cxn modelId="{57470534-8FE5-4B2A-AB4E-439B8226F62D}" srcId="{40F4EDD9-CD0E-425F-A57A-0AE4CAFD5EFE}" destId="{9D2D9F50-518C-4475-867A-58D4B8CF3114}" srcOrd="1" destOrd="0" parTransId="{58486CCA-C7BE-4580-A6F6-5695AD0281B1}" sibTransId="{95A961BC-643A-42D8-A86B-D4B3378226E9}"/>
    <dgm:cxn modelId="{57AFBACC-B3B5-4AD9-AD12-0380B31F47FA}" type="presOf" srcId="{E65CA5CE-C7B6-4480-89C0-FC4681FB4F62}" destId="{AD6A82CB-3A1C-4A5A-AABC-43471A459727}" srcOrd="0" destOrd="0" presId="urn:microsoft.com/office/officeart/2005/8/layout/process5"/>
    <dgm:cxn modelId="{624D4568-AC3F-454A-B1F2-599D56361174}" type="presOf" srcId="{EBBCD30D-BA8C-4C16-A143-634D1537E2EF}" destId="{8307C097-C40E-4816-9EF1-7C0DB6C7E8E9}" srcOrd="1" destOrd="0" presId="urn:microsoft.com/office/officeart/2005/8/layout/process5"/>
    <dgm:cxn modelId="{465BCDF7-01B0-4FEA-B3D5-70DB0036A820}" srcId="{40F4EDD9-CD0E-425F-A57A-0AE4CAFD5EFE}" destId="{25485427-DE68-4291-A054-80D41CC1569B}" srcOrd="3" destOrd="0" parTransId="{2BA621EC-423A-4072-A297-1893411268D9}" sibTransId="{49BF45AA-5521-475D-B11D-479F2640549B}"/>
    <dgm:cxn modelId="{DF880FE5-C28E-421B-B288-3755EAA96DF4}" type="presOf" srcId="{DFB852A6-8F66-40B2-9B71-DE8738F6D48D}" destId="{7CAB38CC-6B2E-44F0-A234-C84367086285}" srcOrd="0" destOrd="0" presId="urn:microsoft.com/office/officeart/2005/8/layout/process5"/>
    <dgm:cxn modelId="{F724AFE0-B357-4691-95DB-572A13A12010}" srcId="{40F4EDD9-CD0E-425F-A57A-0AE4CAFD5EFE}" destId="{B2E89E0D-5D35-4811-86D3-0FFE19669F32}" srcOrd="6" destOrd="0" parTransId="{8531FBAD-D9CF-43CE-86B5-0D4255465D8D}" sibTransId="{D0B0106A-4101-442D-A5E1-55C2A1E8C17B}"/>
    <dgm:cxn modelId="{0CF8AE79-6873-4423-AEF8-B68E9FD8ED13}" type="presOf" srcId="{49BF45AA-5521-475D-B11D-479F2640549B}" destId="{556F2869-A873-4ECE-8A96-78D18B85B40A}" srcOrd="1" destOrd="0" presId="urn:microsoft.com/office/officeart/2005/8/layout/process5"/>
    <dgm:cxn modelId="{8C58648B-387A-4DB3-966D-C3D6902F8622}" type="presOf" srcId="{D0B0106A-4101-442D-A5E1-55C2A1E8C17B}" destId="{F4540F5E-2259-441D-9906-13CD886D0688}" srcOrd="0" destOrd="0" presId="urn:microsoft.com/office/officeart/2005/8/layout/process5"/>
    <dgm:cxn modelId="{604A2FD8-D622-428F-AB57-9934BE44FE98}" type="presOf" srcId="{3D7FA363-B5F5-4129-8126-781DADA87CCC}" destId="{95A2C63E-D3C6-45C2-8F08-7A60841E45A8}" srcOrd="0" destOrd="0" presId="urn:microsoft.com/office/officeart/2005/8/layout/process5"/>
    <dgm:cxn modelId="{2A9607D5-1FD8-4BC8-ACE3-EFC3ADFB7A30}" type="presOf" srcId="{0CA3D315-5921-44C7-BFE4-2612B39D9AE7}" destId="{82D16B40-4D4B-47BE-9BD3-86A3AFEB379B}" srcOrd="1" destOrd="0" presId="urn:microsoft.com/office/officeart/2005/8/layout/process5"/>
    <dgm:cxn modelId="{FEE983C3-62F2-4D6B-8683-F266455C83F7}" type="presOf" srcId="{40F4EDD9-CD0E-425F-A57A-0AE4CAFD5EFE}" destId="{6AB59960-3BD2-48E1-ACB4-1E91D1F4BF65}" srcOrd="0" destOrd="0" presId="urn:microsoft.com/office/officeart/2005/8/layout/process5"/>
    <dgm:cxn modelId="{1F599C4A-0745-4BBE-855F-6357B31EC09E}" type="presOf" srcId="{660F8208-FE11-4591-ADD2-D0022B856138}" destId="{D62AAAAF-D869-4DBB-A87C-F02CD1AD676B}" srcOrd="1" destOrd="0" presId="urn:microsoft.com/office/officeart/2005/8/layout/process5"/>
    <dgm:cxn modelId="{607E918C-276B-48EC-B565-1044072159BD}" type="presOf" srcId="{9D2D9F50-518C-4475-867A-58D4B8CF3114}" destId="{ECF9F603-4E3D-4B54-9A09-00D5479E3234}" srcOrd="0" destOrd="0" presId="urn:microsoft.com/office/officeart/2005/8/layout/process5"/>
    <dgm:cxn modelId="{3969122C-385C-4CA9-B455-9C7A5C50680E}" type="presOf" srcId="{B2E89E0D-5D35-4811-86D3-0FFE19669F32}" destId="{3E77AEB5-17C3-42E8-B5F9-82E31F62E4C9}" srcOrd="0" destOrd="0" presId="urn:microsoft.com/office/officeart/2005/8/layout/process5"/>
    <dgm:cxn modelId="{FCDA64E6-8029-4831-A547-6FA760CB0DBF}" type="presOf" srcId="{660F8208-FE11-4591-ADD2-D0022B856138}" destId="{4A8AF1B5-3CD9-4B83-8BE4-CC54EC2C74E8}" srcOrd="0" destOrd="0" presId="urn:microsoft.com/office/officeart/2005/8/layout/process5"/>
    <dgm:cxn modelId="{BF7243BB-9709-4056-B4D8-317F504C8160}" type="presOf" srcId="{49BF45AA-5521-475D-B11D-479F2640549B}" destId="{0FAF5892-8552-43D4-83AB-7478EA4D1877}" srcOrd="0" destOrd="0" presId="urn:microsoft.com/office/officeart/2005/8/layout/process5"/>
    <dgm:cxn modelId="{A3AEC5DE-6A81-444A-9DA2-8DE4E0224468}" type="presOf" srcId="{25485427-DE68-4291-A054-80D41CC1569B}" destId="{665E8973-82D1-47D8-901C-DC7D1A40483A}" srcOrd="0" destOrd="0" presId="urn:microsoft.com/office/officeart/2005/8/layout/process5"/>
    <dgm:cxn modelId="{8B279003-ABD6-436A-B4E1-CAA37BDEDBC3}" type="presParOf" srcId="{6AB59960-3BD2-48E1-ACB4-1E91D1F4BF65}" destId="{7CAB38CC-6B2E-44F0-A234-C84367086285}" srcOrd="0" destOrd="0" presId="urn:microsoft.com/office/officeart/2005/8/layout/process5"/>
    <dgm:cxn modelId="{6A9C20BA-2AD7-4C0C-991E-9468BB51BF5B}" type="presParOf" srcId="{6AB59960-3BD2-48E1-ACB4-1E91D1F4BF65}" destId="{60B9F6F8-09C0-41FC-9B97-4B1F466ACABB}" srcOrd="1" destOrd="0" presId="urn:microsoft.com/office/officeart/2005/8/layout/process5"/>
    <dgm:cxn modelId="{665852BC-2849-4D30-9E44-1543941A6C96}" type="presParOf" srcId="{60B9F6F8-09C0-41FC-9B97-4B1F466ACABB}" destId="{8307C097-C40E-4816-9EF1-7C0DB6C7E8E9}" srcOrd="0" destOrd="0" presId="urn:microsoft.com/office/officeart/2005/8/layout/process5"/>
    <dgm:cxn modelId="{D3265532-A8E0-409C-95E6-F3BD88DF09C5}" type="presParOf" srcId="{6AB59960-3BD2-48E1-ACB4-1E91D1F4BF65}" destId="{ECF9F603-4E3D-4B54-9A09-00D5479E3234}" srcOrd="2" destOrd="0" presId="urn:microsoft.com/office/officeart/2005/8/layout/process5"/>
    <dgm:cxn modelId="{E10238B3-ED93-42DB-9D28-1F29182B0E78}" type="presParOf" srcId="{6AB59960-3BD2-48E1-ACB4-1E91D1F4BF65}" destId="{1E3EE1BC-0E4C-48D3-868F-3B024C599D8E}" srcOrd="3" destOrd="0" presId="urn:microsoft.com/office/officeart/2005/8/layout/process5"/>
    <dgm:cxn modelId="{E019C804-2413-480C-BDC3-2518A8727799}" type="presParOf" srcId="{1E3EE1BC-0E4C-48D3-868F-3B024C599D8E}" destId="{D95F7EE5-5F7A-4606-9E61-A040A9E39944}" srcOrd="0" destOrd="0" presId="urn:microsoft.com/office/officeart/2005/8/layout/process5"/>
    <dgm:cxn modelId="{3AEE9826-3F38-4A37-BC70-D69DA51C89B0}" type="presParOf" srcId="{6AB59960-3BD2-48E1-ACB4-1E91D1F4BF65}" destId="{A2375BBB-2D09-422F-BA5D-6BDFAAF00DF9}" srcOrd="4" destOrd="0" presId="urn:microsoft.com/office/officeart/2005/8/layout/process5"/>
    <dgm:cxn modelId="{6C2E831A-965F-4B41-91C2-8D3651A9E4A8}" type="presParOf" srcId="{6AB59960-3BD2-48E1-ACB4-1E91D1F4BF65}" destId="{13DD76C2-2A0B-4385-A1B6-D6E55F19A693}" srcOrd="5" destOrd="0" presId="urn:microsoft.com/office/officeart/2005/8/layout/process5"/>
    <dgm:cxn modelId="{BD8A73B8-FB53-434A-B5CF-64AA6B108B18}" type="presParOf" srcId="{13DD76C2-2A0B-4385-A1B6-D6E55F19A693}" destId="{0F83837E-F333-43E0-8DA3-C9A2F28F7EA9}" srcOrd="0" destOrd="0" presId="urn:microsoft.com/office/officeart/2005/8/layout/process5"/>
    <dgm:cxn modelId="{ADE6C99B-4685-4198-94B3-63B61EF152A7}" type="presParOf" srcId="{6AB59960-3BD2-48E1-ACB4-1E91D1F4BF65}" destId="{665E8973-82D1-47D8-901C-DC7D1A40483A}" srcOrd="6" destOrd="0" presId="urn:microsoft.com/office/officeart/2005/8/layout/process5"/>
    <dgm:cxn modelId="{85A6E0E9-FD2D-4121-8EFD-7CA29E7001D0}" type="presParOf" srcId="{6AB59960-3BD2-48E1-ACB4-1E91D1F4BF65}" destId="{0FAF5892-8552-43D4-83AB-7478EA4D1877}" srcOrd="7" destOrd="0" presId="urn:microsoft.com/office/officeart/2005/8/layout/process5"/>
    <dgm:cxn modelId="{472B47A3-DDB4-44FA-93AC-D959495A91C6}" type="presParOf" srcId="{0FAF5892-8552-43D4-83AB-7478EA4D1877}" destId="{556F2869-A873-4ECE-8A96-78D18B85B40A}" srcOrd="0" destOrd="0" presId="urn:microsoft.com/office/officeart/2005/8/layout/process5"/>
    <dgm:cxn modelId="{5E31C0A0-D2B4-466B-93C2-26A9FD05CAB3}" type="presParOf" srcId="{6AB59960-3BD2-48E1-ACB4-1E91D1F4BF65}" destId="{95A2C63E-D3C6-45C2-8F08-7A60841E45A8}" srcOrd="8" destOrd="0" presId="urn:microsoft.com/office/officeart/2005/8/layout/process5"/>
    <dgm:cxn modelId="{5458A765-DB24-485B-8685-5757C13C56BE}" type="presParOf" srcId="{6AB59960-3BD2-48E1-ACB4-1E91D1F4BF65}" destId="{FC91CD4E-628F-4D2C-B8F1-83326824D02B}" srcOrd="9" destOrd="0" presId="urn:microsoft.com/office/officeart/2005/8/layout/process5"/>
    <dgm:cxn modelId="{BEF1E376-94AD-4615-BB77-AC054F145739}" type="presParOf" srcId="{FC91CD4E-628F-4D2C-B8F1-83326824D02B}" destId="{248802A1-957D-490C-B4B4-3D29CE04B701}" srcOrd="0" destOrd="0" presId="urn:microsoft.com/office/officeart/2005/8/layout/process5"/>
    <dgm:cxn modelId="{74C3C374-3511-4C67-A409-E8FF46800C5C}" type="presParOf" srcId="{6AB59960-3BD2-48E1-ACB4-1E91D1F4BF65}" destId="{AD6A82CB-3A1C-4A5A-AABC-43471A459727}" srcOrd="10" destOrd="0" presId="urn:microsoft.com/office/officeart/2005/8/layout/process5"/>
    <dgm:cxn modelId="{0095CC89-24F5-4E60-A623-59FED9FF9D26}" type="presParOf" srcId="{6AB59960-3BD2-48E1-ACB4-1E91D1F4BF65}" destId="{DA2915E8-5592-4522-8B2A-74198D18A637}" srcOrd="11" destOrd="0" presId="urn:microsoft.com/office/officeart/2005/8/layout/process5"/>
    <dgm:cxn modelId="{EE80398F-5EA4-479F-A572-271ECA14886C}" type="presParOf" srcId="{DA2915E8-5592-4522-8B2A-74198D18A637}" destId="{82D16B40-4D4B-47BE-9BD3-86A3AFEB379B}" srcOrd="0" destOrd="0" presId="urn:microsoft.com/office/officeart/2005/8/layout/process5"/>
    <dgm:cxn modelId="{7319C576-8517-4468-B661-0671FF4C0E07}" type="presParOf" srcId="{6AB59960-3BD2-48E1-ACB4-1E91D1F4BF65}" destId="{3E77AEB5-17C3-42E8-B5F9-82E31F62E4C9}" srcOrd="12" destOrd="0" presId="urn:microsoft.com/office/officeart/2005/8/layout/process5"/>
    <dgm:cxn modelId="{22A97142-D22A-4B07-AA72-585D4EDFBC73}" type="presParOf" srcId="{6AB59960-3BD2-48E1-ACB4-1E91D1F4BF65}" destId="{F4540F5E-2259-441D-9906-13CD886D0688}" srcOrd="13" destOrd="0" presId="urn:microsoft.com/office/officeart/2005/8/layout/process5"/>
    <dgm:cxn modelId="{3FF9B18E-B33F-4AC0-A5CE-9D67E3AE2A89}" type="presParOf" srcId="{F4540F5E-2259-441D-9906-13CD886D0688}" destId="{880051BD-7BCD-4A9D-9FDA-C1F614B0A56A}" srcOrd="0" destOrd="0" presId="urn:microsoft.com/office/officeart/2005/8/layout/process5"/>
    <dgm:cxn modelId="{66F678DF-D066-45C8-912A-A1A5DD709D9C}" type="presParOf" srcId="{6AB59960-3BD2-48E1-ACB4-1E91D1F4BF65}" destId="{ECE894B8-09F3-458B-9195-1C5DF846E66A}" srcOrd="14" destOrd="0" presId="urn:microsoft.com/office/officeart/2005/8/layout/process5"/>
    <dgm:cxn modelId="{AE0BDB8D-AE83-4C3A-A7B7-0F501D1E585A}" type="presParOf" srcId="{6AB59960-3BD2-48E1-ACB4-1E91D1F4BF65}" destId="{D345A5A2-E5D4-4DF4-807D-D6DBCA13C96F}" srcOrd="15" destOrd="0" presId="urn:microsoft.com/office/officeart/2005/8/layout/process5"/>
    <dgm:cxn modelId="{D564001B-F233-402B-8B61-4CC8E79E6A63}" type="presParOf" srcId="{D345A5A2-E5D4-4DF4-807D-D6DBCA13C96F}" destId="{F08F7330-34BA-449B-B457-097FC6FD19F9}" srcOrd="0" destOrd="0" presId="urn:microsoft.com/office/officeart/2005/8/layout/process5"/>
    <dgm:cxn modelId="{FD293864-268C-4D07-9749-3E984FB7D517}" type="presParOf" srcId="{6AB59960-3BD2-48E1-ACB4-1E91D1F4BF65}" destId="{83CAF5AD-C907-4A1F-A6F8-1E92BFFC53F8}" srcOrd="16" destOrd="0" presId="urn:microsoft.com/office/officeart/2005/8/layout/process5"/>
    <dgm:cxn modelId="{BEB56DB9-12EB-43DE-8CD1-E71A451B42E4}" type="presParOf" srcId="{6AB59960-3BD2-48E1-ACB4-1E91D1F4BF65}" destId="{4A8AF1B5-3CD9-4B83-8BE4-CC54EC2C74E8}" srcOrd="17" destOrd="0" presId="urn:microsoft.com/office/officeart/2005/8/layout/process5"/>
    <dgm:cxn modelId="{8D4E74DE-FD53-446F-985B-04DECFFDDB36}" type="presParOf" srcId="{4A8AF1B5-3CD9-4B83-8BE4-CC54EC2C74E8}" destId="{D62AAAAF-D869-4DBB-A87C-F02CD1AD676B}" srcOrd="0" destOrd="0" presId="urn:microsoft.com/office/officeart/2005/8/layout/process5"/>
    <dgm:cxn modelId="{C05F9F20-BBFA-4B78-8B3F-55D22F7E52CF}" type="presParOf" srcId="{6AB59960-3BD2-48E1-ACB4-1E91D1F4BF65}" destId="{6B2A5528-8C88-4F3C-A29C-D1A71137076B}" srcOrd="18" destOrd="0" presId="urn:microsoft.com/office/officeart/2005/8/layout/process5"/>
    <dgm:cxn modelId="{A908C573-BC07-400B-A904-5A98DE8F8B11}" type="presParOf" srcId="{6AB59960-3BD2-48E1-ACB4-1E91D1F4BF65}" destId="{CF02CA4D-9792-4B04-A2FC-DF864BAAE2D8}" srcOrd="19" destOrd="0" presId="urn:microsoft.com/office/officeart/2005/8/layout/process5"/>
    <dgm:cxn modelId="{DEDD8C84-D566-46F0-A392-420C2B87685B}" type="presParOf" srcId="{CF02CA4D-9792-4B04-A2FC-DF864BAAE2D8}" destId="{A1D482C9-9A8B-4FD2-856D-3BDB68453926}" srcOrd="0" destOrd="0" presId="urn:microsoft.com/office/officeart/2005/8/layout/process5"/>
    <dgm:cxn modelId="{3792C3D1-DCB4-4713-AA5D-FDA89DB0ED58}" type="presParOf" srcId="{6AB59960-3BD2-48E1-ACB4-1E91D1F4BF65}" destId="{A53BC785-3528-458F-975C-9B3924238B9B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B38CC-6B2E-44F0-A234-C84367086285}">
      <dsp:nvSpPr>
        <dsp:cNvPr id="0" name=""/>
        <dsp:cNvSpPr/>
      </dsp:nvSpPr>
      <dsp:spPr>
        <a:xfrm>
          <a:off x="912413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Sql</a:t>
          </a:r>
          <a:r>
            <a:rPr lang="zh-CN" altLang="en-US" sz="1800" kern="1200" dirty="0" smtClean="0"/>
            <a:t>和参数</a:t>
          </a:r>
          <a:endParaRPr lang="zh-CN" altLang="en-US" sz="1800" kern="1200" dirty="0"/>
        </a:p>
      </dsp:txBody>
      <dsp:txXfrm>
        <a:off x="941783" y="32345"/>
        <a:ext cx="1612562" cy="944041"/>
      </dsp:txXfrm>
    </dsp:sp>
    <dsp:sp modelId="{60B9F6F8-09C0-41FC-9B97-4B1F466ACABB}">
      <dsp:nvSpPr>
        <dsp:cNvPr id="0" name=""/>
        <dsp:cNvSpPr/>
      </dsp:nvSpPr>
      <dsp:spPr>
        <a:xfrm>
          <a:off x="2730790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730790" y="380021"/>
        <a:ext cx="248021" cy="248689"/>
      </dsp:txXfrm>
    </dsp:sp>
    <dsp:sp modelId="{ECF9F603-4E3D-4B54-9A09-00D5479E3234}">
      <dsp:nvSpPr>
        <dsp:cNvPr id="0" name=""/>
        <dsp:cNvSpPr/>
      </dsp:nvSpPr>
      <dsp:spPr>
        <a:xfrm>
          <a:off x="3252236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Sql</a:t>
          </a:r>
          <a:r>
            <a:rPr lang="zh-CN" altLang="en-US" sz="1800" kern="1200" dirty="0" smtClean="0"/>
            <a:t>解析</a:t>
          </a:r>
          <a:endParaRPr lang="zh-CN" altLang="en-US" sz="1800" kern="1200" dirty="0"/>
        </a:p>
      </dsp:txBody>
      <dsp:txXfrm>
        <a:off x="3281606" y="32345"/>
        <a:ext cx="1612562" cy="944041"/>
      </dsp:txXfrm>
    </dsp:sp>
    <dsp:sp modelId="{1E3EE1BC-0E4C-48D3-868F-3B024C599D8E}">
      <dsp:nvSpPr>
        <dsp:cNvPr id="0" name=""/>
        <dsp:cNvSpPr/>
      </dsp:nvSpPr>
      <dsp:spPr>
        <a:xfrm>
          <a:off x="5070614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070614" y="380021"/>
        <a:ext cx="248021" cy="248689"/>
      </dsp:txXfrm>
    </dsp:sp>
    <dsp:sp modelId="{A2375BBB-2D09-422F-BA5D-6BDFAAF00DF9}">
      <dsp:nvSpPr>
        <dsp:cNvPr id="0" name=""/>
        <dsp:cNvSpPr/>
      </dsp:nvSpPr>
      <dsp:spPr>
        <a:xfrm>
          <a:off x="5592060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规则计算</a:t>
          </a:r>
          <a:endParaRPr lang="zh-CN" altLang="en-US" sz="1800" kern="1200" dirty="0"/>
        </a:p>
      </dsp:txBody>
      <dsp:txXfrm>
        <a:off x="5621430" y="32345"/>
        <a:ext cx="1612562" cy="944041"/>
      </dsp:txXfrm>
    </dsp:sp>
    <dsp:sp modelId="{13DD76C2-2A0B-4385-A1B6-D6E55F19A693}">
      <dsp:nvSpPr>
        <dsp:cNvPr id="0" name=""/>
        <dsp:cNvSpPr/>
      </dsp:nvSpPr>
      <dsp:spPr>
        <a:xfrm>
          <a:off x="7416107" y="297124"/>
          <a:ext cx="367975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7416107" y="380021"/>
        <a:ext cx="257583" cy="248689"/>
      </dsp:txXfrm>
    </dsp:sp>
    <dsp:sp modelId="{665E8973-82D1-47D8-901C-DC7D1A40483A}">
      <dsp:nvSpPr>
        <dsp:cNvPr id="0" name=""/>
        <dsp:cNvSpPr/>
      </dsp:nvSpPr>
      <dsp:spPr>
        <a:xfrm>
          <a:off x="7957655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表名更换</a:t>
          </a:r>
          <a:endParaRPr lang="zh-CN" altLang="en-US" sz="1800" kern="1200" dirty="0"/>
        </a:p>
      </dsp:txBody>
      <dsp:txXfrm>
        <a:off x="7987025" y="32345"/>
        <a:ext cx="1612562" cy="944041"/>
      </dsp:txXfrm>
    </dsp:sp>
    <dsp:sp modelId="{0FAF5892-8552-43D4-83AB-7478EA4D1877}">
      <dsp:nvSpPr>
        <dsp:cNvPr id="0" name=""/>
        <dsp:cNvSpPr/>
      </dsp:nvSpPr>
      <dsp:spPr>
        <a:xfrm rot="5400000">
          <a:off x="8619561" y="1116503"/>
          <a:ext cx="347492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-5400000">
        <a:off x="8668963" y="1149998"/>
        <a:ext cx="248689" cy="243244"/>
      </dsp:txXfrm>
    </dsp:sp>
    <dsp:sp modelId="{95A2C63E-D3C6-45C2-8F08-7A60841E45A8}">
      <dsp:nvSpPr>
        <dsp:cNvPr id="0" name=""/>
        <dsp:cNvSpPr/>
      </dsp:nvSpPr>
      <dsp:spPr>
        <a:xfrm>
          <a:off x="7957655" y="1661402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选择</a:t>
          </a:r>
          <a:r>
            <a:rPr lang="en-US" altLang="zh-CN" sz="1800" kern="1200" dirty="0" smtClean="0"/>
            <a:t>group-ds</a:t>
          </a:r>
          <a:r>
            <a:rPr lang="zh-CN" altLang="en-US" sz="1800" kern="1200" dirty="0" smtClean="0"/>
            <a:t>执行</a:t>
          </a:r>
          <a:r>
            <a:rPr lang="en-US" altLang="zh-CN" sz="1800" kern="1200" dirty="0" err="1" smtClean="0"/>
            <a:t>sql</a:t>
          </a:r>
          <a:endParaRPr lang="zh-CN" altLang="en-US" sz="1800" kern="1200" dirty="0"/>
        </a:p>
      </dsp:txBody>
      <dsp:txXfrm>
        <a:off x="7987025" y="1690772"/>
        <a:ext cx="1612562" cy="944041"/>
      </dsp:txXfrm>
    </dsp:sp>
    <dsp:sp modelId="{FC91CD4E-628F-4D2C-B8F1-83326824D02B}">
      <dsp:nvSpPr>
        <dsp:cNvPr id="0" name=""/>
        <dsp:cNvSpPr/>
      </dsp:nvSpPr>
      <dsp:spPr>
        <a:xfrm rot="10800000">
          <a:off x="7396808" y="1955551"/>
          <a:ext cx="367975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7507200" y="2038448"/>
        <a:ext cx="257583" cy="248689"/>
      </dsp:txXfrm>
    </dsp:sp>
    <dsp:sp modelId="{AD6A82CB-3A1C-4A5A-AABC-43471A459727}">
      <dsp:nvSpPr>
        <dsp:cNvPr id="0" name=""/>
        <dsp:cNvSpPr/>
      </dsp:nvSpPr>
      <dsp:spPr>
        <a:xfrm>
          <a:off x="5592060" y="1661402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根据</a:t>
          </a:r>
          <a:r>
            <a:rPr lang="zh-CN" altLang="en-US" sz="1800" kern="1200" smtClean="0"/>
            <a:t>权重</a:t>
          </a:r>
          <a:r>
            <a:rPr lang="zh-CN" altLang="en-US" sz="1800" kern="1200" smtClean="0"/>
            <a:t>选择</a:t>
          </a:r>
          <a:r>
            <a:rPr lang="en-US" altLang="zh-CN" sz="1800" kern="1200" smtClean="0"/>
            <a:t>atom-ds</a:t>
          </a:r>
          <a:endParaRPr lang="en-US" altLang="zh-CN" sz="1800" kern="1200" dirty="0" smtClean="0"/>
        </a:p>
      </dsp:txBody>
      <dsp:txXfrm>
        <a:off x="5621430" y="1690772"/>
        <a:ext cx="1612562" cy="944041"/>
      </dsp:txXfrm>
    </dsp:sp>
    <dsp:sp modelId="{DA2915E8-5592-4522-8B2A-74198D18A637}">
      <dsp:nvSpPr>
        <dsp:cNvPr id="0" name=""/>
        <dsp:cNvSpPr/>
      </dsp:nvSpPr>
      <dsp:spPr>
        <a:xfrm rot="10800000">
          <a:off x="5077790" y="1955551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5184085" y="2038448"/>
        <a:ext cx="248021" cy="248689"/>
      </dsp:txXfrm>
    </dsp:sp>
    <dsp:sp modelId="{3E77AEB5-17C3-42E8-B5F9-82E31F62E4C9}">
      <dsp:nvSpPr>
        <dsp:cNvPr id="0" name=""/>
        <dsp:cNvSpPr/>
      </dsp:nvSpPr>
      <dsp:spPr>
        <a:xfrm>
          <a:off x="3252236" y="1661402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具有重试策略地在</a:t>
          </a:r>
          <a:r>
            <a:rPr lang="en-US" altLang="zh-CN" sz="1800" kern="1200" dirty="0" smtClean="0"/>
            <a:t>atom-ds</a:t>
          </a:r>
          <a:r>
            <a:rPr lang="zh-CN" altLang="en-US" sz="1800" kern="1200" dirty="0" smtClean="0"/>
            <a:t>执行</a:t>
          </a:r>
          <a:r>
            <a:rPr lang="en-US" altLang="zh-CN" sz="1800" kern="1200" dirty="0" err="1" smtClean="0"/>
            <a:t>sql</a:t>
          </a:r>
          <a:endParaRPr lang="zh-CN" altLang="en-US" sz="1800" kern="1200" dirty="0"/>
        </a:p>
      </dsp:txBody>
      <dsp:txXfrm>
        <a:off x="3281606" y="1690772"/>
        <a:ext cx="1612562" cy="944041"/>
      </dsp:txXfrm>
    </dsp:sp>
    <dsp:sp modelId="{F4540F5E-2259-441D-9906-13CD886D0688}">
      <dsp:nvSpPr>
        <dsp:cNvPr id="0" name=""/>
        <dsp:cNvSpPr/>
      </dsp:nvSpPr>
      <dsp:spPr>
        <a:xfrm rot="10800000">
          <a:off x="2737966" y="1955551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2844261" y="2038448"/>
        <a:ext cx="248021" cy="248689"/>
      </dsp:txXfrm>
    </dsp:sp>
    <dsp:sp modelId="{ECE894B8-09F3-458B-9195-1C5DF846E66A}">
      <dsp:nvSpPr>
        <dsp:cNvPr id="0" name=""/>
        <dsp:cNvSpPr/>
      </dsp:nvSpPr>
      <dsp:spPr>
        <a:xfrm>
          <a:off x="912413" y="1661402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读写数控制、线程数控制</a:t>
          </a:r>
          <a:endParaRPr lang="zh-CN" altLang="en-US" sz="1800" kern="1200" dirty="0"/>
        </a:p>
      </dsp:txBody>
      <dsp:txXfrm>
        <a:off x="941783" y="1690772"/>
        <a:ext cx="1612562" cy="944041"/>
      </dsp:txXfrm>
    </dsp:sp>
    <dsp:sp modelId="{D345A5A2-E5D4-4DF4-807D-D6DBCA13C96F}">
      <dsp:nvSpPr>
        <dsp:cNvPr id="0" name=""/>
        <dsp:cNvSpPr/>
      </dsp:nvSpPr>
      <dsp:spPr>
        <a:xfrm rot="5400000">
          <a:off x="1567494" y="2787419"/>
          <a:ext cx="361140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-5400000">
        <a:off x="1623719" y="2814091"/>
        <a:ext cx="248689" cy="252798"/>
      </dsp:txXfrm>
    </dsp:sp>
    <dsp:sp modelId="{83CAF5AD-C907-4A1F-A6F8-1E92BFFC53F8}">
      <dsp:nvSpPr>
        <dsp:cNvPr id="0" name=""/>
        <dsp:cNvSpPr/>
      </dsp:nvSpPr>
      <dsp:spPr>
        <a:xfrm>
          <a:off x="912413" y="3345580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执行</a:t>
          </a:r>
          <a:r>
            <a:rPr lang="en-US" altLang="zh-CN" sz="1800" kern="1200" dirty="0" err="1" smtClean="0"/>
            <a:t>sql</a:t>
          </a:r>
          <a:r>
            <a:rPr lang="zh-CN" altLang="en-US" sz="1800" kern="1200" dirty="0" smtClean="0"/>
            <a:t>，返回结果集</a:t>
          </a:r>
          <a:endParaRPr lang="zh-CN" altLang="en-US" sz="1800" kern="1200" dirty="0"/>
        </a:p>
      </dsp:txBody>
      <dsp:txXfrm>
        <a:off x="941783" y="3374950"/>
        <a:ext cx="1612562" cy="944041"/>
      </dsp:txXfrm>
    </dsp:sp>
    <dsp:sp modelId="{4A8AF1B5-3CD9-4B83-8BE4-CC54EC2C74E8}">
      <dsp:nvSpPr>
        <dsp:cNvPr id="0" name=""/>
        <dsp:cNvSpPr/>
      </dsp:nvSpPr>
      <dsp:spPr>
        <a:xfrm>
          <a:off x="2730790" y="3652608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730790" y="3735505"/>
        <a:ext cx="248021" cy="248689"/>
      </dsp:txXfrm>
    </dsp:sp>
    <dsp:sp modelId="{6B2A5528-8C88-4F3C-A29C-D1A71137076B}">
      <dsp:nvSpPr>
        <dsp:cNvPr id="0" name=""/>
        <dsp:cNvSpPr/>
      </dsp:nvSpPr>
      <dsp:spPr>
        <a:xfrm>
          <a:off x="3252236" y="3345580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合并处理多个结果集</a:t>
          </a:r>
          <a:endParaRPr lang="zh-CN" altLang="en-US" sz="1800" kern="1200" dirty="0"/>
        </a:p>
      </dsp:txBody>
      <dsp:txXfrm>
        <a:off x="3281606" y="3374950"/>
        <a:ext cx="1612562" cy="944041"/>
      </dsp:txXfrm>
    </dsp:sp>
    <dsp:sp modelId="{CF02CA4D-9792-4B04-A2FC-DF864BAAE2D8}">
      <dsp:nvSpPr>
        <dsp:cNvPr id="0" name=""/>
        <dsp:cNvSpPr/>
      </dsp:nvSpPr>
      <dsp:spPr>
        <a:xfrm>
          <a:off x="5173649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173649" y="3722627"/>
        <a:ext cx="248021" cy="248689"/>
      </dsp:txXfrm>
    </dsp:sp>
    <dsp:sp modelId="{A53BC785-3528-458F-975C-9B3924238B9B}">
      <dsp:nvSpPr>
        <dsp:cNvPr id="0" name=""/>
        <dsp:cNvSpPr/>
      </dsp:nvSpPr>
      <dsp:spPr>
        <a:xfrm>
          <a:off x="5592060" y="3345580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查询或更新结果</a:t>
          </a:r>
          <a:endParaRPr lang="zh-CN" altLang="en-US" sz="1800" kern="1200" dirty="0"/>
        </a:p>
      </dsp:txBody>
      <dsp:txXfrm>
        <a:off x="5621430" y="3374950"/>
        <a:ext cx="1612562" cy="944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6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4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6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5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3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62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8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6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8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1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C36DA-966E-4BEA-BBBF-8415EB82571A}" type="datetimeFigureOut">
              <a:rPr lang="zh-CN" altLang="en-US" smtClean="0"/>
              <a:t>5/6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12F7-C8D6-4EB5-A936-7DD8EF09D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0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eclipse-javadoc:%E2%98%82=za-policy/D:\/apache-maven-3.2.1\/repositories\/com\/taobao\/tddl\/tddl-sequence\/3.2\/tddl-sequence-3.2.jar%3ccom" TargetMode="External"/><Relationship Id="rId13" Type="http://schemas.openxmlformats.org/officeDocument/2006/relationships/hyperlink" Target="eclipse-javadoc:%E2%98%82=za-policy/D:\/apache-maven-3.2.1\/repositories\/com\/taobao\/tddl\/tddl-sequence\/3.2\/tddl-sequence-3.2.jar%3ccom.taobao.tddl.client.sequence.impl" TargetMode="External"/><Relationship Id="rId3" Type="http://schemas.openxmlformats.org/officeDocument/2006/relationships/hyperlink" Target="eclipse-javadoc:%E2%98%82=work/D:\/apache-maven-3.2.1\/repositories\/com\/taobao\/tddl\/tddl-sequence\/3.2\/tddl-sequence-3.2.jar%3ccom.taobao" TargetMode="External"/><Relationship Id="rId7" Type="http://schemas.openxmlformats.org/officeDocument/2006/relationships/hyperlink" Target="eclipse-javadoc:%E2%98%82=work/D:\/apache-maven-3.2.1\/repositories\/com\/taobao\/tddl\/tddl-sequence\/3.2\/tddl-sequence-3.2.jar%3ccom.taobao.tddl.client.sequence.impl" TargetMode="External"/><Relationship Id="rId12" Type="http://schemas.openxmlformats.org/officeDocument/2006/relationships/hyperlink" Target="eclipse-javadoc:%E2%98%82=za-policy/D:\/apache-maven-3.2.1\/repositories\/com\/taobao\/tddl\/tddl-sequence\/3.2\/tddl-sequence-3.2.jar%3ccom.taobao.tddl.client.sequence" TargetMode="External"/><Relationship Id="rId2" Type="http://schemas.openxmlformats.org/officeDocument/2006/relationships/hyperlink" Target="eclipse-javadoc:%E2%98%82=work/D:\/apache-maven-3.2.1\/repositories\/com\/taobao\/tddl\/tddl-sequence\/3.2\/tddl-sequence-3.2.jar%3c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work/D:\/apache-maven-3.2.1\/repositories\/com\/taobao\/tddl\/tddl-sequence\/3.2\/tddl-sequence-3.2.jar%3ccom.taobao.tddl.client.sequence" TargetMode="External"/><Relationship Id="rId11" Type="http://schemas.openxmlformats.org/officeDocument/2006/relationships/hyperlink" Target="eclipse-javadoc:%E2%98%82=za-policy/D:\/apache-maven-3.2.1\/repositories\/com\/taobao\/tddl\/tddl-sequence\/3.2\/tddl-sequence-3.2.jar%3ccom.taobao.tddl.client" TargetMode="External"/><Relationship Id="rId5" Type="http://schemas.openxmlformats.org/officeDocument/2006/relationships/hyperlink" Target="eclipse-javadoc:%E2%98%82=work/D:\/apache-maven-3.2.1\/repositories\/com\/taobao\/tddl\/tddl-sequence\/3.2\/tddl-sequence-3.2.jar%3ccom.taobao.tddl.client" TargetMode="External"/><Relationship Id="rId15" Type="http://schemas.openxmlformats.org/officeDocument/2006/relationships/image" Target="../media/image6.png"/><Relationship Id="rId10" Type="http://schemas.openxmlformats.org/officeDocument/2006/relationships/hyperlink" Target="eclipse-javadoc:%E2%98%82=za-policy/D:\/apache-maven-3.2.1\/repositories\/com\/taobao\/tddl\/tddl-sequence\/3.2\/tddl-sequence-3.2.jar%3ccom.taobao.tddl" TargetMode="External"/><Relationship Id="rId4" Type="http://schemas.openxmlformats.org/officeDocument/2006/relationships/hyperlink" Target="eclipse-javadoc:%E2%98%82=work/D:\/apache-maven-3.2.1\/repositories\/com\/taobao\/tddl\/tddl-sequence\/3.2\/tddl-sequence-3.2.jar%3ccom.taobao.tddl" TargetMode="External"/><Relationship Id="rId9" Type="http://schemas.openxmlformats.org/officeDocument/2006/relationships/hyperlink" Target="eclipse-javadoc:%E2%98%82=za-policy/D:\/apache-maven-3.2.1\/repositories\/com\/taobao\/tddl\/tddl-sequence\/3.2\/tddl-sequence-3.2.jar%3ccom.taobao" TargetMode="External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eclipse-javadoc:%E2%98%82=work/D:\/apache-maven-3.2.1\/repositories\/com\/taobao\/tddl\/tddl-client\/3.1.0.4\/tddl-client-3.1.0.4.jar%3ccom.taobao.tddl.util(DBProxyThreadLocalHepler.class%E2%98%83DBProxyThreadLocalHepler~decodeComparativeForOuter~Ljava.lang.String;%E2%98%82String" TargetMode="External"/><Relationship Id="rId3" Type="http://schemas.openxmlformats.org/officeDocument/2006/relationships/hyperlink" Target="eclipse-javadoc:%E2%98%82=work/D:\/apache-maven-3.2.1\/repositories\/com\/taobao\/tddl\/tddl-client\/3.1.0.4\/tddl-client-3.1.0.4.jar%3ccom" TargetMode="External"/><Relationship Id="rId7" Type="http://schemas.openxmlformats.org/officeDocument/2006/relationships/hyperlink" Target="eclipse-javadoc:%E2%98%82=work/D:\/apache-maven-3.2.1\/repositories\/com\/taobao\/tddl\/tddl-client\/3.1.0.4\/tddl-client-3.1.0.4.jar%3ccom.taobao.tddl.util(DBProxyThreadLocalHepler.class%E2%98%83DBProxyThreadLocalHepler" TargetMode="External"/><Relationship Id="rId2" Type="http://schemas.openxmlformats.org/officeDocument/2006/relationships/hyperlink" Target="eclipse-javadoc:%E2%98%82=work/D:\/apache-maven-3.2.1\/repositories\/com\/taobao\/tddl\/tddl-client\/3.1.0.4\/tddl-client-3.1.0.4.jar%3ccom.taobao.tddl.util(DBProxyThreadLocalHepler.class%E2%98%83DBProxyThreadLocalHepler~decodeComparativeForOuter~Ljava.lang.String;%E2%98%82Comparat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work/D:\/apache-maven-3.2.1\/repositories\/com\/taobao\/tddl\/tddl-client\/3.1.0.4\/tddl-client-3.1.0.4.jar%3ccom.taobao.tddl.util" TargetMode="External"/><Relationship Id="rId5" Type="http://schemas.openxmlformats.org/officeDocument/2006/relationships/hyperlink" Target="eclipse-javadoc:%E2%98%82=work/D:\/apache-maven-3.2.1\/repositories\/com\/taobao\/tddl\/tddl-client\/3.1.0.4\/tddl-client-3.1.0.4.jar%3ccom.taobao.tddl" TargetMode="External"/><Relationship Id="rId4" Type="http://schemas.openxmlformats.org/officeDocument/2006/relationships/hyperlink" Target="eclipse-javadoc:%E2%98%82=work/D:\/apache-maven-3.2.1\/repositories\/com\/taobao\/tddl\/tddl-client\/3.1.0.4\/tddl-client-3.1.0.4.jar%3ccom.taobao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lasspathsqlmap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ool.oschina.net/apidocs/apidoc?api=druid0.2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yun.com/product/drds/?spm=5176.386621.201.9.jITXQh#Help" TargetMode="External"/><Relationship Id="rId2" Type="http://schemas.openxmlformats.org/officeDocument/2006/relationships/hyperlink" Target="http://www.open-open.com/doc/view/a7d0bac9c09f4df0a324edd148071f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m-blog.aliapp.com/?p=1645" TargetMode="External"/><Relationship Id="rId5" Type="http://schemas.openxmlformats.org/officeDocument/2006/relationships/hyperlink" Target="https://github.com/alibaba/tb_tddl" TargetMode="External"/><Relationship Id="rId4" Type="http://schemas.openxmlformats.org/officeDocument/2006/relationships/hyperlink" Target="http://code.taobao.org/p/diamond/src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za-policy/D:\/apache-maven-3.2.1\/repositories\/com\/taobao\/diamond\/diamond-client\/3.6.0\/diamond-client-3.6.0.jar%3ccom.taobao" TargetMode="External"/><Relationship Id="rId2" Type="http://schemas.openxmlformats.org/officeDocument/2006/relationships/hyperlink" Target="eclipse-javadoc:%E2%98%82=za-policy/D:\/apache-maven-3.2.1\/repositories\/com\/taobao\/diamond\/diamond-client\/3.6.0\/diamond-client-3.6.0.jar%3c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za-policy/D:\/apache-maven-3.2.1\/repositories\/com\/taobao\/diamond\/diamond-client\/3.6.0\/diamond-client-3.6.0.jar%3ccom.taobao.diamond.client.impl" TargetMode="External"/><Relationship Id="rId5" Type="http://schemas.openxmlformats.org/officeDocument/2006/relationships/hyperlink" Target="eclipse-javadoc:%E2%98%82=za-policy/D:\/apache-maven-3.2.1\/repositories\/com\/taobao\/diamond\/diamond-client\/3.6.0\/diamond-client-3.6.0.jar%3ccom.taobao.diamond.client" TargetMode="External"/><Relationship Id="rId4" Type="http://schemas.openxmlformats.org/officeDocument/2006/relationships/hyperlink" Target="eclipse-javadoc:%E2%98%82=za-policy/D:\/apache-maven-3.2.1\/repositories\/com\/taobao\/diamond\/diamond-client\/3.6.0\/diamond-client-3.6.0.jar%3ccom.taobao.diamon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TDDL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5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使用入门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数据源配置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数据源配置，</a:t>
            </a:r>
            <a:r>
              <a:rPr lang="en-US" altLang="zh-CN" dirty="0" err="1" smtClean="0"/>
              <a:t>tddl</a:t>
            </a:r>
            <a:r>
              <a:rPr lang="zh-CN" altLang="en-US" dirty="0" smtClean="0"/>
              <a:t>的入口，从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切入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Sequence</a:t>
            </a:r>
            <a:r>
              <a:rPr lang="zh-CN" altLang="en-US" dirty="0"/>
              <a:t>生成器</a:t>
            </a:r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0155" y="2333768"/>
            <a:ext cx="9764405" cy="1146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&lt;bean id="</a:t>
            </a:r>
            <a:r>
              <a:rPr lang="en-US" altLang="zh-CN" dirty="0" err="1"/>
              <a:t>tddlDataSource</a:t>
            </a:r>
            <a:r>
              <a:rPr lang="en-US" altLang="zh-CN" dirty="0"/>
              <a:t>" class="</a:t>
            </a:r>
            <a:r>
              <a:rPr lang="en-US" altLang="zh-CN" dirty="0" err="1"/>
              <a:t>com.taobao.tddl.client.jdbc.TDataSource</a:t>
            </a:r>
            <a:r>
              <a:rPr lang="en-US" altLang="zh-CN" dirty="0"/>
              <a:t>" </a:t>
            </a:r>
            <a:r>
              <a:rPr lang="en-US" altLang="zh-CN" dirty="0" err="1"/>
              <a:t>init</a:t>
            </a:r>
            <a:r>
              <a:rPr lang="en-US" altLang="zh-CN" dirty="0"/>
              <a:t>-method="</a:t>
            </a:r>
            <a:r>
              <a:rPr lang="en-US" altLang="zh-CN" dirty="0" err="1"/>
              <a:t>init</a:t>
            </a:r>
            <a:r>
              <a:rPr lang="en-US" altLang="zh-CN" dirty="0"/>
              <a:t>"&gt;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property name="</a:t>
            </a:r>
            <a:r>
              <a:rPr lang="en-US" altLang="zh-CN" dirty="0" err="1"/>
              <a:t>appName</a:t>
            </a:r>
            <a:r>
              <a:rPr lang="en-US" altLang="zh-CN" dirty="0"/>
              <a:t>" value</a:t>
            </a:r>
            <a:r>
              <a:rPr lang="en-US" altLang="zh-CN" dirty="0" smtClean="0"/>
              <a:t>="</a:t>
            </a:r>
            <a:r>
              <a:rPr lang="en-US" altLang="zh-CN" i="1" dirty="0">
                <a:solidFill>
                  <a:srgbClr val="FF0000"/>
                </a:solidFill>
              </a:rPr>
              <a:t>CORE_POL_DEV_APP</a:t>
            </a:r>
            <a:r>
              <a:rPr lang="en-US" altLang="zh-CN" dirty="0" smtClean="0"/>
              <a:t>" /&gt;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property name="</a:t>
            </a:r>
            <a:r>
              <a:rPr lang="en-US" altLang="zh-CN" dirty="0" err="1"/>
              <a:t>dynamicRule</a:t>
            </a:r>
            <a:r>
              <a:rPr lang="en-US" altLang="zh-CN" dirty="0"/>
              <a:t>" value="true"/&gt; 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bean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0156" y="4348163"/>
            <a:ext cx="9764405" cy="1274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&lt;bean id=</a:t>
            </a:r>
            <a:r>
              <a:rPr lang="en-US" altLang="zh-CN" i="1" dirty="0"/>
              <a:t>"</a:t>
            </a:r>
            <a:r>
              <a:rPr lang="en-US" altLang="zh-CN" i="1" dirty="0" err="1"/>
              <a:t>seqPolicy</a:t>
            </a:r>
            <a:r>
              <a:rPr lang="en-US" altLang="zh-CN" i="1" dirty="0"/>
              <a:t>" class="</a:t>
            </a:r>
            <a:r>
              <a:rPr lang="en-US" altLang="zh-CN" i="1" dirty="0" err="1"/>
              <a:t>com.taobao.tddl.client.sequence.impl.GroupSequence</a:t>
            </a:r>
            <a:r>
              <a:rPr lang="en-US" altLang="zh-CN" i="1" dirty="0"/>
              <a:t>" </a:t>
            </a:r>
            <a:r>
              <a:rPr lang="en-US" altLang="zh-CN" i="1" dirty="0" err="1"/>
              <a:t>init</a:t>
            </a:r>
            <a:r>
              <a:rPr lang="en-US" altLang="zh-CN" i="1" dirty="0"/>
              <a:t>-method="</a:t>
            </a:r>
            <a:r>
              <a:rPr lang="en-US" altLang="zh-CN" i="1" dirty="0" err="1"/>
              <a:t>init</a:t>
            </a:r>
            <a:r>
              <a:rPr lang="en-US" altLang="zh-CN" i="1" dirty="0"/>
              <a:t>"&gt;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/>
              <a:t>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sequenceDao</a:t>
            </a:r>
            <a:r>
              <a:rPr lang="en-US" altLang="zh-CN" i="1" dirty="0"/>
              <a:t>" ref="</a:t>
            </a:r>
            <a:r>
              <a:rPr lang="en-US" altLang="zh-CN" i="1" dirty="0" err="1"/>
              <a:t>idSequenceDao</a:t>
            </a:r>
            <a:r>
              <a:rPr lang="en-US" altLang="zh-CN" i="1" dirty="0"/>
              <a:t>" /&gt;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/>
              <a:t>property name=</a:t>
            </a:r>
            <a:r>
              <a:rPr lang="en-US" altLang="zh-CN" i="1" dirty="0"/>
              <a:t>"name" value="</a:t>
            </a:r>
            <a:r>
              <a:rPr lang="en-US" altLang="zh-CN" i="1" dirty="0" err="1"/>
              <a:t>seq_policy</a:t>
            </a:r>
            <a:r>
              <a:rPr lang="en-US" altLang="zh-CN" i="1" dirty="0"/>
              <a:t>" /&gt;</a:t>
            </a:r>
          </a:p>
          <a:p>
            <a:r>
              <a:rPr lang="en-US" altLang="zh-CN" dirty="0"/>
              <a:t>&lt;/bean&gt;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5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指定静态文件，</a:t>
            </a:r>
            <a:r>
              <a:rPr lang="en-US" altLang="zh-CN" dirty="0" smtClean="0"/>
              <a:t>3.0</a:t>
            </a:r>
            <a:r>
              <a:rPr lang="zh-CN" altLang="en-US" dirty="0" smtClean="0"/>
              <a:t>以后支持动态推送</a:t>
            </a:r>
            <a:endParaRPr lang="zh-CN" altLang="en-US" dirty="0"/>
          </a:p>
        </p:txBody>
      </p:sp>
      <p:pic>
        <p:nvPicPr>
          <p:cNvPr id="4" name="内容占位符 3" descr="matri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1402"/>
            <a:ext cx="10333999" cy="175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2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r>
              <a:rPr lang="en-US" altLang="zh-CN" dirty="0"/>
              <a:t>- Sequence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426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393371"/>
            <a:ext cx="9466943" cy="53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3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使用入门</a:t>
            </a:r>
            <a:r>
              <a:rPr lang="en-US" altLang="zh-CN" dirty="0"/>
              <a:t>- Sequence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hlinkClick r:id="rId2"/>
              </a:rPr>
              <a:t>com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3"/>
              </a:rPr>
              <a:t>taobao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4"/>
              </a:rPr>
              <a:t>tddl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5"/>
              </a:rPr>
              <a:t>client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6"/>
              </a:rPr>
              <a:t>sequence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7"/>
              </a:rPr>
              <a:t>impl</a:t>
            </a:r>
            <a:r>
              <a:rPr lang="en-US" altLang="zh-CN" b="1" dirty="0" err="1" smtClean="0"/>
              <a:t>.DefaultSequenceDao</a:t>
            </a:r>
            <a:endParaRPr lang="en-US" altLang="zh-CN" b="1" dirty="0" smtClean="0"/>
          </a:p>
          <a:p>
            <a:r>
              <a:rPr lang="en-US" altLang="zh-CN" b="1" dirty="0" err="1">
                <a:hlinkClick r:id="rId8"/>
              </a:rPr>
              <a:t>com</a:t>
            </a:r>
            <a:r>
              <a:rPr lang="en-US" altLang="zh-CN" b="1" dirty="0" err="1"/>
              <a:t>.</a:t>
            </a:r>
            <a:r>
              <a:rPr lang="en-US" altLang="zh-CN" b="1" dirty="0" err="1">
                <a:hlinkClick r:id="rId9"/>
              </a:rPr>
              <a:t>taobao</a:t>
            </a:r>
            <a:r>
              <a:rPr lang="en-US" altLang="zh-CN" b="1" dirty="0" err="1"/>
              <a:t>.</a:t>
            </a:r>
            <a:r>
              <a:rPr lang="en-US" altLang="zh-CN" b="1" dirty="0" err="1">
                <a:hlinkClick r:id="rId10"/>
              </a:rPr>
              <a:t>tddl</a:t>
            </a:r>
            <a:r>
              <a:rPr lang="en-US" altLang="zh-CN" b="1" dirty="0" err="1"/>
              <a:t>.</a:t>
            </a:r>
            <a:r>
              <a:rPr lang="en-US" altLang="zh-CN" b="1" dirty="0" err="1">
                <a:hlinkClick r:id="rId11"/>
              </a:rPr>
              <a:t>client</a:t>
            </a:r>
            <a:r>
              <a:rPr lang="en-US" altLang="zh-CN" b="1" dirty="0" err="1"/>
              <a:t>.</a:t>
            </a:r>
            <a:r>
              <a:rPr lang="en-US" altLang="zh-CN" b="1" dirty="0" err="1">
                <a:hlinkClick r:id="rId12"/>
              </a:rPr>
              <a:t>sequence</a:t>
            </a:r>
            <a:r>
              <a:rPr lang="en-US" altLang="zh-CN" b="1" dirty="0" err="1"/>
              <a:t>.</a:t>
            </a:r>
            <a:r>
              <a:rPr lang="en-US" altLang="zh-CN" b="1" dirty="0" err="1">
                <a:hlinkClick r:id="rId13"/>
              </a:rPr>
              <a:t>impl</a:t>
            </a:r>
            <a:r>
              <a:rPr lang="en-US" altLang="zh-CN" b="1" dirty="0" err="1"/>
              <a:t>.GroupSequenceDao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0805" y="2922928"/>
            <a:ext cx="5400675" cy="189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01480" y="2806814"/>
            <a:ext cx="5343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-Diamond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tddl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/>
              <a:t>Diamond</a:t>
            </a:r>
            <a:r>
              <a:rPr lang="zh-CN" altLang="en-US" dirty="0"/>
              <a:t>配置</a:t>
            </a:r>
            <a:r>
              <a:rPr lang="en-US" altLang="zh-CN" dirty="0" err="1"/>
              <a:t>tddl</a:t>
            </a:r>
            <a:r>
              <a:rPr lang="zh-CN" altLang="en-US" dirty="0"/>
              <a:t>规则（以</a:t>
            </a:r>
            <a:r>
              <a:rPr lang="en-US" altLang="zh-CN" dirty="0"/>
              <a:t>policy</a:t>
            </a:r>
            <a:r>
              <a:rPr lang="zh-CN" altLang="en-US" dirty="0"/>
              <a:t>库为例</a:t>
            </a:r>
            <a:r>
              <a:rPr lang="zh-CN" altLang="en-US" dirty="0" smtClean="0"/>
              <a:t>），实际是以</a:t>
            </a:r>
            <a:r>
              <a:rPr lang="en-US" altLang="zh-CN" dirty="0" err="1" smtClean="0"/>
              <a:t>rtools</a:t>
            </a:r>
            <a:r>
              <a:rPr lang="zh-CN" altLang="en-US" dirty="0" smtClean="0"/>
              <a:t>推送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Server</a:t>
            </a:r>
            <a:r>
              <a:rPr lang="zh-CN" altLang="en-US" dirty="0" smtClean="0"/>
              <a:t>配置，注意：应用如何找到</a:t>
            </a:r>
            <a:r>
              <a:rPr lang="en-US" altLang="zh-CN" dirty="0" smtClean="0"/>
              <a:t>diamond</a:t>
            </a:r>
            <a:r>
              <a:rPr lang="zh-CN" altLang="en-US" dirty="0" smtClean="0"/>
              <a:t>服务器？使用静态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Group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err="1"/>
              <a:t>TGroupDataSource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的读写权重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627157" y="5319840"/>
            <a:ext cx="8281115" cy="1171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com.taobao.tddl.jdbc.group_V2.4.1_POL_DEV_00_GROUP</a:t>
            </a:r>
            <a:endParaRPr lang="en-US" altLang="zh-CN" dirty="0"/>
          </a:p>
          <a:p>
            <a:r>
              <a:rPr lang="en-US" altLang="zh-CN" dirty="0" smtClean="0"/>
              <a:t>myrds_za_policy_00:r10w10p0</a:t>
            </a:r>
            <a:endParaRPr lang="en-US" altLang="zh-CN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com.taobao.tddl.jdbc.group_V2.4.1_POL_DEV_01_GROUP</a:t>
            </a:r>
            <a:endParaRPr lang="en-US" altLang="zh-CN" dirty="0"/>
          </a:p>
          <a:p>
            <a:r>
              <a:rPr lang="en-US" altLang="zh-CN" dirty="0" smtClean="0"/>
              <a:t>myrds_za_policy_01:r10w10p0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627157" y="4158097"/>
            <a:ext cx="8281115" cy="657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com.taobao.tddl.v1_CORE_POL_DEV_APP_dbgroups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POL_DEV_00_GROUP,POL_DEV_01_GROUP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627157" y="2976087"/>
            <a:ext cx="8281115" cy="56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com.taobao.diamond.serverlist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10.139.32.178</a:t>
            </a:r>
          </a:p>
        </p:txBody>
      </p:sp>
    </p:spTree>
    <p:extLst>
      <p:ext uri="{BB962C8B-B14F-4D97-AF65-F5344CB8AC3E}">
        <p14:creationId xmlns:p14="http://schemas.microsoft.com/office/powerpoint/2010/main" val="16157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r>
              <a:rPr lang="en-US" altLang="zh-CN" dirty="0"/>
              <a:t>-Diamond</a:t>
            </a:r>
            <a:r>
              <a:rPr lang="zh-CN" altLang="en-US" dirty="0"/>
              <a:t>配置</a:t>
            </a:r>
            <a:r>
              <a:rPr lang="en-US" altLang="zh-CN" dirty="0" err="1"/>
              <a:t>tddl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369"/>
          </a:xfrm>
        </p:spPr>
        <p:txBody>
          <a:bodyPr/>
          <a:lstStyle/>
          <a:p>
            <a:r>
              <a:rPr lang="en-US" altLang="zh-CN" dirty="0" err="1"/>
              <a:t>TAtomDataSource</a:t>
            </a:r>
            <a:r>
              <a:rPr lang="zh-CN" altLang="en-US" dirty="0"/>
              <a:t>配置（</a:t>
            </a:r>
            <a:r>
              <a:rPr lang="en-US" altLang="zh-CN" dirty="0"/>
              <a:t>Global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、</a:t>
            </a:r>
            <a:r>
              <a:rPr lang="en-US" altLang="zh-CN" dirty="0"/>
              <a:t>User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Global</a:t>
            </a:r>
            <a:r>
              <a:rPr lang="zh-CN" altLang="en-US" dirty="0" smtClean="0"/>
              <a:t>基本信息、数据库连接等配置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636625" y="2728879"/>
            <a:ext cx="8490013" cy="35354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com.taobao.tddl.atom.global.myrds_za_policy_00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ip=rdsuueafyuqbzfu.mysql.rds.aliyuncs.com</a:t>
            </a:r>
            <a:endParaRPr lang="en-US" altLang="zh-CN" dirty="0"/>
          </a:p>
          <a:p>
            <a:r>
              <a:rPr lang="en-US" altLang="zh-CN" b="1" dirty="0"/>
              <a:t>port=3306</a:t>
            </a:r>
            <a:endParaRPr lang="en-US" altLang="zh-CN" dirty="0"/>
          </a:p>
          <a:p>
            <a:r>
              <a:rPr lang="en-US" altLang="zh-CN" b="1" dirty="0" err="1"/>
              <a:t>dbName</a:t>
            </a:r>
            <a:r>
              <a:rPr lang="en-US" altLang="zh-CN" b="1" dirty="0"/>
              <a:t>=policy_00</a:t>
            </a:r>
            <a:endParaRPr lang="en-US" altLang="zh-CN" dirty="0"/>
          </a:p>
          <a:p>
            <a:r>
              <a:rPr lang="en-US" altLang="zh-CN" b="1" dirty="0" err="1"/>
              <a:t>dbType</a:t>
            </a:r>
            <a:r>
              <a:rPr lang="en-US" altLang="zh-CN" b="1" dirty="0"/>
              <a:t>=</a:t>
            </a:r>
            <a:r>
              <a:rPr lang="en-US" altLang="zh-CN" b="1" dirty="0" err="1"/>
              <a:t>mysql</a:t>
            </a:r>
            <a:endParaRPr lang="en-US" altLang="zh-CN" dirty="0"/>
          </a:p>
          <a:p>
            <a:r>
              <a:rPr lang="en-US" altLang="zh-CN" b="1" dirty="0" err="1" smtClean="0"/>
              <a:t>dbStatus</a:t>
            </a:r>
            <a:r>
              <a:rPr lang="en-US" altLang="zh-CN" b="1" dirty="0" smtClean="0"/>
              <a:t>=RW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com.taobao.tddl.atom.global.myrds_za_policy_01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ip=rdsuueafyuqbzfu.mysql.rds.aliyuncs.com</a:t>
            </a:r>
            <a:endParaRPr lang="en-US" altLang="zh-CN" dirty="0"/>
          </a:p>
          <a:p>
            <a:r>
              <a:rPr lang="en-US" altLang="zh-CN" b="1" dirty="0"/>
              <a:t>port=3306</a:t>
            </a:r>
            <a:endParaRPr lang="en-US" altLang="zh-CN" dirty="0"/>
          </a:p>
          <a:p>
            <a:r>
              <a:rPr lang="en-US" altLang="zh-CN" b="1" dirty="0" err="1"/>
              <a:t>dbName</a:t>
            </a:r>
            <a:r>
              <a:rPr lang="en-US" altLang="zh-CN" b="1" dirty="0"/>
              <a:t>=policy_01</a:t>
            </a:r>
            <a:endParaRPr lang="en-US" altLang="zh-CN" dirty="0"/>
          </a:p>
          <a:p>
            <a:r>
              <a:rPr lang="en-US" altLang="zh-CN" b="1" dirty="0" err="1"/>
              <a:t>dbType</a:t>
            </a:r>
            <a:r>
              <a:rPr lang="en-US" altLang="zh-CN" b="1" dirty="0"/>
              <a:t>=</a:t>
            </a:r>
            <a:r>
              <a:rPr lang="en-US" altLang="zh-CN" b="1" dirty="0" err="1"/>
              <a:t>mysql</a:t>
            </a:r>
            <a:endParaRPr lang="en-US" altLang="zh-CN" dirty="0"/>
          </a:p>
          <a:p>
            <a:r>
              <a:rPr lang="en-US" altLang="zh-CN" b="1" dirty="0" err="1" smtClean="0"/>
              <a:t>dbStatus</a:t>
            </a:r>
            <a:r>
              <a:rPr lang="en-US" altLang="zh-CN" b="1" dirty="0" smtClean="0"/>
              <a:t>=RW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56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05718"/>
            <a:ext cx="10857932" cy="5322627"/>
          </a:xfrm>
        </p:spPr>
        <p:txBody>
          <a:bodyPr/>
          <a:lstStyle/>
          <a:p>
            <a:pPr lvl="1"/>
            <a:r>
              <a:rPr lang="en-US" altLang="zh-CN" sz="2800" dirty="0" smtClean="0"/>
              <a:t>App</a:t>
            </a:r>
          </a:p>
        </p:txBody>
      </p:sp>
      <p:sp>
        <p:nvSpPr>
          <p:cNvPr id="4" name="矩形 3"/>
          <p:cNvSpPr/>
          <p:nvPr/>
        </p:nvSpPr>
        <p:spPr>
          <a:xfrm>
            <a:off x="1634734" y="1864312"/>
            <a:ext cx="9814600" cy="469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com.taobao.tddl.atom.app.CORE_POL_DEV_APP.myrds_za_policy_00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 err="1"/>
              <a:t>userName</a:t>
            </a:r>
            <a:r>
              <a:rPr lang="en-US" altLang="zh-CN" b="1" dirty="0"/>
              <a:t>=</a:t>
            </a:r>
            <a:r>
              <a:rPr lang="en-US" altLang="zh-CN" b="1" dirty="0" err="1"/>
              <a:t>za_user</a:t>
            </a:r>
            <a:endParaRPr lang="en-US" altLang="zh-CN" dirty="0"/>
          </a:p>
          <a:p>
            <a:r>
              <a:rPr lang="en-US" altLang="zh-CN" b="1" dirty="0" err="1"/>
              <a:t>minPoolSize</a:t>
            </a:r>
            <a:r>
              <a:rPr lang="en-US" altLang="zh-CN" b="1" dirty="0"/>
              <a:t>=1</a:t>
            </a:r>
            <a:endParaRPr lang="en-US" altLang="zh-CN" dirty="0"/>
          </a:p>
          <a:p>
            <a:r>
              <a:rPr lang="en-US" altLang="zh-CN" b="1" dirty="0" err="1"/>
              <a:t>maxPoolSize</a:t>
            </a:r>
            <a:r>
              <a:rPr lang="en-US" altLang="zh-CN" b="1" dirty="0"/>
              <a:t>=100</a:t>
            </a:r>
            <a:r>
              <a:rPr lang="en-US" altLang="zh-CN" b="1" dirty="0" smtClean="0"/>
              <a:t>//</a:t>
            </a:r>
            <a:r>
              <a:rPr lang="zh-CN" altLang="en-US" b="1" dirty="0" smtClean="0"/>
              <a:t>根据实际情况适当调整，如测试环境可调整为</a:t>
            </a:r>
            <a:r>
              <a:rPr lang="en-US" altLang="zh-CN" b="1" smtClean="0"/>
              <a:t>40</a:t>
            </a:r>
            <a:endParaRPr lang="zh-CN" altLang="en-US" dirty="0"/>
          </a:p>
          <a:p>
            <a:r>
              <a:rPr lang="en-US" altLang="zh-CN" b="1" dirty="0" err="1"/>
              <a:t>idleTimeout</a:t>
            </a:r>
            <a:r>
              <a:rPr lang="en-US" altLang="zh-CN" b="1" dirty="0"/>
              <a:t>=60</a:t>
            </a:r>
            <a:endParaRPr lang="en-US" altLang="zh-CN" dirty="0"/>
          </a:p>
          <a:p>
            <a:r>
              <a:rPr lang="en-US" altLang="zh-CN" b="1" dirty="0" err="1"/>
              <a:t>blockingTimeout</a:t>
            </a:r>
            <a:r>
              <a:rPr lang="en-US" altLang="zh-CN" b="1" dirty="0"/>
              <a:t>=5000</a:t>
            </a:r>
            <a:endParaRPr lang="en-US" altLang="zh-CN" dirty="0"/>
          </a:p>
          <a:p>
            <a:r>
              <a:rPr lang="en-US" altLang="zh-CN" b="1" dirty="0" err="1"/>
              <a:t>preparedStatementCacheSize</a:t>
            </a:r>
            <a:r>
              <a:rPr lang="en-US" altLang="zh-CN" b="1" dirty="0"/>
              <a:t>=60</a:t>
            </a:r>
            <a:endParaRPr lang="en-US" altLang="zh-CN" dirty="0"/>
          </a:p>
          <a:p>
            <a:r>
              <a:rPr lang="en-US" altLang="zh-CN" b="1" dirty="0" err="1" smtClean="0"/>
              <a:t>connectionProperties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characterEncoding</a:t>
            </a:r>
            <a:r>
              <a:rPr lang="en-US" altLang="zh-CN" b="1" dirty="0" smtClean="0"/>
              <a:t>=utf8;autoReconnect=</a:t>
            </a:r>
            <a:r>
              <a:rPr lang="en-US" altLang="zh-CN" b="1" dirty="0" err="1" smtClean="0"/>
              <a:t>true;rewriteBatchedStatements</a:t>
            </a:r>
            <a:r>
              <a:rPr lang="en-US" altLang="zh-CN" b="1" dirty="0" smtClean="0"/>
              <a:t>=true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com.taobao.tddl.atom.app.CORE_POL_DEV_APP.myrds_za_policy_01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 err="1"/>
              <a:t>userName</a:t>
            </a:r>
            <a:r>
              <a:rPr lang="en-US" altLang="zh-CN" b="1" dirty="0"/>
              <a:t>=</a:t>
            </a:r>
            <a:r>
              <a:rPr lang="en-US" altLang="zh-CN" b="1" dirty="0" err="1"/>
              <a:t>za_user</a:t>
            </a:r>
            <a:endParaRPr lang="en-US" altLang="zh-CN" dirty="0"/>
          </a:p>
          <a:p>
            <a:r>
              <a:rPr lang="en-US" altLang="zh-CN" b="1" dirty="0" err="1"/>
              <a:t>minPoolSize</a:t>
            </a:r>
            <a:r>
              <a:rPr lang="en-US" altLang="zh-CN" b="1" dirty="0"/>
              <a:t>=1</a:t>
            </a:r>
            <a:endParaRPr lang="en-US" altLang="zh-CN" dirty="0"/>
          </a:p>
          <a:p>
            <a:r>
              <a:rPr lang="en-US" altLang="zh-CN" b="1" dirty="0" err="1"/>
              <a:t>maxPoolSize</a:t>
            </a:r>
            <a:r>
              <a:rPr lang="en-US" altLang="zh-CN" b="1" dirty="0"/>
              <a:t>=100 </a:t>
            </a:r>
            <a:r>
              <a:rPr lang="en-US" altLang="zh-CN" b="1" dirty="0" smtClean="0"/>
              <a:t>//</a:t>
            </a:r>
            <a:r>
              <a:rPr lang="zh-CN" altLang="en-US" b="1" dirty="0"/>
              <a:t>根据实际情况适当调整</a:t>
            </a:r>
            <a:endParaRPr lang="zh-CN" altLang="en-US" dirty="0"/>
          </a:p>
          <a:p>
            <a:r>
              <a:rPr lang="en-US" altLang="zh-CN" b="1" dirty="0" err="1"/>
              <a:t>idleTimeout</a:t>
            </a:r>
            <a:r>
              <a:rPr lang="en-US" altLang="zh-CN" b="1" dirty="0"/>
              <a:t>=60</a:t>
            </a:r>
            <a:endParaRPr lang="en-US" altLang="zh-CN" dirty="0"/>
          </a:p>
          <a:p>
            <a:r>
              <a:rPr lang="en-US" altLang="zh-CN" b="1" dirty="0" err="1"/>
              <a:t>blockingTimeout</a:t>
            </a:r>
            <a:r>
              <a:rPr lang="en-US" altLang="zh-CN" b="1" dirty="0"/>
              <a:t>=5000</a:t>
            </a:r>
            <a:endParaRPr lang="en-US" altLang="zh-CN" dirty="0"/>
          </a:p>
          <a:p>
            <a:r>
              <a:rPr lang="en-US" altLang="zh-CN" b="1" dirty="0" err="1"/>
              <a:t>preparedStatementCacheSize</a:t>
            </a:r>
            <a:r>
              <a:rPr lang="en-US" altLang="zh-CN" b="1" dirty="0"/>
              <a:t>=60</a:t>
            </a:r>
            <a:endParaRPr lang="en-US" altLang="zh-CN" dirty="0"/>
          </a:p>
          <a:p>
            <a:r>
              <a:rPr lang="en-US" altLang="zh-CN" b="1" dirty="0" err="1" smtClean="0"/>
              <a:t>connectionProperties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characterEncoding</a:t>
            </a:r>
            <a:r>
              <a:rPr lang="en-US" altLang="zh-CN" b="1" dirty="0" smtClean="0"/>
              <a:t>=utf8;autoReconnect=</a:t>
            </a:r>
            <a:r>
              <a:rPr lang="en-US" altLang="zh-CN" b="1" dirty="0" err="1" smtClean="0"/>
              <a:t>true;rewriteBatchedStatements</a:t>
            </a:r>
            <a:r>
              <a:rPr lang="en-US" altLang="zh-CN" b="1" dirty="0" smtClean="0"/>
              <a:t>=true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r>
              <a:rPr lang="en-US" altLang="zh-CN" dirty="0"/>
              <a:t>-Diamond</a:t>
            </a:r>
            <a:r>
              <a:rPr lang="zh-CN" altLang="en-US" dirty="0"/>
              <a:t>配置</a:t>
            </a:r>
            <a:r>
              <a:rPr lang="en-US" altLang="zh-CN" dirty="0" err="1"/>
              <a:t>tddl</a:t>
            </a:r>
            <a:r>
              <a:rPr lang="zh-CN" altLang="en-US" dirty="0"/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33870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957" y="1883391"/>
            <a:ext cx="10515600" cy="4646197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User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    加密方法：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com.taobao.datasource.resource.security</a:t>
            </a:r>
            <a:r>
              <a:rPr lang="en-US" altLang="zh-CN" sz="2000" dirty="0" smtClean="0"/>
              <a:t>. </a:t>
            </a:r>
            <a:r>
              <a:rPr lang="en-US" altLang="zh-CN" sz="2000" dirty="0" err="1" smtClean="0"/>
              <a:t>SecureIdentityLoginModule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String </a:t>
            </a:r>
            <a:r>
              <a:rPr lang="en-US" altLang="zh-CN" sz="2000" dirty="0" err="1" smtClean="0"/>
              <a:t>passwd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SecureIdentityLoginModule.encode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tddl</a:t>
            </a:r>
            <a:r>
              <a:rPr lang="en-US" altLang="zh-CN" sz="2000" dirty="0" smtClean="0"/>
              <a:t>");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62719" y="2355681"/>
            <a:ext cx="7984901" cy="1558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com.taobao.tddl.atom.passwd.policy_00.mysql.za_user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 err="1"/>
              <a:t>encPasswd</a:t>
            </a:r>
            <a:r>
              <a:rPr lang="en-US" altLang="zh-CN" b="1" dirty="0"/>
              <a:t>=43bb469cb8bd0c344686a773aa4001eb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com.taobao.tddl.atom.passwd.policy_01.mysql.za_user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 err="1" smtClean="0"/>
              <a:t>encPasswd</a:t>
            </a:r>
            <a:r>
              <a:rPr lang="en-US" altLang="zh-CN" b="1" dirty="0" smtClean="0"/>
              <a:t>=43bb469cb8bd0c344686a773aa4001eb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r>
              <a:rPr lang="en-US" altLang="zh-CN" dirty="0"/>
              <a:t>-Diamond</a:t>
            </a:r>
            <a:r>
              <a:rPr lang="zh-CN" altLang="en-US" dirty="0"/>
              <a:t>配置</a:t>
            </a:r>
            <a:r>
              <a:rPr lang="en-US" altLang="zh-CN" dirty="0" err="1"/>
              <a:t>tddl</a:t>
            </a:r>
            <a:r>
              <a:rPr lang="zh-CN" altLang="en-US" dirty="0"/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6542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08715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配置分库分表规则</a:t>
            </a:r>
            <a:endParaRPr lang="en-US" altLang="zh-CN" b="1" dirty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com.taobao.tddl.rule.le.CORE_POL_DEV_APP.v1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b="1" dirty="0"/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</a:rPr>
              <a:t>com.taobao.tddl.rule.le.CORE_POL_DEV_APP.versions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b="1" dirty="0" smtClean="0"/>
              <a:t>v1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07" y="2116220"/>
            <a:ext cx="8418646" cy="3943386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r>
              <a:rPr lang="en-US" altLang="zh-CN" dirty="0"/>
              <a:t>-Diamond</a:t>
            </a:r>
            <a:r>
              <a:rPr lang="zh-CN" altLang="en-US" dirty="0"/>
              <a:t>配置</a:t>
            </a:r>
            <a:r>
              <a:rPr lang="en-US" altLang="zh-CN" dirty="0" err="1"/>
              <a:t>tddl</a:t>
            </a:r>
            <a:r>
              <a:rPr lang="zh-CN" altLang="en-US" dirty="0"/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36591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b="1" dirty="0"/>
              <a:t>#policy_id,1,4#</a:t>
            </a:r>
            <a:r>
              <a:rPr lang="zh-CN" altLang="en-US" sz="1800" b="1" dirty="0"/>
              <a:t>的理解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tddl</a:t>
            </a:r>
            <a:r>
              <a:rPr lang="en-US" altLang="zh-CN" sz="1800" b="1" dirty="0"/>
              <a:t>-rule</a:t>
            </a:r>
          </a:p>
          <a:p>
            <a:pPr marL="0" indent="0">
              <a:buNone/>
            </a:pPr>
            <a:r>
              <a:rPr lang="en-US" altLang="zh-CN" sz="1600" dirty="0" err="1" smtClean="0"/>
              <a:t>Math.abs</a:t>
            </a:r>
            <a:r>
              <a:rPr lang="en-US" altLang="zh-CN" sz="1600" dirty="0"/>
              <a:t>(#policy_id,1,4#.toString().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()).</a:t>
            </a:r>
            <a:r>
              <a:rPr lang="en-US" altLang="zh-CN" sz="1600" dirty="0" err="1"/>
              <a:t>longValue</a:t>
            </a:r>
            <a:r>
              <a:rPr lang="en-US" altLang="zh-CN" sz="1600" dirty="0"/>
              <a:t>()%</a:t>
            </a:r>
            <a:r>
              <a:rPr lang="en-US" altLang="zh-CN" sz="1600" dirty="0" smtClean="0"/>
              <a:t>4</a:t>
            </a:r>
          </a:p>
          <a:p>
            <a:pPr marL="0" indent="0">
              <a:buNone/>
            </a:pPr>
            <a:r>
              <a:rPr lang="zh-CN" altLang="en-US" sz="1600" dirty="0" smtClean="0"/>
              <a:t>当</a:t>
            </a:r>
            <a:r>
              <a:rPr lang="en-US" altLang="zh-CN" sz="1600" dirty="0" err="1" smtClean="0"/>
              <a:t>allowFullTableScan</a:t>
            </a:r>
            <a:r>
              <a:rPr lang="en-US" altLang="zh-CN" sz="1600" dirty="0" smtClean="0"/>
              <a:t>=true</a:t>
            </a:r>
            <a:r>
              <a:rPr lang="zh-CN" altLang="en-US" sz="1600" dirty="0" smtClean="0"/>
              <a:t>，即允许全表扫描时：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policy_id,1,4#</a:t>
            </a:r>
            <a:r>
              <a:rPr lang="zh-CN" altLang="en-US" sz="1600" dirty="0"/>
              <a:t>规范写法是</a:t>
            </a:r>
            <a:r>
              <a:rPr lang="en-US" altLang="zh-CN" sz="1600" dirty="0"/>
              <a:t>#policy_id,1_number,4</a:t>
            </a:r>
            <a:r>
              <a:rPr lang="en-US" altLang="zh-CN" sz="1600" dirty="0" smtClean="0"/>
              <a:t>#</a:t>
            </a:r>
          </a:p>
          <a:p>
            <a:pPr marL="0" indent="0">
              <a:buNone/>
            </a:pPr>
            <a:r>
              <a:rPr lang="en-US" altLang="zh-CN" sz="1600" dirty="0" smtClean="0"/>
              <a:t>1_number</a:t>
            </a:r>
            <a:r>
              <a:rPr lang="zh-CN" altLang="en-US" sz="1600" dirty="0" smtClean="0"/>
              <a:t>表示当前的数据自增步长和类型，（</a:t>
            </a:r>
            <a:r>
              <a:rPr lang="zh-CN" altLang="en-US" sz="1600" dirty="0"/>
              <a:t>步长为</a:t>
            </a:r>
            <a:r>
              <a:rPr lang="en-US" altLang="zh-CN" sz="1600" dirty="0"/>
              <a:t>1</a:t>
            </a:r>
            <a:r>
              <a:rPr lang="zh-CN" altLang="en-US" sz="1600" dirty="0"/>
              <a:t>，类型为数字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 smtClean="0"/>
              <a:t>五种类型</a:t>
            </a:r>
            <a:r>
              <a:rPr lang="en-US" altLang="zh-CN" sz="1600" i="1" dirty="0"/>
              <a:t>HOUR,DATE, MONTH, YEAR, NUMBER</a:t>
            </a:r>
            <a:r>
              <a:rPr lang="en-US" altLang="zh-CN" sz="1600" i="1" dirty="0" smtClean="0"/>
              <a:t>;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com.taobao.tddl.interact.rule.bean.AdvancedParameter.AtomIncreaseType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i="1" dirty="0" err="1" smtClean="0"/>
              <a:t>eg</a:t>
            </a:r>
            <a:r>
              <a:rPr lang="en-US" altLang="zh-CN" sz="1600" i="1" dirty="0" smtClean="0"/>
              <a:t>.</a:t>
            </a:r>
          </a:p>
          <a:p>
            <a:pPr marL="0" indent="0">
              <a:buNone/>
            </a:pPr>
            <a:r>
              <a:rPr lang="en-US" altLang="zh-CN" sz="1600" i="1" dirty="0" smtClean="0"/>
              <a:t>Select * from table where id &gt;2; </a:t>
            </a:r>
          </a:p>
          <a:p>
            <a:pPr marL="0" indent="0">
              <a:buNone/>
            </a:pPr>
            <a:r>
              <a:rPr lang="en-US" altLang="zh-CN" sz="1600" i="1" dirty="0" smtClean="0"/>
              <a:t>Id = 3,  (2+1=3)%4, table_03, </a:t>
            </a:r>
            <a:r>
              <a:rPr lang="zh-CN" altLang="en-US" sz="1600" i="1" dirty="0" smtClean="0"/>
              <a:t>枚举次数</a:t>
            </a:r>
            <a:r>
              <a:rPr lang="en-US" altLang="zh-CN" sz="1600" i="1" dirty="0" smtClean="0"/>
              <a:t>1</a:t>
            </a:r>
            <a:endParaRPr lang="en-US" altLang="zh-CN" sz="1600" i="1" dirty="0"/>
          </a:p>
          <a:p>
            <a:pPr marL="0" indent="0">
              <a:buNone/>
            </a:pPr>
            <a:r>
              <a:rPr lang="en-US" altLang="zh-CN" sz="1600" i="1" dirty="0" smtClean="0"/>
              <a:t>Id= 4,   (3+1=4)%4, table_00</a:t>
            </a:r>
            <a:r>
              <a:rPr lang="en-US" altLang="zh-CN" sz="1600" i="1" dirty="0"/>
              <a:t>, </a:t>
            </a:r>
            <a:r>
              <a:rPr lang="zh-CN" altLang="en-US" sz="1600" i="1" dirty="0"/>
              <a:t>枚举</a:t>
            </a:r>
            <a:r>
              <a:rPr lang="zh-CN" altLang="en-US" sz="1600" i="1" dirty="0" smtClean="0"/>
              <a:t>次数</a:t>
            </a:r>
            <a:r>
              <a:rPr lang="en-US" altLang="zh-CN" sz="1600" i="1" dirty="0"/>
              <a:t>2</a:t>
            </a:r>
            <a:endParaRPr lang="en-US" altLang="zh-CN" sz="1600" i="1" dirty="0" smtClean="0"/>
          </a:p>
          <a:p>
            <a:pPr marL="0" indent="0">
              <a:buNone/>
            </a:pPr>
            <a:r>
              <a:rPr lang="en-US" altLang="zh-CN" sz="1600" i="1" dirty="0" smtClean="0"/>
              <a:t>Id= 5,   (4+1=5)%4, table_01</a:t>
            </a:r>
            <a:r>
              <a:rPr lang="en-US" altLang="zh-CN" sz="1600" i="1" dirty="0"/>
              <a:t>, </a:t>
            </a:r>
            <a:r>
              <a:rPr lang="zh-CN" altLang="en-US" sz="1600" i="1" dirty="0"/>
              <a:t>枚举</a:t>
            </a:r>
            <a:r>
              <a:rPr lang="zh-CN" altLang="en-US" sz="1600" i="1" dirty="0" smtClean="0"/>
              <a:t>次数</a:t>
            </a:r>
            <a:r>
              <a:rPr lang="en-US" altLang="zh-CN" sz="1600" i="1" dirty="0"/>
              <a:t>3</a:t>
            </a:r>
            <a:endParaRPr lang="en-US" altLang="zh-CN" sz="1600" i="1" dirty="0" smtClean="0"/>
          </a:p>
          <a:p>
            <a:pPr marL="0" indent="0">
              <a:buNone/>
            </a:pPr>
            <a:r>
              <a:rPr lang="en-US" altLang="zh-CN" sz="1600" i="1" dirty="0" smtClean="0"/>
              <a:t>Id= 6,   (5+1=6)%4, table_02</a:t>
            </a:r>
            <a:r>
              <a:rPr lang="en-US" altLang="zh-CN" sz="1600" i="1" dirty="0"/>
              <a:t>, </a:t>
            </a:r>
            <a:r>
              <a:rPr lang="zh-CN" altLang="en-US" sz="1600" i="1" dirty="0"/>
              <a:t>枚举</a:t>
            </a:r>
            <a:r>
              <a:rPr lang="zh-CN" altLang="en-US" sz="1600" i="1" dirty="0" smtClean="0"/>
              <a:t>次数</a:t>
            </a:r>
            <a:r>
              <a:rPr lang="en-US" altLang="zh-CN" sz="1600" i="1" dirty="0" smtClean="0"/>
              <a:t>4,  =4 </a:t>
            </a:r>
            <a:r>
              <a:rPr lang="zh-CN" altLang="en-US" sz="1600" i="1" dirty="0" smtClean="0"/>
              <a:t>停止枚举</a:t>
            </a:r>
            <a:endParaRPr lang="en-US" altLang="zh-CN" sz="1600" i="1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40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概念和原理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zh-CN" altLang="en-US" dirty="0" smtClean="0"/>
              <a:t>入门</a:t>
            </a:r>
            <a:endParaRPr lang="en-US" altLang="zh-CN" dirty="0" smtClean="0"/>
          </a:p>
          <a:p>
            <a:r>
              <a:rPr lang="zh-CN" altLang="en-US" dirty="0"/>
              <a:t>场景举例</a:t>
            </a:r>
          </a:p>
        </p:txBody>
      </p:sp>
    </p:spTree>
    <p:extLst>
      <p:ext uri="{BB962C8B-B14F-4D97-AF65-F5344CB8AC3E}">
        <p14:creationId xmlns:p14="http://schemas.microsoft.com/office/powerpoint/2010/main" val="18041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RouteHelper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executeByDB</a:t>
            </a:r>
            <a:endParaRPr lang="en-US" altLang="zh-CN" dirty="0" smtClean="0"/>
          </a:p>
          <a:p>
            <a:r>
              <a:rPr lang="en-US" altLang="zh-CN" dirty="0" err="1" smtClean="0"/>
              <a:t>executeByDBAndTab</a:t>
            </a:r>
            <a:endParaRPr lang="en-US" altLang="zh-CN" dirty="0" smtClean="0"/>
          </a:p>
          <a:p>
            <a:r>
              <a:rPr lang="en-US" altLang="zh-CN" dirty="0" err="1" smtClean="0"/>
              <a:t>executeByCondition</a:t>
            </a:r>
            <a:endParaRPr lang="en-US" altLang="zh-CN" dirty="0" smtClean="0"/>
          </a:p>
          <a:p>
            <a:r>
              <a:rPr lang="en-US" altLang="zh-CN" dirty="0" err="1" smtClean="0"/>
              <a:t>executeByAdvancedCondition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/*+TDDL({type:executeByDB,dbId:db_00})*/select * from table_0000 where </a:t>
            </a:r>
            <a:r>
              <a:rPr lang="en-US" altLang="zh-CN" dirty="0" err="1"/>
              <a:t>pk</a:t>
            </a:r>
            <a:r>
              <a:rPr lang="en-US" altLang="zh-CN" dirty="0"/>
              <a:t>=?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/*+TDDL({type: </a:t>
            </a:r>
            <a:r>
              <a:rPr lang="en-US" altLang="zh-CN" dirty="0" err="1"/>
              <a:t>executeByCondition,parameters</a:t>
            </a:r>
            <a:r>
              <a:rPr lang="en-US" altLang="zh-CN" dirty="0"/>
              <a:t>:[”id=?;</a:t>
            </a:r>
            <a:r>
              <a:rPr lang="en-US" altLang="zh-CN" dirty="0" err="1"/>
              <a:t>i</a:t>
            </a:r>
            <a:r>
              <a:rPr lang="en-US" altLang="zh-CN" dirty="0"/>
              <a:t>”],</a:t>
            </a:r>
            <a:r>
              <a:rPr lang="en-US" altLang="zh-CN" dirty="0" err="1"/>
              <a:t>virtualTableName:policy</a:t>
            </a:r>
            <a:r>
              <a:rPr lang="en-US" altLang="zh-CN" dirty="0"/>
              <a:t>})*/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/*+TDDL({type: ?,parameters:[”id&gt;?;</a:t>
            </a:r>
            <a:r>
              <a:rPr lang="en-US" altLang="zh-CN" dirty="0" err="1"/>
              <a:t>i</a:t>
            </a:r>
            <a:r>
              <a:rPr lang="en-US" altLang="zh-CN" dirty="0"/>
              <a:t> and id&lt;?;</a:t>
            </a:r>
            <a:r>
              <a:rPr lang="en-US" altLang="zh-CN" dirty="0" err="1"/>
              <a:t>i</a:t>
            </a:r>
            <a:r>
              <a:rPr lang="en-US" altLang="zh-CN" dirty="0"/>
              <a:t>”],</a:t>
            </a:r>
            <a:r>
              <a:rPr lang="en-US" altLang="zh-CN" dirty="0" err="1"/>
              <a:t>virtualTableName:policy</a:t>
            </a:r>
            <a:r>
              <a:rPr lang="en-US" altLang="zh-CN" dirty="0" smtClean="0"/>
              <a:t>})*/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/*+TDDL({type:?,parameters:[“”],skip:0,max:2,</a:t>
            </a:r>
            <a:r>
              <a:rPr lang="en-US" altLang="zh-CN" dirty="0"/>
              <a:t> </a:t>
            </a:r>
            <a:r>
              <a:rPr lang="en-US" altLang="zh-CN" dirty="0" err="1"/>
              <a:t>virtualTableName:policy</a:t>
            </a:r>
            <a:r>
              <a:rPr lang="en-US" altLang="zh-CN" dirty="0" smtClean="0"/>
              <a:t>})*/</a:t>
            </a:r>
            <a:endParaRPr lang="en-US" altLang="zh-CN" dirty="0"/>
          </a:p>
          <a:p>
            <a:r>
              <a:rPr lang="en-US" altLang="zh-CN" dirty="0" err="1" smtClean="0"/>
              <a:t>i,l,s,d</a:t>
            </a:r>
            <a:r>
              <a:rPr lang="zh-CN" altLang="en-US" dirty="0" smtClean="0"/>
              <a:t>分别表示</a:t>
            </a:r>
            <a:r>
              <a:rPr lang="en-US" altLang="zh-CN" dirty="0" err="1" smtClean="0"/>
              <a:t>int,long,string,date</a:t>
            </a:r>
            <a:r>
              <a:rPr lang="zh-CN" altLang="en-US" dirty="0" smtClean="0"/>
              <a:t>，注意</a:t>
            </a:r>
            <a:r>
              <a:rPr lang="en-US" altLang="zh-CN" dirty="0" smtClean="0"/>
              <a:t>id&gt;?</a:t>
            </a:r>
            <a:r>
              <a:rPr lang="zh-CN" altLang="en-US" smtClean="0"/>
              <a:t>符号前后不要有空格</a:t>
            </a:r>
            <a:endParaRPr lang="en-US" altLang="zh-CN" dirty="0" smtClean="0"/>
          </a:p>
          <a:p>
            <a:r>
              <a:rPr lang="en-US" altLang="zh-CN" b="1" dirty="0">
                <a:hlinkClick r:id="rId2"/>
              </a:rPr>
              <a:t>Comparative</a:t>
            </a:r>
            <a:r>
              <a:rPr lang="en-US" altLang="zh-CN" b="1" dirty="0"/>
              <a:t> </a:t>
            </a:r>
            <a:r>
              <a:rPr lang="en-US" altLang="zh-CN" b="1" dirty="0">
                <a:hlinkClick r:id="rId3"/>
              </a:rPr>
              <a:t>com</a:t>
            </a:r>
            <a:r>
              <a:rPr lang="en-US" altLang="zh-CN" b="1" dirty="0"/>
              <a:t>.</a:t>
            </a:r>
            <a:r>
              <a:rPr lang="en-US" altLang="zh-CN" b="1" dirty="0">
                <a:hlinkClick r:id="rId4"/>
              </a:rPr>
              <a:t>taobao</a:t>
            </a:r>
            <a:r>
              <a:rPr lang="en-US" altLang="zh-CN" b="1" dirty="0"/>
              <a:t>.</a:t>
            </a:r>
            <a:r>
              <a:rPr lang="en-US" altLang="zh-CN" b="1" dirty="0">
                <a:hlinkClick r:id="rId5"/>
              </a:rPr>
              <a:t>tddl</a:t>
            </a:r>
            <a:r>
              <a:rPr lang="en-US" altLang="zh-CN" b="1" dirty="0"/>
              <a:t>.</a:t>
            </a:r>
            <a:r>
              <a:rPr lang="en-US" altLang="zh-CN" b="1" dirty="0">
                <a:hlinkClick r:id="rId6"/>
              </a:rPr>
              <a:t>util</a:t>
            </a:r>
            <a:r>
              <a:rPr lang="en-US" altLang="zh-CN" b="1" dirty="0"/>
              <a:t>.</a:t>
            </a:r>
            <a:r>
              <a:rPr lang="en-US" altLang="zh-CN" b="1" dirty="0">
                <a:hlinkClick r:id="rId7"/>
              </a:rPr>
              <a:t>DBProxyThreadLocalHepler</a:t>
            </a:r>
            <a:r>
              <a:rPr lang="en-US" altLang="zh-CN" b="1" dirty="0"/>
              <a:t>.decodeComparativeForOuter(</a:t>
            </a:r>
            <a:r>
              <a:rPr lang="en-US" altLang="zh-CN" b="1" dirty="0">
                <a:hlinkClick r:id="rId8"/>
              </a:rPr>
              <a:t>String</a:t>
            </a:r>
            <a:r>
              <a:rPr lang="en-US" altLang="zh-CN" b="1" dirty="0"/>
              <a:t> </a:t>
            </a:r>
            <a:r>
              <a:rPr lang="en-US" altLang="zh-CN" b="1" dirty="0" err="1"/>
              <a:t>compValue</a:t>
            </a:r>
            <a:r>
              <a:rPr lang="en-US" altLang="zh-CN" b="1" dirty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1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98850"/>
            <a:ext cx="10515600" cy="29514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3" y="1588"/>
            <a:ext cx="113538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801" y="1547019"/>
            <a:ext cx="5915025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01" y="3526744"/>
            <a:ext cx="7134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限制（分库分表的情况下，目前</a:t>
            </a:r>
            <a:r>
              <a:rPr lang="en-US" altLang="zh-CN" dirty="0" smtClean="0"/>
              <a:t>3.1</a:t>
            </a:r>
            <a:r>
              <a:rPr lang="zh-CN" altLang="en-US" dirty="0" smtClean="0"/>
              <a:t>版本）</a:t>
            </a:r>
            <a:endParaRPr lang="en-US" altLang="zh-CN" dirty="0" smtClean="0"/>
          </a:p>
          <a:p>
            <a:r>
              <a:rPr lang="zh-CN" altLang="en-US" dirty="0" smtClean="0"/>
              <a:t>不支持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, join, group by, </a:t>
            </a:r>
            <a:r>
              <a:rPr lang="en-US" altLang="zh-CN" dirty="0"/>
              <a:t>HAVING ,</a:t>
            </a:r>
            <a:r>
              <a:rPr lang="en-US" altLang="zh-CN" dirty="0" smtClean="0"/>
              <a:t>distinct…</a:t>
            </a:r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count, max, min, order by, limit 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...</a:t>
            </a:r>
          </a:p>
          <a:p>
            <a:r>
              <a:rPr lang="zh-CN" altLang="en-US" dirty="0" smtClean="0"/>
              <a:t>不支持</a:t>
            </a:r>
            <a:r>
              <a:rPr lang="en-US" altLang="zh-CN" dirty="0"/>
              <a:t>b</a:t>
            </a:r>
            <a:r>
              <a:rPr lang="en-US" altLang="zh-CN" dirty="0" smtClean="0"/>
              <a:t>etween and</a:t>
            </a:r>
            <a:r>
              <a:rPr lang="zh-CN" altLang="en-US" dirty="0" smtClean="0"/>
              <a:t>，可以使用</a:t>
            </a:r>
            <a:r>
              <a:rPr lang="en-US" altLang="zh-CN" dirty="0" smtClean="0"/>
              <a:t>&gt;&lt;</a:t>
            </a:r>
            <a:r>
              <a:rPr lang="zh-CN" altLang="en-US" dirty="0" smtClean="0"/>
              <a:t>的代替</a:t>
            </a:r>
            <a:endParaRPr lang="en-US" altLang="zh-CN" dirty="0" smtClean="0"/>
          </a:p>
          <a:p>
            <a:r>
              <a:rPr lang="zh-CN" altLang="en-US" dirty="0" smtClean="0"/>
              <a:t>尽量避免全表全库查询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4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429" y="1884023"/>
            <a:ext cx="8810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数据迁移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在已知表数据量的前提下做大数据迁移，可以先在源表中选择分库分表键或生成</a:t>
            </a:r>
            <a:r>
              <a:rPr lang="en-US" altLang="zh-CN" dirty="0" err="1" smtClean="0"/>
              <a:t>sequenceID</a:t>
            </a:r>
            <a:r>
              <a:rPr lang="zh-CN" altLang="en-US" dirty="0" smtClean="0"/>
              <a:t>，再配置使用</a:t>
            </a:r>
            <a:r>
              <a:rPr lang="en-US" altLang="zh-CN" dirty="0" err="1" smtClean="0"/>
              <a:t>tddl</a:t>
            </a:r>
            <a:r>
              <a:rPr lang="en-US" altLang="zh-CN" dirty="0" smtClean="0"/>
              <a:t>-rule</a:t>
            </a:r>
            <a:r>
              <a:rPr lang="zh-CN" altLang="en-US" dirty="0" smtClean="0"/>
              <a:t>实现分库分表策略，提高入库的效率。而不必配置和使用整套的</a:t>
            </a:r>
            <a:r>
              <a:rPr lang="en-US" altLang="zh-CN" dirty="0" err="1" smtClean="0"/>
              <a:t>tddl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2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作为数据源使用，替换</a:t>
            </a:r>
            <a:r>
              <a:rPr lang="en-US" altLang="zh-CN" dirty="0" smtClean="0"/>
              <a:t>c3p0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dbcp</a:t>
            </a:r>
            <a:r>
              <a:rPr lang="zh-CN" altLang="en-US" dirty="0" smtClean="0"/>
              <a:t>，单库</a:t>
            </a:r>
            <a:endParaRPr lang="en-US" altLang="zh-CN" dirty="0" smtClean="0"/>
          </a:p>
          <a:p>
            <a:r>
              <a:rPr lang="en-US" altLang="zh-CN" dirty="0" err="1" smtClean="0"/>
              <a:t>datasource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bean id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dataSource</a:t>
            </a:r>
            <a:r>
              <a:rPr lang="en-US" altLang="zh-CN" dirty="0"/>
              <a:t>" class="</a:t>
            </a:r>
            <a:r>
              <a:rPr lang="en-US" altLang="zh-CN" dirty="0" err="1"/>
              <a:t>com.taobao.tddl.jdbc.group.TGroupDataSource</a:t>
            </a:r>
            <a:r>
              <a:rPr lang="en-US" altLang="zh-CN" dirty="0"/>
              <a:t>"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init</a:t>
            </a:r>
            <a:r>
              <a:rPr lang="en-US" altLang="zh-CN" dirty="0"/>
              <a:t>-method="</a:t>
            </a:r>
            <a:r>
              <a:rPr lang="en-US" altLang="zh-CN" dirty="0" err="1"/>
              <a:t>init</a:t>
            </a:r>
            <a:r>
              <a:rPr lang="en-US" altLang="zh-CN" dirty="0"/>
              <a:t>"&gt;</a:t>
            </a:r>
            <a:br>
              <a:rPr lang="en-US" altLang="zh-CN" dirty="0"/>
            </a:br>
            <a:r>
              <a:rPr lang="en-US" altLang="zh-CN" dirty="0"/>
              <a:t>    &lt;property name="</a:t>
            </a:r>
            <a:r>
              <a:rPr lang="en-US" altLang="zh-CN" dirty="0" err="1"/>
              <a:t>appName</a:t>
            </a:r>
            <a:r>
              <a:rPr lang="en-US" altLang="zh-CN" dirty="0"/>
              <a:t>" value</a:t>
            </a:r>
            <a:r>
              <a:rPr lang="en-US" altLang="zh-CN" dirty="0" smtClean="0"/>
              <a:t>=“app"</a:t>
            </a:r>
            <a:r>
              <a:rPr lang="en-US" altLang="zh-CN" dirty="0"/>
              <a:t> /&gt;</a:t>
            </a:r>
            <a:br>
              <a:rPr lang="en-US" altLang="zh-CN" dirty="0"/>
            </a:br>
            <a:r>
              <a:rPr lang="en-US" altLang="zh-CN" dirty="0"/>
              <a:t>    &lt;property name="</a:t>
            </a:r>
            <a:r>
              <a:rPr lang="en-US" altLang="zh-CN" dirty="0" err="1"/>
              <a:t>dbGroupKey</a:t>
            </a:r>
            <a:r>
              <a:rPr lang="en-US" altLang="zh-CN" dirty="0"/>
              <a:t>" value</a:t>
            </a:r>
            <a:r>
              <a:rPr lang="en-US" altLang="zh-CN" dirty="0" smtClean="0"/>
              <a:t>=“group"</a:t>
            </a:r>
            <a:r>
              <a:rPr lang="en-US" altLang="zh-CN" dirty="0"/>
              <a:t> /&gt;</a:t>
            </a:r>
            <a:br>
              <a:rPr lang="en-US" altLang="zh-CN" dirty="0"/>
            </a:br>
            <a:r>
              <a:rPr lang="en-US" altLang="zh-CN" dirty="0"/>
              <a:t>&lt;/bean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 smtClean="0"/>
              <a:t>Sqlmapclient</a:t>
            </a:r>
            <a:endParaRPr lang="en-US" altLang="zh-CN" dirty="0" smtClean="0"/>
          </a:p>
          <a:p>
            <a:r>
              <a:rPr lang="en-US" altLang="zh-CN" dirty="0"/>
              <a:t>&lt;bean id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sqlMapClient</a:t>
            </a:r>
            <a:r>
              <a:rPr lang="en-US" altLang="zh-CN" dirty="0"/>
              <a:t>" class="</a:t>
            </a:r>
            <a:r>
              <a:rPr lang="en-US" altLang="zh-CN" dirty="0" err="1"/>
              <a:t>org.springframework.orm.ibatis.SqlMapClientFactoryBean</a:t>
            </a:r>
            <a:r>
              <a:rPr lang="en-US" altLang="zh-CN" dirty="0"/>
              <a:t>"&gt;</a:t>
            </a:r>
            <a:br>
              <a:rPr lang="en-US" altLang="zh-CN" dirty="0"/>
            </a:br>
            <a:r>
              <a:rPr lang="en-US" altLang="zh-CN" dirty="0"/>
              <a:t>    &lt;property name="</a:t>
            </a:r>
            <a:r>
              <a:rPr lang="en-US" altLang="zh-CN" dirty="0" err="1"/>
              <a:t>dataSource</a:t>
            </a:r>
            <a:r>
              <a:rPr lang="en-US" altLang="zh-CN" dirty="0"/>
              <a:t>" ref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dataSource</a:t>
            </a:r>
            <a:r>
              <a:rPr lang="en-US" altLang="zh-CN" dirty="0"/>
              <a:t>" /&gt;</a:t>
            </a:r>
            <a:br>
              <a:rPr lang="en-US" altLang="zh-CN" dirty="0"/>
            </a:br>
            <a:r>
              <a:rPr lang="en-US" altLang="zh-CN" dirty="0"/>
              <a:t>    &lt;property name="</a:t>
            </a:r>
            <a:r>
              <a:rPr lang="en-US" altLang="zh-CN" dirty="0" err="1"/>
              <a:t>configLocation</a:t>
            </a:r>
            <a:r>
              <a:rPr lang="en-US" altLang="zh-CN" dirty="0"/>
              <a:t>" value="</a:t>
            </a:r>
            <a:r>
              <a:rPr lang="en-US" altLang="zh-CN" dirty="0" err="1" smtClean="0">
                <a:hlinkClick r:id="rId2"/>
              </a:rPr>
              <a:t>classpath:sqlmap</a:t>
            </a:r>
            <a:r>
              <a:rPr lang="en-US" altLang="zh-CN" dirty="0" smtClean="0">
                <a:hlinkClick r:id="rId2"/>
              </a:rPr>
              <a:t>/sqlmap-config.xml</a:t>
            </a:r>
            <a:r>
              <a:rPr lang="en-US" altLang="zh-CN" dirty="0"/>
              <a:t>" /&gt;</a:t>
            </a:r>
            <a:br>
              <a:rPr lang="en-US" altLang="zh-CN" dirty="0"/>
            </a:br>
            <a:r>
              <a:rPr lang="en-US" altLang="zh-CN" dirty="0"/>
              <a:t>&lt;/bean&gt;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路由表的出现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表中有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（即</a:t>
            </a:r>
            <a:r>
              <a:rPr lang="en-US" altLang="zh-CN" dirty="0" err="1" smtClean="0"/>
              <a:t>policy_id</a:t>
            </a:r>
            <a:r>
              <a:rPr lang="zh-CN" altLang="en-US" dirty="0" smtClean="0"/>
              <a:t>），</a:t>
            </a:r>
            <a:r>
              <a:rPr lang="en-US" altLang="zh-CN" dirty="0" err="1" smtClean="0"/>
              <a:t>policy_no</a:t>
            </a:r>
            <a:r>
              <a:rPr lang="zh-CN" altLang="en-US" dirty="0" smtClean="0"/>
              <a:t>（保单号），</a:t>
            </a:r>
            <a:r>
              <a:rPr lang="en-US" altLang="zh-CN" dirty="0" err="1" smtClean="0"/>
              <a:t>insured_id</a:t>
            </a:r>
            <a:r>
              <a:rPr lang="zh-CN" altLang="en-US" dirty="0" smtClean="0"/>
              <a:t>（渠道交易号），</a:t>
            </a:r>
            <a:r>
              <a:rPr lang="en-US" altLang="zh-CN" dirty="0" err="1" smtClean="0"/>
              <a:t>channel_policy_no</a:t>
            </a:r>
            <a:r>
              <a:rPr lang="zh-CN" altLang="en-US" dirty="0" smtClean="0"/>
              <a:t>（淘宝保单号）。。。等字段。</a:t>
            </a:r>
            <a:endParaRPr lang="en-US" altLang="zh-CN" dirty="0" smtClean="0"/>
          </a:p>
          <a:p>
            <a:r>
              <a:rPr lang="zh-CN" altLang="en-US" dirty="0" smtClean="0"/>
              <a:t>当以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作为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-key</a:t>
            </a:r>
            <a:r>
              <a:rPr lang="zh-CN" altLang="en-US" dirty="0" smtClean="0"/>
              <a:t>时，无法直接使用</a:t>
            </a:r>
            <a:r>
              <a:rPr lang="en-US" altLang="zh-CN" dirty="0" err="1" smtClean="0"/>
              <a:t>policy_no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insured_id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channel_policy_no</a:t>
            </a:r>
            <a:r>
              <a:rPr lang="zh-CN" altLang="en-US" dirty="0" smtClean="0"/>
              <a:t>等字段作为查询条件！聪明的前辈们想到路由。</a:t>
            </a:r>
            <a:r>
              <a:rPr lang="en-US" altLang="zh-CN" dirty="0"/>
              <a:t> </a:t>
            </a:r>
            <a:r>
              <a:rPr lang="en-US" altLang="zh-CN" dirty="0" err="1" smtClean="0"/>
              <a:t>policy_rout</a:t>
            </a:r>
            <a:r>
              <a:rPr lang="zh-CN" altLang="en-US" dirty="0" smtClean="0"/>
              <a:t>表有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src_id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target_id</a:t>
            </a:r>
            <a:r>
              <a:rPr lang="zh-CN" altLang="en-US" dirty="0" smtClean="0"/>
              <a:t>三个字段，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分别表示</a:t>
            </a:r>
            <a:r>
              <a:rPr lang="en-US" altLang="zh-CN" dirty="0" err="1"/>
              <a:t>policy_no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insured_id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channel_policy_no</a:t>
            </a:r>
            <a:r>
              <a:rPr lang="zh-CN" altLang="en-US" dirty="0" smtClean="0"/>
              <a:t>三种类型，而</a:t>
            </a:r>
            <a:r>
              <a:rPr lang="en-US" altLang="zh-CN" dirty="0" err="1" smtClean="0"/>
              <a:t>src_id</a:t>
            </a:r>
            <a:r>
              <a:rPr lang="zh-CN" altLang="en-US" dirty="0" smtClean="0"/>
              <a:t>为它们的值，</a:t>
            </a:r>
            <a:r>
              <a:rPr lang="en-US" altLang="zh-CN" dirty="0" err="1" smtClean="0"/>
              <a:t>target_id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policy_id</a:t>
            </a:r>
            <a:r>
              <a:rPr lang="zh-CN" altLang="en-US" dirty="0" smtClean="0"/>
              <a:t>，这样就可以通过其他属性找到分库分表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，从而查询到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表的记录。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下一代</a:t>
            </a:r>
            <a:r>
              <a:rPr lang="en-US" altLang="zh-CN" dirty="0" smtClean="0"/>
              <a:t>-DRDS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分布式关系型数据库服务（</a:t>
            </a:r>
            <a:r>
              <a:rPr lang="en-US" altLang="zh-CN" dirty="0"/>
              <a:t>Distribute Relational Database Service</a:t>
            </a:r>
            <a:r>
              <a:rPr lang="zh-CN" altLang="en-US" dirty="0"/>
              <a:t>，简称</a:t>
            </a:r>
            <a:r>
              <a:rPr lang="en-US" altLang="zh-CN" dirty="0"/>
              <a:t>DRDS</a:t>
            </a:r>
            <a:r>
              <a:rPr lang="zh-CN" altLang="en-US" dirty="0"/>
              <a:t>）是一种水平拆分、可平滑扩缩容、读写分离的在线分布式数据库服务。前身为淘宝</a:t>
            </a:r>
            <a:r>
              <a:rPr lang="en-US" altLang="zh-CN" dirty="0" smtClean="0"/>
              <a:t>TDDL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 </a:t>
            </a:r>
            <a:r>
              <a:rPr lang="en-US" altLang="zh-CN" dirty="0" smtClean="0"/>
              <a:t>Wiki</a:t>
            </a:r>
          </a:p>
          <a:p>
            <a:r>
              <a:rPr lang="zh-CN" altLang="en-US" dirty="0" smtClean="0"/>
              <a:t>搜索 </a:t>
            </a:r>
            <a:r>
              <a:rPr lang="en-US" altLang="zh-CN" dirty="0" err="1" smtClean="0"/>
              <a:t>tddl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3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概念和原理介绍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026"/>
          </a:xfrm>
        </p:spPr>
        <p:txBody>
          <a:bodyPr>
            <a:normAutofit/>
          </a:bodyPr>
          <a:lstStyle/>
          <a:p>
            <a:pPr lvl="1"/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Taobao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Distributed Data Layer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，即淘宝分布式数据层，简称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TDDL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。它是一套分布式数据访问引擎，主要解决三个问题：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、数据访问路由，将数据的读写请求发送到最合适的地方；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、数据的多向非对称复制，一次写入，多点读取；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、数据存储的自由扩展，不再受限于单台机器的容量瓶颈与速度瓶颈，平滑迁移。它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规范，支持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，具有分库分表、主备切换、读写分离、动态数据源配置等功能。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三层架构（可独立使用）：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TDataSource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）实现分库分表逻辑，持有多个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实例；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TGroupDataSource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）实现数据库的主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读写分离逻辑，持有多个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实例；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TAtomDataSource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）实现数据库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connectionProperties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等信息的动态推送，持有原子的数据源（分离的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其它结构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tddl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-client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：应用启动时初始化配置信息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规则信息，各层数据源拓扑结构，初始化是自上而下的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dsMap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AtomDs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),runtime</a:t>
            </a:r>
          </a:p>
          <a:p>
            <a:pPr lvl="2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-rule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：分库分表规则解析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-sequence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：统一管理和分配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sequence(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序列号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-druid-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数据库连接池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（高效，可扩展性好），类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dbcp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0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http://www.open-open.com/doc/view/a7d0bac9c09f4df0a324edd148071fa4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http://www.aliyun.com/product/drds/?spm=5176.386621.201.9.jITXQh#Help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http://code.taobao.org/p/diamond/src/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github.com/alibaba/tb_tddl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http://jm-blog.aliapp.com/?</a:t>
            </a:r>
            <a:r>
              <a:rPr lang="en-US" altLang="zh-CN" dirty="0" smtClean="0">
                <a:hlinkClick r:id="rId6"/>
              </a:rPr>
              <a:t>p=1645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3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1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Diamond-client-3.6.0.jar</a:t>
            </a:r>
            <a:endParaRPr lang="en-US" altLang="zh-CN" b="1" i="1" dirty="0"/>
          </a:p>
          <a:p>
            <a:r>
              <a:rPr lang="en-US" altLang="zh-CN" b="1" dirty="0" err="1" smtClean="0">
                <a:hlinkClick r:id="rId2"/>
              </a:rPr>
              <a:t>com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3"/>
              </a:rPr>
              <a:t>taobao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4"/>
              </a:rPr>
              <a:t>diamond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5"/>
              </a:rPr>
              <a:t>client</a:t>
            </a:r>
            <a:r>
              <a:rPr lang="en-US" altLang="zh-CN" b="1" dirty="0" err="1" smtClean="0"/>
              <a:t>.</a:t>
            </a:r>
            <a:r>
              <a:rPr lang="en-US" altLang="zh-CN" b="1" dirty="0" err="1" smtClean="0">
                <a:hlinkClick r:id="rId6"/>
              </a:rPr>
              <a:t>impl</a:t>
            </a:r>
            <a:r>
              <a:rPr lang="en-US" altLang="zh-CN" b="1" dirty="0" err="1" smtClean="0"/>
              <a:t>.ServerListManager</a:t>
            </a:r>
            <a:endParaRPr lang="en-US" altLang="zh-CN" b="1" dirty="0" smtClean="0"/>
          </a:p>
          <a:p>
            <a:r>
              <a:rPr lang="en-US" altLang="zh-CN" b="1" dirty="0"/>
              <a:t>static public final String </a:t>
            </a:r>
            <a:r>
              <a:rPr lang="en-US" altLang="zh-CN" b="1" i="1" dirty="0"/>
              <a:t>ADDRESS_SERVER_URL = "http://jmenv.tbsite.net:8080/diamond-server/diamond";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概念和原理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5" y="1989668"/>
            <a:ext cx="51625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概念和原理介绍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包含关系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0128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0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概念和原理介绍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拆分可独立使用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373191" y="2401910"/>
            <a:ext cx="463640" cy="2704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856666" y="2401910"/>
            <a:ext cx="463640" cy="2704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865788" y="3702676"/>
            <a:ext cx="463640" cy="2704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8355169" y="2401910"/>
            <a:ext cx="463640" cy="2704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854226" y="2086377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Jboss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DataSource</a:t>
            </a:r>
            <a:endParaRPr lang="en-US" altLang="zh-CN" dirty="0" smtClean="0"/>
          </a:p>
        </p:txBody>
      </p:sp>
      <p:sp>
        <p:nvSpPr>
          <p:cNvPr id="19" name="右箭头 18"/>
          <p:cNvSpPr/>
          <p:nvPr/>
        </p:nvSpPr>
        <p:spPr>
          <a:xfrm>
            <a:off x="8370194" y="3702676"/>
            <a:ext cx="463640" cy="2704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868176" y="3387143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Druid</a:t>
            </a:r>
          </a:p>
          <a:p>
            <a:pPr algn="ctr"/>
            <a:r>
              <a:rPr lang="en-US" altLang="zh-CN" dirty="0" err="1" smtClean="0"/>
              <a:t>DataSource</a:t>
            </a:r>
            <a:endParaRPr lang="en-US" altLang="zh-CN" dirty="0" smtClean="0"/>
          </a:p>
        </p:txBody>
      </p:sp>
      <p:sp>
        <p:nvSpPr>
          <p:cNvPr id="25" name="流程图: 过程 24"/>
          <p:cNvSpPr/>
          <p:nvPr/>
        </p:nvSpPr>
        <p:spPr>
          <a:xfrm>
            <a:off x="1350134" y="1825620"/>
            <a:ext cx="1942564" cy="4897147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502669" y="2086377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Matrix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489790" y="5975796"/>
            <a:ext cx="1648496" cy="6053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Matrix</a:t>
            </a:r>
            <a:endParaRPr lang="zh-CN" altLang="en-US" dirty="0"/>
          </a:p>
        </p:txBody>
      </p:sp>
      <p:sp>
        <p:nvSpPr>
          <p:cNvPr id="28" name="流程图: 过程 27"/>
          <p:cNvSpPr/>
          <p:nvPr/>
        </p:nvSpPr>
        <p:spPr>
          <a:xfrm>
            <a:off x="3874528" y="1825622"/>
            <a:ext cx="1932770" cy="4897147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028940" y="2086377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028940" y="3387143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4028940" y="5975796"/>
            <a:ext cx="1648496" cy="6053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</a:t>
            </a:r>
            <a:endParaRPr lang="zh-CN" altLang="en-US" dirty="0"/>
          </a:p>
        </p:txBody>
      </p:sp>
      <p:sp>
        <p:nvSpPr>
          <p:cNvPr id="33" name="流程图: 过程 32"/>
          <p:cNvSpPr/>
          <p:nvPr/>
        </p:nvSpPr>
        <p:spPr>
          <a:xfrm>
            <a:off x="6368603" y="1825621"/>
            <a:ext cx="1924318" cy="4897147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6532808" y="2086377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541930" y="3387143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541930" y="4624286"/>
            <a:ext cx="1648496" cy="9015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6529587" y="5975795"/>
            <a:ext cx="1648496" cy="59925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1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概念和原理介绍</a:t>
            </a:r>
            <a:r>
              <a:rPr lang="en-US" altLang="zh-CN" dirty="0"/>
              <a:t>-</a:t>
            </a:r>
            <a:r>
              <a:rPr lang="zh-CN" altLang="en-US" dirty="0"/>
              <a:t>分库分表查询策略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假设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库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表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分库</a:t>
            </a:r>
            <a:r>
              <a:rPr lang="en-US" altLang="zh-CN" sz="1800" dirty="0" smtClean="0"/>
              <a:t>key=</a:t>
            </a:r>
            <a:r>
              <a:rPr lang="zh-CN" altLang="en-US" sz="1800" dirty="0" smtClean="0"/>
              <a:t>分表</a:t>
            </a:r>
            <a:r>
              <a:rPr lang="en-US" altLang="zh-CN" sz="1800" dirty="0" smtClean="0"/>
              <a:t>key=id</a:t>
            </a:r>
            <a:r>
              <a:rPr lang="zh-CN" altLang="en-US" sz="1800" dirty="0" smtClean="0"/>
              <a:t>，（分库分表键可以不同，</a:t>
            </a:r>
            <a:r>
              <a:rPr lang="zh-CN" altLang="en-US" sz="1800" dirty="0"/>
              <a:t>字段</a:t>
            </a:r>
            <a:r>
              <a:rPr lang="zh-CN" altLang="en-US" sz="1800" dirty="0" smtClean="0"/>
              <a:t>类型可以为数字，日期等，读写时需要带上分库分表键）</a:t>
            </a:r>
            <a:endParaRPr lang="zh-CN" altLang="en-US" sz="1800" dirty="0"/>
          </a:p>
        </p:txBody>
      </p:sp>
      <p:sp>
        <p:nvSpPr>
          <p:cNvPr id="19" name="圆角矩形 18"/>
          <p:cNvSpPr/>
          <p:nvPr/>
        </p:nvSpPr>
        <p:spPr>
          <a:xfrm>
            <a:off x="838200" y="3168203"/>
            <a:ext cx="1828800" cy="11590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SELECT …  </a:t>
            </a:r>
          </a:p>
          <a:p>
            <a:r>
              <a:rPr lang="en-US" altLang="zh-CN" dirty="0" smtClean="0"/>
              <a:t>FROM POLICY</a:t>
            </a:r>
          </a:p>
          <a:p>
            <a:r>
              <a:rPr lang="en-US" altLang="zh-CN" dirty="0" smtClean="0"/>
              <a:t>WHERE ID = 12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812960" y="3593206"/>
            <a:ext cx="540913" cy="28333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452344" y="2292439"/>
            <a:ext cx="386366" cy="36447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TDDL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439977" y="2510926"/>
            <a:ext cx="1191296" cy="888644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DB_00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7730814" y="2884868"/>
            <a:ext cx="540913" cy="28333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7702103" y="5045522"/>
            <a:ext cx="540913" cy="28333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885665" y="2292439"/>
            <a:ext cx="2464159" cy="36447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DB_{00}=</a:t>
            </a:r>
            <a:r>
              <a:rPr lang="en-US" altLang="zh-CN" dirty="0" err="1" smtClean="0"/>
              <a:t>Math.</a:t>
            </a:r>
            <a:r>
              <a:rPr lang="en-US" altLang="zh-CN" i="1" dirty="0" err="1" smtClean="0"/>
              <a:t>abs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id.hashCode</a:t>
            </a:r>
            <a:r>
              <a:rPr lang="en-US" altLang="zh-CN" i="1" dirty="0" smtClean="0"/>
              <a:t>())%</a:t>
            </a:r>
            <a:r>
              <a:rPr lang="en-US" altLang="zh-CN" i="1" dirty="0" err="1" smtClean="0"/>
              <a:t>tbCount</a:t>
            </a:r>
            <a:endParaRPr lang="en-US" altLang="zh-CN" i="1" dirty="0" smtClean="0"/>
          </a:p>
          <a:p>
            <a:pPr algn="ctr"/>
            <a:endParaRPr lang="en-US" altLang="zh-CN" i="1" dirty="0"/>
          </a:p>
          <a:p>
            <a:pPr algn="ctr"/>
            <a:endParaRPr lang="en-US" altLang="zh-CN" i="1" dirty="0" smtClean="0"/>
          </a:p>
          <a:p>
            <a:pPr algn="ctr"/>
            <a:r>
              <a:rPr lang="en-US" altLang="zh-CN" i="1" dirty="0" smtClean="0"/>
              <a:t>Table_{0000}=(</a:t>
            </a:r>
            <a:r>
              <a:rPr lang="en-US" altLang="zh-CN" i="1" dirty="0" err="1"/>
              <a:t>Math.abs</a:t>
            </a:r>
            <a:r>
              <a:rPr lang="en-US" altLang="zh-CN" i="1" dirty="0"/>
              <a:t>(</a:t>
            </a:r>
            <a:r>
              <a:rPr lang="en-US" altLang="zh-CN" i="1" dirty="0" err="1"/>
              <a:t>id.hashCode</a:t>
            </a:r>
            <a:r>
              <a:rPr lang="en-US" altLang="zh-CN" i="1" dirty="0"/>
              <a:t>())%</a:t>
            </a:r>
            <a:r>
              <a:rPr lang="en-US" altLang="zh-CN" i="1" dirty="0" err="1" smtClean="0"/>
              <a:t>tbCount</a:t>
            </a:r>
            <a:r>
              <a:rPr lang="en-US" altLang="zh-CN" i="1" dirty="0" smtClean="0"/>
              <a:t>)/(</a:t>
            </a:r>
            <a:r>
              <a:rPr lang="en-US" altLang="zh-CN" i="1" dirty="0" err="1" smtClean="0"/>
              <a:t>tbCount</a:t>
            </a:r>
            <a:r>
              <a:rPr lang="en-US" altLang="zh-CN" i="1" dirty="0" smtClean="0"/>
              <a:t>/</a:t>
            </a:r>
            <a:r>
              <a:rPr lang="en-US" altLang="zh-CN" i="1" dirty="0" err="1" smtClean="0"/>
              <a:t>dbCount</a:t>
            </a:r>
            <a:r>
              <a:rPr lang="en-US" altLang="zh-CN" i="1" dirty="0" smtClean="0"/>
              <a:t>)</a:t>
            </a:r>
            <a:endParaRPr lang="zh-CN" altLang="en-US" dirty="0"/>
          </a:p>
        </p:txBody>
      </p:sp>
      <p:sp>
        <p:nvSpPr>
          <p:cNvPr id="43" name="流程图: 多文档 42"/>
          <p:cNvSpPr/>
          <p:nvPr/>
        </p:nvSpPr>
        <p:spPr>
          <a:xfrm>
            <a:off x="8345510" y="2292439"/>
            <a:ext cx="1481070" cy="1300767"/>
          </a:xfrm>
          <a:prstGeom prst="flowChartMulti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Table_0000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Table_0001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流程图: 多文档 43"/>
          <p:cNvSpPr/>
          <p:nvPr/>
        </p:nvSpPr>
        <p:spPr>
          <a:xfrm>
            <a:off x="8345510" y="4633848"/>
            <a:ext cx="1481070" cy="1303313"/>
          </a:xfrm>
          <a:prstGeom prst="flowChartMulti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Table_0002</a:t>
            </a:r>
          </a:p>
          <a:p>
            <a:pPr algn="ctr"/>
            <a:r>
              <a:rPr lang="en-US" altLang="zh-CN" dirty="0" smtClean="0"/>
              <a:t>Table_0003</a:t>
            </a:r>
            <a:endParaRPr lang="zh-CN" altLang="en-US" dirty="0"/>
          </a:p>
        </p:txBody>
      </p:sp>
      <p:sp>
        <p:nvSpPr>
          <p:cNvPr id="45" name="流程图: 磁盘 44"/>
          <p:cNvSpPr/>
          <p:nvPr/>
        </p:nvSpPr>
        <p:spPr>
          <a:xfrm>
            <a:off x="6443733" y="4759192"/>
            <a:ext cx="1191296" cy="888644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DB_01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66693" y="3335628"/>
            <a:ext cx="4211392" cy="1300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8496" y="3335628"/>
            <a:ext cx="1880315" cy="30183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6693" y="5035637"/>
            <a:ext cx="1918952" cy="13183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66693" y="1690688"/>
            <a:ext cx="6645499" cy="12456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67482" y="3335628"/>
            <a:ext cx="1944710" cy="13007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概念和原理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28090" y="5125790"/>
            <a:ext cx="888642" cy="32197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Matrix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028090" y="5570110"/>
            <a:ext cx="888642" cy="3219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Atom</a:t>
            </a:r>
          </a:p>
        </p:txBody>
      </p:sp>
      <p:sp>
        <p:nvSpPr>
          <p:cNvPr id="12" name="矩形 11"/>
          <p:cNvSpPr/>
          <p:nvPr/>
        </p:nvSpPr>
        <p:spPr>
          <a:xfrm>
            <a:off x="10045521" y="5570110"/>
            <a:ext cx="888642" cy="3219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0751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合并处理多个结果集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713" y="2467232"/>
            <a:ext cx="86963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1279</Words>
  <Application>Microsoft Office PowerPoint</Application>
  <PresentationFormat>宽屏</PresentationFormat>
  <Paragraphs>238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Calibri Light</vt:lpstr>
      <vt:lpstr>Office 主题</vt:lpstr>
      <vt:lpstr>TDDL</vt:lpstr>
      <vt:lpstr>目录</vt:lpstr>
      <vt:lpstr>概念和原理介绍-名词解释</vt:lpstr>
      <vt:lpstr>概念和原理介绍-位置</vt:lpstr>
      <vt:lpstr>概念和原理介绍-包含关系</vt:lpstr>
      <vt:lpstr>概念和原理介绍-拆分可独立使用</vt:lpstr>
      <vt:lpstr>概念和原理介绍-分库分表查询策略</vt:lpstr>
      <vt:lpstr>概念和原理介绍-执行过程</vt:lpstr>
      <vt:lpstr>合并处理多个结果集 </vt:lpstr>
      <vt:lpstr>使用入门-数据源配置</vt:lpstr>
      <vt:lpstr>指定静态文件，3.0以后支持动态推送</vt:lpstr>
      <vt:lpstr>使用入门- Sequence配置</vt:lpstr>
      <vt:lpstr>使用入门- Sequence配置</vt:lpstr>
      <vt:lpstr>使用入门-Diamond配置tddl规则</vt:lpstr>
      <vt:lpstr>使用入门-Diamond配置tddl规则</vt:lpstr>
      <vt:lpstr>使用入门-Diamond配置tddl规则</vt:lpstr>
      <vt:lpstr>使用入门-Diamond配置tddl规则</vt:lpstr>
      <vt:lpstr>使用入门-Diamond配置tddl规则</vt:lpstr>
      <vt:lpstr>使用入门</vt:lpstr>
      <vt:lpstr>RouteHelper</vt:lpstr>
      <vt:lpstr>PowerPoint 演示文稿</vt:lpstr>
      <vt:lpstr>Hint</vt:lpstr>
      <vt:lpstr>使用入门</vt:lpstr>
      <vt:lpstr>PowerPoint 演示文稿</vt:lpstr>
      <vt:lpstr>场景举例</vt:lpstr>
      <vt:lpstr>场景举例</vt:lpstr>
      <vt:lpstr>场景举例</vt:lpstr>
      <vt:lpstr>下一代-DRDS</vt:lpstr>
      <vt:lpstr>获取资料</vt:lpstr>
      <vt:lpstr>参考文献</vt:lpstr>
      <vt:lpstr>Thanks</vt:lpstr>
      <vt:lpstr>diamond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TDDL</dc:title>
  <dc:creator>liulei</dc:creator>
  <cp:lastModifiedBy>liulei</cp:lastModifiedBy>
  <cp:revision>317</cp:revision>
  <dcterms:created xsi:type="dcterms:W3CDTF">2014-12-24T03:04:34Z</dcterms:created>
  <dcterms:modified xsi:type="dcterms:W3CDTF">2015-05-06T05:08:59Z</dcterms:modified>
</cp:coreProperties>
</file>