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AD35-250A-A14B-98D7-247671BA2958}" type="datetimeFigureOut">
              <a:rPr kumimoji="1" lang="zh-CN" altLang="en-US" smtClean="0"/>
              <a:t>11/20/15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BE15-A628-2C41-8C60-3B84BE2F02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638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AD35-250A-A14B-98D7-247671BA2958}" type="datetimeFigureOut">
              <a:rPr kumimoji="1" lang="zh-CN" altLang="en-US" smtClean="0"/>
              <a:t>11/20/15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BE15-A628-2C41-8C60-3B84BE2F02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83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AD35-250A-A14B-98D7-247671BA2958}" type="datetimeFigureOut">
              <a:rPr kumimoji="1" lang="zh-CN" altLang="en-US" smtClean="0"/>
              <a:t>11/20/15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BE15-A628-2C41-8C60-3B84BE2F02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74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AD35-250A-A14B-98D7-247671BA2958}" type="datetimeFigureOut">
              <a:rPr kumimoji="1" lang="zh-CN" altLang="en-US" smtClean="0"/>
              <a:t>11/20/15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BE15-A628-2C41-8C60-3B84BE2F02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119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AD35-250A-A14B-98D7-247671BA2958}" type="datetimeFigureOut">
              <a:rPr kumimoji="1" lang="zh-CN" altLang="en-US" smtClean="0"/>
              <a:t>11/20/15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BE15-A628-2C41-8C60-3B84BE2F02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190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AD35-250A-A14B-98D7-247671BA2958}" type="datetimeFigureOut">
              <a:rPr kumimoji="1" lang="zh-CN" altLang="en-US" smtClean="0"/>
              <a:t>11/20/15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BE15-A628-2C41-8C60-3B84BE2F02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78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AD35-250A-A14B-98D7-247671BA2958}" type="datetimeFigureOut">
              <a:rPr kumimoji="1" lang="zh-CN" altLang="en-US" smtClean="0"/>
              <a:t>11/20/15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BE15-A628-2C41-8C60-3B84BE2F02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55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AD35-250A-A14B-98D7-247671BA2958}" type="datetimeFigureOut">
              <a:rPr kumimoji="1" lang="zh-CN" altLang="en-US" smtClean="0"/>
              <a:t>11/20/15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BE15-A628-2C41-8C60-3B84BE2F02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8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AD35-250A-A14B-98D7-247671BA2958}" type="datetimeFigureOut">
              <a:rPr kumimoji="1" lang="zh-CN" altLang="en-US" smtClean="0"/>
              <a:t>11/20/15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BE15-A628-2C41-8C60-3B84BE2F02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02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AD35-250A-A14B-98D7-247671BA2958}" type="datetimeFigureOut">
              <a:rPr kumimoji="1" lang="zh-CN" altLang="en-US" smtClean="0"/>
              <a:t>11/20/15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BE15-A628-2C41-8C60-3B84BE2F02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51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AD35-250A-A14B-98D7-247671BA2958}" type="datetimeFigureOut">
              <a:rPr kumimoji="1" lang="zh-CN" altLang="en-US" smtClean="0"/>
              <a:t>11/20/15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BE15-A628-2C41-8C60-3B84BE2F02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863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8AD35-250A-A14B-98D7-247671BA2958}" type="datetimeFigureOut">
              <a:rPr kumimoji="1" lang="zh-CN" altLang="en-US" smtClean="0"/>
              <a:t>11/20/15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FBE15-A628-2C41-8C60-3B84BE2F02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30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tient_001_a_Daily_Hour_Cou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97" y="633006"/>
            <a:ext cx="4362421" cy="3861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399" y="946134"/>
            <a:ext cx="902811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发生次数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2" name="Picture 1" descr="patient_001_a_daily_sc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03" y="2295702"/>
            <a:ext cx="3254733" cy="2441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1323" y="229262"/>
            <a:ext cx="46987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latin typeface="Heiti SC Light"/>
                <a:ea typeface="Heiti SC Light"/>
                <a:cs typeface="Heiti SC Light"/>
              </a:rPr>
              <a:t>幻听干预仪初步试验结果</a:t>
            </a:r>
            <a:endParaRPr kumimoji="1" lang="zh-CN" altLang="en-US" sz="3200" b="1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9604" y="1315466"/>
            <a:ext cx="382209" cy="61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5980" y="3643486"/>
            <a:ext cx="108234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按小时统计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11640" y="3788183"/>
            <a:ext cx="652871" cy="139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2732" y="4702732"/>
            <a:ext cx="902811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使用天数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172988" y="4229903"/>
            <a:ext cx="124735" cy="445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61813" y="4494557"/>
            <a:ext cx="2335965" cy="1767105"/>
            <a:chOff x="861813" y="4657389"/>
            <a:chExt cx="2335965" cy="1767105"/>
          </a:xfrm>
        </p:grpSpPr>
        <p:pic>
          <p:nvPicPr>
            <p:cNvPr id="7" name="Picture 6" descr="patient_001_a_Morning_Aftenoon_count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13" y="4672520"/>
              <a:ext cx="2335965" cy="17519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738076" y="4657389"/>
              <a:ext cx="10574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/>
                <a:t>P</a:t>
              </a:r>
              <a:r>
                <a:rPr kumimoji="1" lang="zh-CN" altLang="en-US" sz="1600" dirty="0" smtClean="0"/>
                <a:t> </a:t>
              </a:r>
              <a:r>
                <a:rPr kumimoji="1" lang="en-US" altLang="zh-CN" sz="1600" dirty="0" smtClean="0"/>
                <a:t>=</a:t>
              </a:r>
              <a:r>
                <a:rPr kumimoji="1" lang="zh-CN" altLang="en-US" sz="1600" dirty="0" smtClean="0"/>
                <a:t> </a:t>
              </a:r>
              <a:r>
                <a:rPr kumimoji="1" lang="nb-NO" altLang="zh-CN" sz="1600" dirty="0" smtClean="0"/>
                <a:t>0.0186</a:t>
              </a:r>
              <a:r>
                <a:rPr kumimoji="1" lang="zh-CN" altLang="en-US" sz="1600" dirty="0" smtClean="0"/>
                <a:t> </a:t>
              </a:r>
              <a:endParaRPr kumimoji="1" lang="zh-CN" altLang="en-US" sz="16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79604" y="6261662"/>
            <a:ext cx="3507291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Heiti SC Light"/>
                <a:ea typeface="Heiti SC Light"/>
                <a:cs typeface="Heiti SC Light"/>
              </a:rPr>
              <a:t>该病人上午幻听次数显著高于下午（一个病人，</a:t>
            </a:r>
            <a:r>
              <a:rPr kumimoji="1" lang="en-US" altLang="zh-CN" sz="1100" dirty="0" smtClean="0">
                <a:latin typeface="Heiti SC Light"/>
                <a:ea typeface="Heiti SC Light"/>
                <a:cs typeface="Heiti SC Light"/>
              </a:rPr>
              <a:t>7</a:t>
            </a:r>
            <a:r>
              <a:rPr kumimoji="1" lang="zh-CN" altLang="en-US" sz="1100" dirty="0" smtClean="0">
                <a:latin typeface="Heiti SC Light"/>
                <a:ea typeface="Heiti SC Light"/>
                <a:cs typeface="Heiti SC Light"/>
              </a:rPr>
              <a:t>天）</a:t>
            </a:r>
            <a:endParaRPr kumimoji="1" lang="zh-CN" altLang="en-US" sz="11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5462" y="1711549"/>
            <a:ext cx="2518638" cy="307777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病人每天做任务的平均正确率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85463" y="4736752"/>
            <a:ext cx="251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正确率较高，任务难度需要适当提高</a:t>
            </a:r>
            <a:endParaRPr kumimoji="1"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76817" y="5878800"/>
            <a:ext cx="300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目前还不确定病情是否显著好转。需要更多的训练。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Howard Hughes Medical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Ninglong Xu</dc:creator>
  <cp:lastModifiedBy>Ninglong Xu</cp:lastModifiedBy>
  <cp:revision>6</cp:revision>
  <dcterms:created xsi:type="dcterms:W3CDTF">2015-11-20T06:24:58Z</dcterms:created>
  <dcterms:modified xsi:type="dcterms:W3CDTF">2015-11-20T07:10:58Z</dcterms:modified>
</cp:coreProperties>
</file>