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73" r:id="rId2"/>
    <p:sldId id="287" r:id="rId3"/>
    <p:sldId id="274" r:id="rId4"/>
    <p:sldId id="256" r:id="rId5"/>
    <p:sldId id="288" r:id="rId6"/>
    <p:sldId id="289" r:id="rId7"/>
    <p:sldId id="290" r:id="rId8"/>
    <p:sldId id="291" r:id="rId9"/>
    <p:sldId id="292" r:id="rId10"/>
    <p:sldId id="293" r:id="rId11"/>
    <p:sldId id="294" r:id="rId12"/>
    <p:sldId id="295" r:id="rId13"/>
    <p:sldId id="296" r:id="rId14"/>
    <p:sldId id="28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C64C4D-545F-4E97-963C-652E6AE229C6}" v="2" dt="2024-06-06T18:23:44.2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1622"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an Saxena" userId="16179861ba5eca41" providerId="LiveId" clId="{98C64C4D-545F-4E97-963C-652E6AE229C6}"/>
    <pc:docChg chg="undo custSel addSld delSld modSld sldOrd">
      <pc:chgData name="Aman Saxena" userId="16179861ba5eca41" providerId="LiveId" clId="{98C64C4D-545F-4E97-963C-652E6AE229C6}" dt="2024-06-07T02:11:16.477" v="2030" actId="47"/>
      <pc:docMkLst>
        <pc:docMk/>
      </pc:docMkLst>
      <pc:sldChg chg="modSp mod">
        <pc:chgData name="Aman Saxena" userId="16179861ba5eca41" providerId="LiveId" clId="{98C64C4D-545F-4E97-963C-652E6AE229C6}" dt="2024-06-06T16:27:33.205" v="47" actId="207"/>
        <pc:sldMkLst>
          <pc:docMk/>
          <pc:sldMk cId="1147164738" sldId="256"/>
        </pc:sldMkLst>
        <pc:spChg chg="mod">
          <ac:chgData name="Aman Saxena" userId="16179861ba5eca41" providerId="LiveId" clId="{98C64C4D-545F-4E97-963C-652E6AE229C6}" dt="2024-06-06T16:17:14.635" v="30" actId="14100"/>
          <ac:spMkLst>
            <pc:docMk/>
            <pc:sldMk cId="1147164738" sldId="256"/>
            <ac:spMk id="2" creationId="{C18694BE-B1EC-DE0E-5D09-7CF27BCC2BFA}"/>
          </ac:spMkLst>
        </pc:spChg>
        <pc:spChg chg="mod">
          <ac:chgData name="Aman Saxena" userId="16179861ba5eca41" providerId="LiveId" clId="{98C64C4D-545F-4E97-963C-652E6AE229C6}" dt="2024-06-06T16:27:33.205" v="47" actId="207"/>
          <ac:spMkLst>
            <pc:docMk/>
            <pc:sldMk cId="1147164738" sldId="256"/>
            <ac:spMk id="3" creationId="{6AA3E960-C578-C399-7481-C35FC9452777}"/>
          </ac:spMkLst>
        </pc:spChg>
      </pc:sldChg>
      <pc:sldChg chg="modSp mod">
        <pc:chgData name="Aman Saxena" userId="16179861ba5eca41" providerId="LiveId" clId="{98C64C4D-545F-4E97-963C-652E6AE229C6}" dt="2024-06-06T16:28:53.493" v="48" actId="20577"/>
        <pc:sldMkLst>
          <pc:docMk/>
          <pc:sldMk cId="338465272" sldId="273"/>
        </pc:sldMkLst>
        <pc:spChg chg="mod">
          <ac:chgData name="Aman Saxena" userId="16179861ba5eca41" providerId="LiveId" clId="{98C64C4D-545F-4E97-963C-652E6AE229C6}" dt="2024-06-06T15:53:42.465" v="1" actId="14100"/>
          <ac:spMkLst>
            <pc:docMk/>
            <pc:sldMk cId="338465272" sldId="273"/>
            <ac:spMk id="9" creationId="{1E5E26F1-EFF5-DDA8-8A5F-1128CE00829C}"/>
          </ac:spMkLst>
        </pc:spChg>
        <pc:spChg chg="mod">
          <ac:chgData name="Aman Saxena" userId="16179861ba5eca41" providerId="LiveId" clId="{98C64C4D-545F-4E97-963C-652E6AE229C6}" dt="2024-06-06T16:28:53.493" v="48" actId="20577"/>
          <ac:spMkLst>
            <pc:docMk/>
            <pc:sldMk cId="338465272" sldId="273"/>
            <ac:spMk id="10" creationId="{5C8848DE-78E8-9418-C1E1-C402D2D5D384}"/>
          </ac:spMkLst>
        </pc:spChg>
      </pc:sldChg>
      <pc:sldChg chg="modSp new mod">
        <pc:chgData name="Aman Saxena" userId="16179861ba5eca41" providerId="LiveId" clId="{98C64C4D-545F-4E97-963C-652E6AE229C6}" dt="2024-06-06T16:35:59.560" v="110" actId="20577"/>
        <pc:sldMkLst>
          <pc:docMk/>
          <pc:sldMk cId="275658173" sldId="274"/>
        </pc:sldMkLst>
        <pc:spChg chg="mod">
          <ac:chgData name="Aman Saxena" userId="16179861ba5eca41" providerId="LiveId" clId="{98C64C4D-545F-4E97-963C-652E6AE229C6}" dt="2024-06-06T16:35:12.214" v="106" actId="14100"/>
          <ac:spMkLst>
            <pc:docMk/>
            <pc:sldMk cId="275658173" sldId="274"/>
            <ac:spMk id="2" creationId="{6C6304AD-3328-81C6-7A06-9809B838E8C5}"/>
          </ac:spMkLst>
        </pc:spChg>
        <pc:spChg chg="mod">
          <ac:chgData name="Aman Saxena" userId="16179861ba5eca41" providerId="LiveId" clId="{98C64C4D-545F-4E97-963C-652E6AE229C6}" dt="2024-06-06T16:35:59.560" v="110" actId="20577"/>
          <ac:spMkLst>
            <pc:docMk/>
            <pc:sldMk cId="275658173" sldId="274"/>
            <ac:spMk id="3" creationId="{AD5030C4-D6B6-BADA-08DF-E8CCEDC2C9F5}"/>
          </ac:spMkLst>
        </pc:spChg>
      </pc:sldChg>
      <pc:sldChg chg="modSp new mod">
        <pc:chgData name="Aman Saxena" userId="16179861ba5eca41" providerId="LiveId" clId="{98C64C4D-545F-4E97-963C-652E6AE229C6}" dt="2024-06-06T16:41:42.680" v="175" actId="207"/>
        <pc:sldMkLst>
          <pc:docMk/>
          <pc:sldMk cId="761669791" sldId="275"/>
        </pc:sldMkLst>
        <pc:spChg chg="mod">
          <ac:chgData name="Aman Saxena" userId="16179861ba5eca41" providerId="LiveId" clId="{98C64C4D-545F-4E97-963C-652E6AE229C6}" dt="2024-06-06T16:37:03.040" v="153" actId="14100"/>
          <ac:spMkLst>
            <pc:docMk/>
            <pc:sldMk cId="761669791" sldId="275"/>
            <ac:spMk id="2" creationId="{101C887A-D961-AC0A-A6F3-9873100659FF}"/>
          </ac:spMkLst>
        </pc:spChg>
        <pc:spChg chg="mod">
          <ac:chgData name="Aman Saxena" userId="16179861ba5eca41" providerId="LiveId" clId="{98C64C4D-545F-4E97-963C-652E6AE229C6}" dt="2024-06-06T16:41:42.680" v="175" actId="207"/>
          <ac:spMkLst>
            <pc:docMk/>
            <pc:sldMk cId="761669791" sldId="275"/>
            <ac:spMk id="3" creationId="{A5EC5A29-DBEF-B1A0-1F01-85A6A1F9F0D5}"/>
          </ac:spMkLst>
        </pc:spChg>
      </pc:sldChg>
      <pc:sldChg chg="new del">
        <pc:chgData name="Aman Saxena" userId="16179861ba5eca41" providerId="LiveId" clId="{98C64C4D-545F-4E97-963C-652E6AE229C6}" dt="2024-06-06T16:44:11.110" v="177" actId="47"/>
        <pc:sldMkLst>
          <pc:docMk/>
          <pc:sldMk cId="89499688" sldId="276"/>
        </pc:sldMkLst>
      </pc:sldChg>
      <pc:sldChg chg="addSp modSp new del mod">
        <pc:chgData name="Aman Saxena" userId="16179861ba5eca41" providerId="LiveId" clId="{98C64C4D-545F-4E97-963C-652E6AE229C6}" dt="2024-06-07T02:11:16.477" v="2030" actId="47"/>
        <pc:sldMkLst>
          <pc:docMk/>
          <pc:sldMk cId="2801897774" sldId="276"/>
        </pc:sldMkLst>
        <pc:picChg chg="add mod">
          <ac:chgData name="Aman Saxena" userId="16179861ba5eca41" providerId="LiveId" clId="{98C64C4D-545F-4E97-963C-652E6AE229C6}" dt="2024-06-06T18:25:32.593" v="1781" actId="14100"/>
          <ac:picMkLst>
            <pc:docMk/>
            <pc:sldMk cId="2801897774" sldId="276"/>
            <ac:picMk id="3" creationId="{EC2F49D1-66E4-1B37-964F-AAAC77507E44}"/>
          </ac:picMkLst>
        </pc:picChg>
      </pc:sldChg>
      <pc:sldChg chg="modSp new mod">
        <pc:chgData name="Aman Saxena" userId="16179861ba5eca41" providerId="LiveId" clId="{98C64C4D-545F-4E97-963C-652E6AE229C6}" dt="2024-06-06T17:07:34.958" v="552" actId="20577"/>
        <pc:sldMkLst>
          <pc:docMk/>
          <pc:sldMk cId="4289117745" sldId="277"/>
        </pc:sldMkLst>
        <pc:spChg chg="mod">
          <ac:chgData name="Aman Saxena" userId="16179861ba5eca41" providerId="LiveId" clId="{98C64C4D-545F-4E97-963C-652E6AE229C6}" dt="2024-06-06T16:48:10.255" v="295" actId="14100"/>
          <ac:spMkLst>
            <pc:docMk/>
            <pc:sldMk cId="4289117745" sldId="277"/>
            <ac:spMk id="2" creationId="{66110F92-C9FA-9F65-F061-1C3EDA1C75A2}"/>
          </ac:spMkLst>
        </pc:spChg>
        <pc:spChg chg="mod">
          <ac:chgData name="Aman Saxena" userId="16179861ba5eca41" providerId="LiveId" clId="{98C64C4D-545F-4E97-963C-652E6AE229C6}" dt="2024-06-06T17:07:34.958" v="552" actId="20577"/>
          <ac:spMkLst>
            <pc:docMk/>
            <pc:sldMk cId="4289117745" sldId="277"/>
            <ac:spMk id="3" creationId="{7B496F96-FB53-DB39-046C-7E93E7376C86}"/>
          </ac:spMkLst>
        </pc:spChg>
      </pc:sldChg>
      <pc:sldChg chg="modSp new mod">
        <pc:chgData name="Aman Saxena" userId="16179861ba5eca41" providerId="LiveId" clId="{98C64C4D-545F-4E97-963C-652E6AE229C6}" dt="2024-06-06T17:07:19.899" v="549" actId="207"/>
        <pc:sldMkLst>
          <pc:docMk/>
          <pc:sldMk cId="4195301552" sldId="278"/>
        </pc:sldMkLst>
        <pc:spChg chg="mod">
          <ac:chgData name="Aman Saxena" userId="16179861ba5eca41" providerId="LiveId" clId="{98C64C4D-545F-4E97-963C-652E6AE229C6}" dt="2024-06-06T17:04:04.225" v="480" actId="14100"/>
          <ac:spMkLst>
            <pc:docMk/>
            <pc:sldMk cId="4195301552" sldId="278"/>
            <ac:spMk id="2" creationId="{B762B53C-0C81-2AB1-9A20-66B4D38FA801}"/>
          </ac:spMkLst>
        </pc:spChg>
        <pc:spChg chg="mod">
          <ac:chgData name="Aman Saxena" userId="16179861ba5eca41" providerId="LiveId" clId="{98C64C4D-545F-4E97-963C-652E6AE229C6}" dt="2024-06-06T17:07:19.899" v="549" actId="207"/>
          <ac:spMkLst>
            <pc:docMk/>
            <pc:sldMk cId="4195301552" sldId="278"/>
            <ac:spMk id="3" creationId="{881D0CF1-60A3-9043-338C-C2C4C0A0ADE9}"/>
          </ac:spMkLst>
        </pc:spChg>
      </pc:sldChg>
      <pc:sldChg chg="modSp new mod">
        <pc:chgData name="Aman Saxena" userId="16179861ba5eca41" providerId="LiveId" clId="{98C64C4D-545F-4E97-963C-652E6AE229C6}" dt="2024-06-06T18:24:57.776" v="1779" actId="13926"/>
        <pc:sldMkLst>
          <pc:docMk/>
          <pc:sldMk cId="2172896908" sldId="279"/>
        </pc:sldMkLst>
        <pc:spChg chg="mod">
          <ac:chgData name="Aman Saxena" userId="16179861ba5eca41" providerId="LiveId" clId="{98C64C4D-545F-4E97-963C-652E6AE229C6}" dt="2024-06-06T18:24:57.776" v="1779" actId="13926"/>
          <ac:spMkLst>
            <pc:docMk/>
            <pc:sldMk cId="2172896908" sldId="279"/>
            <ac:spMk id="2" creationId="{076C9EAA-3D32-CF88-219B-6225F0DF94CA}"/>
          </ac:spMkLst>
        </pc:spChg>
        <pc:spChg chg="mod">
          <ac:chgData name="Aman Saxena" userId="16179861ba5eca41" providerId="LiveId" clId="{98C64C4D-545F-4E97-963C-652E6AE229C6}" dt="2024-06-06T17:16:14.983" v="553" actId="20577"/>
          <ac:spMkLst>
            <pc:docMk/>
            <pc:sldMk cId="2172896908" sldId="279"/>
            <ac:spMk id="3" creationId="{239064EB-7066-FBCA-69FA-577B08124077}"/>
          </ac:spMkLst>
        </pc:spChg>
      </pc:sldChg>
      <pc:sldChg chg="modSp new mod">
        <pc:chgData name="Aman Saxena" userId="16179861ba5eca41" providerId="LiveId" clId="{98C64C4D-545F-4E97-963C-652E6AE229C6}" dt="2024-06-06T17:26:41.422" v="685" actId="255"/>
        <pc:sldMkLst>
          <pc:docMk/>
          <pc:sldMk cId="3425096952" sldId="280"/>
        </pc:sldMkLst>
        <pc:spChg chg="mod">
          <ac:chgData name="Aman Saxena" userId="16179861ba5eca41" providerId="LiveId" clId="{98C64C4D-545F-4E97-963C-652E6AE229C6}" dt="2024-06-06T17:23:59.649" v="613" actId="14100"/>
          <ac:spMkLst>
            <pc:docMk/>
            <pc:sldMk cId="3425096952" sldId="280"/>
            <ac:spMk id="2" creationId="{BC2D5490-FB6F-9C1A-50E8-772DD486774F}"/>
          </ac:spMkLst>
        </pc:spChg>
        <pc:spChg chg="mod">
          <ac:chgData name="Aman Saxena" userId="16179861ba5eca41" providerId="LiveId" clId="{98C64C4D-545F-4E97-963C-652E6AE229C6}" dt="2024-06-06T17:26:41.422" v="685" actId="255"/>
          <ac:spMkLst>
            <pc:docMk/>
            <pc:sldMk cId="3425096952" sldId="280"/>
            <ac:spMk id="3" creationId="{D9AEF918-A7F7-3499-3187-78A0253CC968}"/>
          </ac:spMkLst>
        </pc:spChg>
      </pc:sldChg>
      <pc:sldChg chg="modSp new mod">
        <pc:chgData name="Aman Saxena" userId="16179861ba5eca41" providerId="LiveId" clId="{98C64C4D-545F-4E97-963C-652E6AE229C6}" dt="2024-06-06T18:25:14.559" v="1780" actId="20577"/>
        <pc:sldMkLst>
          <pc:docMk/>
          <pc:sldMk cId="1716247672" sldId="281"/>
        </pc:sldMkLst>
        <pc:spChg chg="mod">
          <ac:chgData name="Aman Saxena" userId="16179861ba5eca41" providerId="LiveId" clId="{98C64C4D-545F-4E97-963C-652E6AE229C6}" dt="2024-06-06T17:32:06.959" v="729" actId="2711"/>
          <ac:spMkLst>
            <pc:docMk/>
            <pc:sldMk cId="1716247672" sldId="281"/>
            <ac:spMk id="2" creationId="{DA023EA9-75E5-A3D5-F109-48AE9A84C97A}"/>
          </ac:spMkLst>
        </pc:spChg>
        <pc:spChg chg="mod">
          <ac:chgData name="Aman Saxena" userId="16179861ba5eca41" providerId="LiveId" clId="{98C64C4D-545F-4E97-963C-652E6AE229C6}" dt="2024-06-06T18:25:14.559" v="1780" actId="20577"/>
          <ac:spMkLst>
            <pc:docMk/>
            <pc:sldMk cId="1716247672" sldId="281"/>
            <ac:spMk id="3" creationId="{04333A48-FA35-D458-5798-E620988515C5}"/>
          </ac:spMkLst>
        </pc:spChg>
      </pc:sldChg>
      <pc:sldChg chg="new del">
        <pc:chgData name="Aman Saxena" userId="16179861ba5eca41" providerId="LiveId" clId="{98C64C4D-545F-4E97-963C-652E6AE229C6}" dt="2024-06-06T17:44:52.590" v="1193" actId="47"/>
        <pc:sldMkLst>
          <pc:docMk/>
          <pc:sldMk cId="1370974902" sldId="282"/>
        </pc:sldMkLst>
      </pc:sldChg>
      <pc:sldChg chg="modSp new mod ord">
        <pc:chgData name="Aman Saxena" userId="16179861ba5eca41" providerId="LiveId" clId="{98C64C4D-545F-4E97-963C-652E6AE229C6}" dt="2024-06-06T18:22:14.360" v="1760" actId="207"/>
        <pc:sldMkLst>
          <pc:docMk/>
          <pc:sldMk cId="2198404197" sldId="282"/>
        </pc:sldMkLst>
        <pc:spChg chg="mod">
          <ac:chgData name="Aman Saxena" userId="16179861ba5eca41" providerId="LiveId" clId="{98C64C4D-545F-4E97-963C-652E6AE229C6}" dt="2024-06-06T17:52:07.177" v="1517" actId="14100"/>
          <ac:spMkLst>
            <pc:docMk/>
            <pc:sldMk cId="2198404197" sldId="282"/>
            <ac:spMk id="2" creationId="{2F0BA574-8EF5-6C3F-B8AD-0E62D089C90D}"/>
          </ac:spMkLst>
        </pc:spChg>
        <pc:spChg chg="mod">
          <ac:chgData name="Aman Saxena" userId="16179861ba5eca41" providerId="LiveId" clId="{98C64C4D-545F-4E97-963C-652E6AE229C6}" dt="2024-06-06T18:22:14.360" v="1760" actId="207"/>
          <ac:spMkLst>
            <pc:docMk/>
            <pc:sldMk cId="2198404197" sldId="282"/>
            <ac:spMk id="3" creationId="{D23D04D8-B271-FDD8-896B-08FAED9FF88C}"/>
          </ac:spMkLst>
        </pc:spChg>
      </pc:sldChg>
      <pc:sldChg chg="new del">
        <pc:chgData name="Aman Saxena" userId="16179861ba5eca41" providerId="LiveId" clId="{98C64C4D-545F-4E97-963C-652E6AE229C6}" dt="2024-06-06T17:45:10.680" v="1195" actId="47"/>
        <pc:sldMkLst>
          <pc:docMk/>
          <pc:sldMk cId="2408029662" sldId="282"/>
        </pc:sldMkLst>
      </pc:sldChg>
      <pc:sldChg chg="addSp modSp new del mod">
        <pc:chgData name="Aman Saxena" userId="16179861ba5eca41" providerId="LiveId" clId="{98C64C4D-545F-4E97-963C-652E6AE229C6}" dt="2024-06-06T17:44:18.012" v="1191" actId="47"/>
        <pc:sldMkLst>
          <pc:docMk/>
          <pc:sldMk cId="2926649757" sldId="282"/>
        </pc:sldMkLst>
        <pc:spChg chg="add mod">
          <ac:chgData name="Aman Saxena" userId="16179861ba5eca41" providerId="LiveId" clId="{98C64C4D-545F-4E97-963C-652E6AE229C6}" dt="2024-06-06T17:44:13.915" v="1190" actId="20577"/>
          <ac:spMkLst>
            <pc:docMk/>
            <pc:sldMk cId="2926649757" sldId="282"/>
            <ac:spMk id="3" creationId="{932925CD-F9F6-B868-D16F-88AE8C20073D}"/>
          </ac:spMkLst>
        </pc:spChg>
      </pc:sldChg>
      <pc:sldChg chg="modSp new mod">
        <pc:chgData name="Aman Saxena" userId="16179861ba5eca41" providerId="LiveId" clId="{98C64C4D-545F-4E97-963C-652E6AE229C6}" dt="2024-06-06T18:22:22.455" v="1761" actId="207"/>
        <pc:sldMkLst>
          <pc:docMk/>
          <pc:sldMk cId="2371384236" sldId="283"/>
        </pc:sldMkLst>
        <pc:spChg chg="mod">
          <ac:chgData name="Aman Saxena" userId="16179861ba5eca41" providerId="LiveId" clId="{98C64C4D-545F-4E97-963C-652E6AE229C6}" dt="2024-06-06T18:03:08.554" v="1554" actId="14100"/>
          <ac:spMkLst>
            <pc:docMk/>
            <pc:sldMk cId="2371384236" sldId="283"/>
            <ac:spMk id="2" creationId="{96EFFFF0-5D52-1613-FC6F-0BF7179C486B}"/>
          </ac:spMkLst>
        </pc:spChg>
        <pc:spChg chg="mod">
          <ac:chgData name="Aman Saxena" userId="16179861ba5eca41" providerId="LiveId" clId="{98C64C4D-545F-4E97-963C-652E6AE229C6}" dt="2024-06-06T18:22:22.455" v="1761" actId="207"/>
          <ac:spMkLst>
            <pc:docMk/>
            <pc:sldMk cId="2371384236" sldId="283"/>
            <ac:spMk id="3" creationId="{E8721723-689E-E004-7110-B3D66A632408}"/>
          </ac:spMkLst>
        </pc:spChg>
      </pc:sldChg>
      <pc:sldChg chg="modSp new mod">
        <pc:chgData name="Aman Saxena" userId="16179861ba5eca41" providerId="LiveId" clId="{98C64C4D-545F-4E97-963C-652E6AE229C6}" dt="2024-06-06T18:28:00.109" v="1785" actId="14100"/>
        <pc:sldMkLst>
          <pc:docMk/>
          <pc:sldMk cId="3845805754" sldId="284"/>
        </pc:sldMkLst>
        <pc:spChg chg="mod">
          <ac:chgData name="Aman Saxena" userId="16179861ba5eca41" providerId="LiveId" clId="{98C64C4D-545F-4E97-963C-652E6AE229C6}" dt="2024-06-06T18:08:09.222" v="1579" actId="14100"/>
          <ac:spMkLst>
            <pc:docMk/>
            <pc:sldMk cId="3845805754" sldId="284"/>
            <ac:spMk id="2" creationId="{B71D2FFC-4F66-74EF-039F-DEDA6CE76767}"/>
          </ac:spMkLst>
        </pc:spChg>
        <pc:spChg chg="mod">
          <ac:chgData name="Aman Saxena" userId="16179861ba5eca41" providerId="LiveId" clId="{98C64C4D-545F-4E97-963C-652E6AE229C6}" dt="2024-06-06T18:28:00.109" v="1785" actId="14100"/>
          <ac:spMkLst>
            <pc:docMk/>
            <pc:sldMk cId="3845805754" sldId="284"/>
            <ac:spMk id="3" creationId="{AD0BD97E-4332-C65F-7079-9F48BA33A64F}"/>
          </ac:spMkLst>
        </pc:spChg>
      </pc:sldChg>
      <pc:sldChg chg="modSp new mod">
        <pc:chgData name="Aman Saxena" userId="16179861ba5eca41" providerId="LiveId" clId="{98C64C4D-545F-4E97-963C-652E6AE229C6}" dt="2024-06-06T18:29:11.268" v="1794" actId="20577"/>
        <pc:sldMkLst>
          <pc:docMk/>
          <pc:sldMk cId="2509255825" sldId="285"/>
        </pc:sldMkLst>
        <pc:spChg chg="mod">
          <ac:chgData name="Aman Saxena" userId="16179861ba5eca41" providerId="LiveId" clId="{98C64C4D-545F-4E97-963C-652E6AE229C6}" dt="2024-06-06T18:14:07.442" v="1656" actId="14100"/>
          <ac:spMkLst>
            <pc:docMk/>
            <pc:sldMk cId="2509255825" sldId="285"/>
            <ac:spMk id="2" creationId="{1C0AA356-86DB-5B5D-12E6-B799C5F3D868}"/>
          </ac:spMkLst>
        </pc:spChg>
        <pc:spChg chg="mod">
          <ac:chgData name="Aman Saxena" userId="16179861ba5eca41" providerId="LiveId" clId="{98C64C4D-545F-4E97-963C-652E6AE229C6}" dt="2024-06-06T18:29:11.268" v="1794" actId="20577"/>
          <ac:spMkLst>
            <pc:docMk/>
            <pc:sldMk cId="2509255825" sldId="285"/>
            <ac:spMk id="3" creationId="{349FD3C6-A0F0-306B-81C6-23D8B7BAEEAF}"/>
          </ac:spMkLst>
        </pc:spChg>
      </pc:sldChg>
      <pc:sldChg chg="addSp modSp new mod">
        <pc:chgData name="Aman Saxena" userId="16179861ba5eca41" providerId="LiveId" clId="{98C64C4D-545F-4E97-963C-652E6AE229C6}" dt="2024-06-06T18:24:11.980" v="1778" actId="14100"/>
        <pc:sldMkLst>
          <pc:docMk/>
          <pc:sldMk cId="3413463509" sldId="286"/>
        </pc:sldMkLst>
        <pc:picChg chg="add mod">
          <ac:chgData name="Aman Saxena" userId="16179861ba5eca41" providerId="LiveId" clId="{98C64C4D-545F-4E97-963C-652E6AE229C6}" dt="2024-06-06T18:24:11.980" v="1778" actId="14100"/>
          <ac:picMkLst>
            <pc:docMk/>
            <pc:sldMk cId="3413463509" sldId="286"/>
            <ac:picMk id="3" creationId="{5D7D527D-0FD8-7105-F999-641F7F0759ED}"/>
          </ac:picMkLst>
        </pc:picChg>
      </pc:sldChg>
      <pc:sldChg chg="modSp new mod">
        <pc:chgData name="Aman Saxena" userId="16179861ba5eca41" providerId="LiveId" clId="{98C64C4D-545F-4E97-963C-652E6AE229C6}" dt="2024-06-07T01:55:48.962" v="2029" actId="20577"/>
        <pc:sldMkLst>
          <pc:docMk/>
          <pc:sldMk cId="2155016547" sldId="287"/>
        </pc:sldMkLst>
        <pc:spChg chg="mod">
          <ac:chgData name="Aman Saxena" userId="16179861ba5eca41" providerId="LiveId" clId="{98C64C4D-545F-4E97-963C-652E6AE229C6}" dt="2024-06-06T18:30:40.828" v="1816" actId="14100"/>
          <ac:spMkLst>
            <pc:docMk/>
            <pc:sldMk cId="2155016547" sldId="287"/>
            <ac:spMk id="2" creationId="{E9B9EFF3-D6E9-4E15-DF6A-A3BC0EDEB0FB}"/>
          </ac:spMkLst>
        </pc:spChg>
        <pc:spChg chg="mod">
          <ac:chgData name="Aman Saxena" userId="16179861ba5eca41" providerId="LiveId" clId="{98C64C4D-545F-4E97-963C-652E6AE229C6}" dt="2024-06-07T01:55:48.962" v="2029" actId="20577"/>
          <ac:spMkLst>
            <pc:docMk/>
            <pc:sldMk cId="2155016547" sldId="287"/>
            <ac:spMk id="3" creationId="{722A2802-DA33-CAD9-F956-B632C272CBC4}"/>
          </ac:spMkLst>
        </pc:spChg>
      </pc:sldChg>
      <pc:sldChg chg="modSp new del mod">
        <pc:chgData name="Aman Saxena" userId="16179861ba5eca41" providerId="LiveId" clId="{98C64C4D-545F-4E97-963C-652E6AE229C6}" dt="2024-06-06T18:30:18.314" v="1799" actId="47"/>
        <pc:sldMkLst>
          <pc:docMk/>
          <pc:sldMk cId="2801533492" sldId="287"/>
        </pc:sldMkLst>
        <pc:spChg chg="mod">
          <ac:chgData name="Aman Saxena" userId="16179861ba5eca41" providerId="LiveId" clId="{98C64C4D-545F-4E97-963C-652E6AE229C6}" dt="2024-06-06T18:30:07.376" v="1798" actId="14100"/>
          <ac:spMkLst>
            <pc:docMk/>
            <pc:sldMk cId="2801533492" sldId="287"/>
            <ac:spMk id="3" creationId="{5344A72E-F762-7240-0148-E4160CD79B5B}"/>
          </ac:spMkLst>
        </pc:spChg>
        <pc:spChg chg="mod">
          <ac:chgData name="Aman Saxena" userId="16179861ba5eca41" providerId="LiveId" clId="{98C64C4D-545F-4E97-963C-652E6AE229C6}" dt="2024-06-06T18:29:59.324" v="1797" actId="14100"/>
          <ac:spMkLst>
            <pc:docMk/>
            <pc:sldMk cId="2801533492" sldId="287"/>
            <ac:spMk id="4" creationId="{82FDAAF8-4E68-BC34-E610-5231DF7A073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7AB351-95CB-4807-A25F-207B69D95D81}" type="datetimeFigureOut">
              <a:rPr lang="en-IN" smtClean="0"/>
              <a:t>27-06-2024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205D13-69AD-4B19-B842-72C56997C0EF}" type="slidenum">
              <a:rPr lang="en-IN" smtClean="0"/>
              <a:t>‹#›</a:t>
            </a:fld>
            <a:endParaRPr lang="en-IN"/>
          </a:p>
        </p:txBody>
      </p:sp>
    </p:spTree>
    <p:extLst>
      <p:ext uri="{BB962C8B-B14F-4D97-AF65-F5344CB8AC3E}">
        <p14:creationId xmlns:p14="http://schemas.microsoft.com/office/powerpoint/2010/main" val="2808955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5205D13-69AD-4B19-B842-72C56997C0EF}" type="slidenum">
              <a:rPr lang="en-IN" smtClean="0"/>
              <a:t>2</a:t>
            </a:fld>
            <a:endParaRPr lang="en-IN"/>
          </a:p>
        </p:txBody>
      </p:sp>
    </p:spTree>
    <p:extLst>
      <p:ext uri="{BB962C8B-B14F-4D97-AF65-F5344CB8AC3E}">
        <p14:creationId xmlns:p14="http://schemas.microsoft.com/office/powerpoint/2010/main" val="42148716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p:cNvSpPr>
            <a:spLocks noGrp="1" noChangeArrowheads="1"/>
          </p:cNvSpPr>
          <p:nvPr>
            <p:ph type="sldNum" sz="quarter" idx="10"/>
          </p:nvPr>
        </p:nvSpPr>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a:prstGeom prst="rect">
            <a:avLst/>
          </a:prstGeom>
        </p:spPr>
        <p:txBody>
          <a:bodyPr/>
          <a:lstStyle/>
          <a:p>
            <a:pPr lvl="0"/>
            <a:r>
              <a:rPr lang="en-US" noProof="0" dirty="0"/>
              <a:t>Click icon to add table</a:t>
            </a:r>
          </a:p>
        </p:txBody>
      </p:sp>
      <p:sp>
        <p:nvSpPr>
          <p:cNvPr id="4" name="Rectangle 6"/>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8"/>
          <p:cNvPicPr>
            <a:picLocks noChangeAspect="1" noChangeArrowheads="1"/>
          </p:cNvPicPr>
          <p:nvPr/>
        </p:nvPicPr>
        <p:blipFill>
          <a:blip r:embed="rId14" cstate="print"/>
          <a:srcRect b="83365"/>
          <a:stretch>
            <a:fillRect/>
          </a:stretch>
        </p:blipFill>
        <p:spPr bwMode="auto">
          <a:xfrm>
            <a:off x="0" y="-304800"/>
            <a:ext cx="9137650" cy="1139825"/>
          </a:xfrm>
          <a:prstGeom prst="rect">
            <a:avLst/>
          </a:prstGeom>
          <a:noFill/>
          <a:ln w="9525">
            <a:noFill/>
            <a:miter lim="800000"/>
            <a:headEnd/>
            <a:tailEnd/>
          </a:ln>
        </p:spPr>
      </p:pic>
      <p:sp>
        <p:nvSpPr>
          <p:cNvPr id="1030" name="Rectangle 6"/>
          <p:cNvSpPr>
            <a:spLocks noGrp="1" noChangeArrowheads="1"/>
          </p:cNvSpPr>
          <p:nvPr>
            <p:ph type="sldNum" sz="quarter" idx="4"/>
          </p:nvPr>
        </p:nvSpPr>
        <p:spPr bwMode="auto">
          <a:xfrm>
            <a:off x="0" y="6553200"/>
            <a:ext cx="398463"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100">
                <a:latin typeface="Arial" charset="0"/>
              </a:defRPr>
            </a:lvl1pPr>
          </a:lstStyle>
          <a:p>
            <a:fld id="{B6F15528-21DE-4FAA-801E-634DDDAF4B2B}" type="slidenum">
              <a:rPr lang="en-US" smtClean="0"/>
              <a:pPr/>
              <a:t>‹#›</a:t>
            </a:fld>
            <a:endParaRPr lang="en-US" dirty="0"/>
          </a:p>
        </p:txBody>
      </p:sp>
      <p:sp>
        <p:nvSpPr>
          <p:cNvPr id="1032" name="Rectangle 8"/>
          <p:cNvSpPr>
            <a:spLocks noChangeArrowheads="1"/>
          </p:cNvSpPr>
          <p:nvPr/>
        </p:nvSpPr>
        <p:spPr bwMode="auto">
          <a:xfrm>
            <a:off x="4114800" y="304800"/>
            <a:ext cx="4648200" cy="304800"/>
          </a:xfrm>
          <a:prstGeom prst="rect">
            <a:avLst/>
          </a:prstGeom>
          <a:noFill/>
          <a:ln w="9525">
            <a:noFill/>
            <a:miter lim="800000"/>
            <a:headEnd/>
            <a:tailEnd/>
          </a:ln>
          <a:effectLst/>
        </p:spPr>
        <p:txBody>
          <a:bodyPr/>
          <a:lstStyle/>
          <a:p>
            <a:pPr algn="r">
              <a:defRPr/>
            </a:pPr>
            <a:r>
              <a:rPr lang="en-US" sz="1600" b="1" dirty="0">
                <a:solidFill>
                  <a:schemeClr val="accent2"/>
                </a:solidFill>
                <a:latin typeface="Garamond" pitchFamily="18" charset="0"/>
              </a:rPr>
              <a:t>Amity School of Engineering &amp; Technology</a:t>
            </a:r>
          </a:p>
        </p:txBody>
      </p:sp>
      <p:sp>
        <p:nvSpPr>
          <p:cNvPr id="1034" name="Rectangle 10"/>
          <p:cNvSpPr>
            <a:spLocks noChangeArrowheads="1"/>
          </p:cNvSpPr>
          <p:nvPr/>
        </p:nvSpPr>
        <p:spPr bwMode="auto">
          <a:xfrm>
            <a:off x="2438400" y="6705600"/>
            <a:ext cx="6705600" cy="152400"/>
          </a:xfrm>
          <a:prstGeom prst="rect">
            <a:avLst/>
          </a:prstGeom>
          <a:solidFill>
            <a:srgbClr val="F1B43B"/>
          </a:solidFill>
          <a:ln w="9525">
            <a:noFill/>
            <a:miter lim="800000"/>
            <a:headEnd/>
            <a:tailEnd/>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a:extLst>
              <a:ext uri="{FF2B5EF4-FFF2-40B4-BE49-F238E27FC236}">
                <a16:creationId xmlns:a16="http://schemas.microsoft.com/office/drawing/2014/main" id="{83D111C4-36C1-4C25-E7A0-E6C8827CD19B}"/>
              </a:ext>
            </a:extLst>
          </p:cNvPr>
          <p:cNvSpPr txBox="1"/>
          <p:nvPr/>
        </p:nvSpPr>
        <p:spPr>
          <a:xfrm>
            <a:off x="1857368" y="1035969"/>
            <a:ext cx="5657850" cy="2267847"/>
          </a:xfrm>
          <a:prstGeom prst="rect">
            <a:avLst/>
          </a:prstGeom>
          <a:noFill/>
          <a:ln>
            <a:noFill/>
          </a:ln>
        </p:spPr>
        <p:txBody>
          <a:bodyPr rot="0" spcFirstLastPara="1" vert="horz" wrap="square" lIns="68580" tIns="34290" rIns="68580" bIns="34290" numCol="1" spcCol="0" rtlCol="0" fromWordArt="0" anchor="t" anchorCtr="0" forceAA="0" compatLnSpc="1">
            <a:prstTxWarp prst="textArchUp">
              <a:avLst>
                <a:gd name="adj" fmla="val 10210766"/>
              </a:avLst>
            </a:prstTxWarp>
            <a:noAutofit/>
          </a:bodyPr>
          <a:lstStyle/>
          <a:p>
            <a:pPr algn="ctr">
              <a:lnSpc>
                <a:spcPct val="107000"/>
              </a:lnSpc>
              <a:spcAft>
                <a:spcPts val="600"/>
              </a:spcAft>
            </a:pPr>
            <a:r>
              <a:rPr lang="en-US" sz="2700" b="1" kern="100" dirty="0">
                <a:ln w="12700" cap="flat" cmpd="sng" algn="ctr">
                  <a:solidFill>
                    <a:srgbClr val="FFC000"/>
                  </a:solidFill>
                  <a:prstDash val="solid"/>
                  <a:round/>
                </a:ln>
                <a:gradFill>
                  <a:gsLst>
                    <a:gs pos="0">
                      <a:srgbClr val="FFC000"/>
                    </a:gs>
                    <a:gs pos="4000">
                      <a:srgbClr val="FFD966"/>
                    </a:gs>
                    <a:gs pos="87000">
                      <a:srgbClr val="FFF2CC"/>
                    </a:gs>
                  </a:gsLst>
                  <a:lin ang="5400000" scaled="0"/>
                </a:gradFill>
                <a:latin typeface="Times New Roman" panose="02020603050405020304" pitchFamily="18" charset="0"/>
                <a:ea typeface="Calibri" panose="020F0502020204030204" pitchFamily="34" charset="0"/>
                <a:cs typeface="Times New Roman" panose="02020603050405020304" pitchFamily="18" charset="0"/>
              </a:rPr>
              <a:t>Amity  University, Madhya  Pradesh</a:t>
            </a:r>
            <a:endParaRPr lang="en-IN" sz="825" kern="1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16C69F88-40A8-E229-7FE9-1FBAEC5DE0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47892" y="1458129"/>
            <a:ext cx="1076801" cy="1285875"/>
          </a:xfrm>
          <a:prstGeom prst="rect">
            <a:avLst/>
          </a:prstGeom>
        </p:spPr>
      </p:pic>
      <p:sp>
        <p:nvSpPr>
          <p:cNvPr id="4" name="Text Box 2">
            <a:extLst>
              <a:ext uri="{FF2B5EF4-FFF2-40B4-BE49-F238E27FC236}">
                <a16:creationId xmlns:a16="http://schemas.microsoft.com/office/drawing/2014/main" id="{E0067E91-D9CF-0FA4-5058-95165A7D5A29}"/>
              </a:ext>
            </a:extLst>
          </p:cNvPr>
          <p:cNvSpPr txBox="1">
            <a:spLocks noChangeArrowheads="1"/>
          </p:cNvSpPr>
          <p:nvPr/>
        </p:nvSpPr>
        <p:spPr bwMode="auto">
          <a:xfrm>
            <a:off x="3465901" y="2903171"/>
            <a:ext cx="2440781" cy="399725"/>
          </a:xfrm>
          <a:prstGeom prst="rect">
            <a:avLst/>
          </a:prstGeom>
          <a:solidFill>
            <a:srgbClr val="FFFFFF"/>
          </a:solidFill>
          <a:ln w="9525">
            <a:noFill/>
            <a:miter lim="800000"/>
            <a:headEnd/>
            <a:tailEnd/>
          </a:ln>
        </p:spPr>
        <p:txBody>
          <a:bodyPr rot="0" vert="horz" wrap="square" lIns="68580" tIns="34290" rIns="68580" bIns="34290" anchor="t" anchorCtr="0">
            <a:spAutoFit/>
          </a:bodyPr>
          <a:lstStyle/>
          <a:p>
            <a:pPr>
              <a:lnSpc>
                <a:spcPct val="107000"/>
              </a:lnSpc>
              <a:spcAft>
                <a:spcPts val="600"/>
              </a:spcAft>
            </a:pPr>
            <a:r>
              <a:rPr lang="en-IN" sz="2100" kern="100" dirty="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Session: 2023 – 2025</a:t>
            </a:r>
            <a:endParaRPr lang="en-IN" sz="825" kern="100" dirty="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ext Box 2">
            <a:extLst>
              <a:ext uri="{FF2B5EF4-FFF2-40B4-BE49-F238E27FC236}">
                <a16:creationId xmlns:a16="http://schemas.microsoft.com/office/drawing/2014/main" id="{4BDBA884-6B15-F8B2-D03B-882A3D02D049}"/>
              </a:ext>
            </a:extLst>
          </p:cNvPr>
          <p:cNvSpPr txBox="1">
            <a:spLocks noChangeArrowheads="1"/>
          </p:cNvSpPr>
          <p:nvPr/>
        </p:nvSpPr>
        <p:spPr bwMode="auto">
          <a:xfrm>
            <a:off x="3061701" y="3301159"/>
            <a:ext cx="3476869" cy="399725"/>
          </a:xfrm>
          <a:prstGeom prst="rect">
            <a:avLst/>
          </a:prstGeom>
          <a:solidFill>
            <a:srgbClr val="FFFFFF"/>
          </a:solidFill>
          <a:ln w="9525">
            <a:noFill/>
            <a:miter lim="800000"/>
            <a:headEnd/>
            <a:tailEnd/>
          </a:ln>
        </p:spPr>
        <p:txBody>
          <a:bodyPr rot="0" vert="horz" wrap="square" lIns="68580" tIns="34290" rIns="68580" bIns="34290" anchor="t" anchorCtr="0">
            <a:spAutoFit/>
          </a:bodyPr>
          <a:lstStyle/>
          <a:p>
            <a:pPr>
              <a:lnSpc>
                <a:spcPct val="107000"/>
              </a:lnSpc>
              <a:spcAft>
                <a:spcPts val="600"/>
              </a:spcAft>
            </a:pPr>
            <a:r>
              <a:rPr lang="en-US" sz="2100" kern="100" dirty="0">
                <a:latin typeface="Times New Roman" panose="02020603050405020304" pitchFamily="18" charset="0"/>
                <a:ea typeface="Calibri" panose="020F0502020204030204" pitchFamily="34" charset="0"/>
                <a:cs typeface="Times New Roman" panose="02020603050405020304" pitchFamily="18" charset="0"/>
              </a:rPr>
              <a:t>Branch: MCA (2nd Semester)</a:t>
            </a:r>
            <a:endParaRPr lang="en-IN" sz="825" kern="1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Text Box 2">
            <a:extLst>
              <a:ext uri="{FF2B5EF4-FFF2-40B4-BE49-F238E27FC236}">
                <a16:creationId xmlns:a16="http://schemas.microsoft.com/office/drawing/2014/main" id="{F5CAFE0C-ADE9-A811-004F-FFF058F52A1F}"/>
              </a:ext>
            </a:extLst>
          </p:cNvPr>
          <p:cNvSpPr txBox="1">
            <a:spLocks noChangeArrowheads="1"/>
          </p:cNvSpPr>
          <p:nvPr/>
        </p:nvSpPr>
        <p:spPr bwMode="auto">
          <a:xfrm>
            <a:off x="1750142" y="3700884"/>
            <a:ext cx="6390967" cy="861638"/>
          </a:xfrm>
          <a:prstGeom prst="rect">
            <a:avLst/>
          </a:prstGeom>
          <a:solidFill>
            <a:srgbClr val="FFFFFF"/>
          </a:solidFill>
          <a:ln w="9525">
            <a:noFill/>
            <a:miter lim="800000"/>
            <a:headEnd/>
            <a:tailEnd/>
          </a:ln>
        </p:spPr>
        <p:txBody>
          <a:bodyPr rot="0" vert="horz" wrap="square" lIns="68580" tIns="34290" rIns="68580" bIns="34290" anchor="t" anchorCtr="0">
            <a:noAutofit/>
          </a:bodyPr>
          <a:lstStyle/>
          <a:p>
            <a:pPr algn="ctr">
              <a:lnSpc>
                <a:spcPct val="107000"/>
              </a:lnSpc>
              <a:spcAft>
                <a:spcPts val="600"/>
              </a:spcAft>
            </a:pPr>
            <a:r>
              <a:rPr lang="en-IN" sz="2100" kern="100" dirty="0">
                <a:latin typeface="Times New Roman" panose="02020603050405020304" pitchFamily="18" charset="0"/>
                <a:ea typeface="Calibri" panose="020F0502020204030204" pitchFamily="34" charset="0"/>
                <a:cs typeface="Times New Roman" panose="02020603050405020304" pitchFamily="18" charset="0"/>
              </a:rPr>
              <a:t>MMP260 –&gt; Minor Project - I</a:t>
            </a:r>
          </a:p>
          <a:p>
            <a:pPr algn="ctr">
              <a:lnSpc>
                <a:spcPct val="107000"/>
              </a:lnSpc>
              <a:spcAft>
                <a:spcPts val="600"/>
              </a:spcAft>
            </a:pPr>
            <a:r>
              <a:rPr lang="en-IN" sz="2100" kern="100" dirty="0">
                <a:latin typeface="Times New Roman" panose="02020603050405020304" pitchFamily="18" charset="0"/>
                <a:ea typeface="Calibri" panose="020F0502020204030204" pitchFamily="34" charset="0"/>
                <a:cs typeface="Times New Roman" panose="02020603050405020304" pitchFamily="18" charset="0"/>
              </a:rPr>
              <a:t>Topic : Jarvis Personalized Desktop Voice Assistance</a:t>
            </a:r>
            <a:endParaRPr lang="en-IN" sz="825" kern="1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Text Box 2">
            <a:extLst>
              <a:ext uri="{FF2B5EF4-FFF2-40B4-BE49-F238E27FC236}">
                <a16:creationId xmlns:a16="http://schemas.microsoft.com/office/drawing/2014/main" id="{B571F9DA-3EFB-7FF7-12E0-E13A16BB1577}"/>
              </a:ext>
            </a:extLst>
          </p:cNvPr>
          <p:cNvSpPr txBox="1">
            <a:spLocks noChangeArrowheads="1"/>
          </p:cNvSpPr>
          <p:nvPr/>
        </p:nvSpPr>
        <p:spPr bwMode="auto">
          <a:xfrm>
            <a:off x="4016364" y="4561654"/>
            <a:ext cx="1567542" cy="399725"/>
          </a:xfrm>
          <a:prstGeom prst="rect">
            <a:avLst/>
          </a:prstGeom>
          <a:solidFill>
            <a:srgbClr val="FFFFFF"/>
          </a:solidFill>
          <a:ln w="9525">
            <a:noFill/>
            <a:miter lim="800000"/>
            <a:headEnd/>
            <a:tailEnd/>
          </a:ln>
        </p:spPr>
        <p:txBody>
          <a:bodyPr rot="0" vert="horz" wrap="square" lIns="68580" tIns="34290" rIns="68580" bIns="34290" anchor="t" anchorCtr="0">
            <a:spAutoFit/>
          </a:bodyPr>
          <a:lstStyle/>
          <a:p>
            <a:pPr>
              <a:lnSpc>
                <a:spcPct val="107000"/>
              </a:lnSpc>
              <a:spcAft>
                <a:spcPts val="600"/>
              </a:spcAft>
            </a:pPr>
            <a:r>
              <a:rPr lang="en-US" sz="2100" kern="100" dirty="0">
                <a:latin typeface="Times New Roman" panose="02020603050405020304" pitchFamily="18" charset="0"/>
                <a:ea typeface="Calibri" panose="020F0502020204030204" pitchFamily="34" charset="0"/>
                <a:cs typeface="Times New Roman" panose="02020603050405020304" pitchFamily="18" charset="0"/>
              </a:rPr>
              <a:t>P</a:t>
            </a:r>
            <a:r>
              <a:rPr lang="en-IN" sz="2100" kern="100" dirty="0">
                <a:latin typeface="Times New Roman" panose="02020603050405020304" pitchFamily="18" charset="0"/>
                <a:ea typeface="Calibri" panose="020F0502020204030204" pitchFamily="34" charset="0"/>
                <a:cs typeface="Times New Roman" panose="02020603050405020304" pitchFamily="18" charset="0"/>
              </a:rPr>
              <a:t>resentation</a:t>
            </a:r>
            <a:endParaRPr lang="en-IN" sz="825" kern="1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Text Box 2">
            <a:extLst>
              <a:ext uri="{FF2B5EF4-FFF2-40B4-BE49-F238E27FC236}">
                <a16:creationId xmlns:a16="http://schemas.microsoft.com/office/drawing/2014/main" id="{8F16A23B-8E79-23CF-FE15-16C3E57D2338}"/>
              </a:ext>
            </a:extLst>
          </p:cNvPr>
          <p:cNvSpPr txBox="1">
            <a:spLocks noChangeArrowheads="1"/>
          </p:cNvSpPr>
          <p:nvPr/>
        </p:nvSpPr>
        <p:spPr bwMode="auto">
          <a:xfrm>
            <a:off x="6538570" y="4960510"/>
            <a:ext cx="2393372" cy="305276"/>
          </a:xfrm>
          <a:prstGeom prst="rect">
            <a:avLst/>
          </a:prstGeom>
          <a:noFill/>
          <a:ln w="9525">
            <a:noFill/>
            <a:miter lim="800000"/>
            <a:headEnd/>
            <a:tailEnd/>
          </a:ln>
        </p:spPr>
        <p:txBody>
          <a:bodyPr rot="0" vert="horz" wrap="square" lIns="68580" tIns="34290" rIns="68580" bIns="34290" anchor="t" anchorCtr="0">
            <a:spAutoFit/>
          </a:bodyPr>
          <a:lstStyle/>
          <a:p>
            <a:pPr>
              <a:lnSpc>
                <a:spcPct val="107000"/>
              </a:lnSpc>
              <a:spcAft>
                <a:spcPts val="600"/>
              </a:spcAft>
            </a:pPr>
            <a:r>
              <a:rPr lang="en-IN" sz="1500" b="1" kern="100" dirty="0">
                <a:ln w="12700" cap="flat" cmpd="sng" algn="ctr">
                  <a:solidFill>
                    <a:srgbClr val="FFC000"/>
                  </a:solidFill>
                  <a:prstDash val="solid"/>
                  <a:round/>
                </a:ln>
                <a:gradFill>
                  <a:gsLst>
                    <a:gs pos="0">
                      <a:srgbClr val="FFC000"/>
                    </a:gs>
                    <a:gs pos="4000">
                      <a:srgbClr val="FFD966"/>
                    </a:gs>
                    <a:gs pos="87000">
                      <a:srgbClr val="FFF2CC"/>
                    </a:gs>
                  </a:gsLst>
                  <a:lin ang="5400000" scaled="0"/>
                </a:gradFill>
                <a:latin typeface="Times New Roman" panose="02020603050405020304" pitchFamily="18" charset="0"/>
                <a:ea typeface="Calibri" panose="020F0502020204030204" pitchFamily="34" charset="0"/>
                <a:cs typeface="Times New Roman" panose="02020603050405020304" pitchFamily="18" charset="0"/>
              </a:rPr>
              <a:t>Presented By: </a:t>
            </a:r>
            <a:endParaRPr lang="en-IN" sz="825" kern="1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Text Box 2">
            <a:extLst>
              <a:ext uri="{FF2B5EF4-FFF2-40B4-BE49-F238E27FC236}">
                <a16:creationId xmlns:a16="http://schemas.microsoft.com/office/drawing/2014/main" id="{1E5E26F1-EFF5-DDA8-8A5F-1128CE00829C}"/>
              </a:ext>
            </a:extLst>
          </p:cNvPr>
          <p:cNvSpPr txBox="1">
            <a:spLocks noChangeArrowheads="1"/>
          </p:cNvSpPr>
          <p:nvPr/>
        </p:nvSpPr>
        <p:spPr bwMode="auto">
          <a:xfrm>
            <a:off x="5887607" y="5265786"/>
            <a:ext cx="2765369" cy="629211"/>
          </a:xfrm>
          <a:prstGeom prst="rect">
            <a:avLst/>
          </a:prstGeom>
          <a:noFill/>
          <a:ln w="9525">
            <a:noFill/>
            <a:miter lim="800000"/>
            <a:headEnd/>
            <a:tailEnd/>
          </a:ln>
        </p:spPr>
        <p:txBody>
          <a:bodyPr rot="0" vert="horz" wrap="square" lIns="68580" tIns="34290" rIns="68580" bIns="34290" anchor="t" anchorCtr="0">
            <a:spAutoFit/>
          </a:bodyPr>
          <a:lstStyle/>
          <a:p>
            <a:pPr>
              <a:lnSpc>
                <a:spcPct val="107000"/>
              </a:lnSpc>
              <a:spcAft>
                <a:spcPts val="600"/>
              </a:spcAft>
            </a:pPr>
            <a:r>
              <a:rPr lang="en-US" sz="1500" kern="100"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               Pankaj Baraiya</a:t>
            </a:r>
          </a:p>
          <a:p>
            <a:pPr>
              <a:lnSpc>
                <a:spcPct val="107000"/>
              </a:lnSpc>
              <a:spcAft>
                <a:spcPts val="600"/>
              </a:spcAft>
            </a:pPr>
            <a:r>
              <a:rPr lang="en-US" sz="1500" kern="100"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Enrolment No. – A620145023009</a:t>
            </a:r>
            <a:endParaRPr lang="en-IN" sz="825" kern="1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 name="Text Box 2">
            <a:extLst>
              <a:ext uri="{FF2B5EF4-FFF2-40B4-BE49-F238E27FC236}">
                <a16:creationId xmlns:a16="http://schemas.microsoft.com/office/drawing/2014/main" id="{5C8848DE-78E8-9418-C1E1-C402D2D5D384}"/>
              </a:ext>
            </a:extLst>
          </p:cNvPr>
          <p:cNvSpPr txBox="1">
            <a:spLocks noChangeArrowheads="1"/>
          </p:cNvSpPr>
          <p:nvPr/>
        </p:nvSpPr>
        <p:spPr bwMode="auto">
          <a:xfrm>
            <a:off x="1207948" y="4959590"/>
            <a:ext cx="2947461" cy="299569"/>
          </a:xfrm>
          <a:prstGeom prst="rect">
            <a:avLst/>
          </a:prstGeom>
          <a:noFill/>
          <a:ln w="9525">
            <a:noFill/>
            <a:miter lim="800000"/>
            <a:headEnd/>
            <a:tailEnd/>
          </a:ln>
        </p:spPr>
        <p:txBody>
          <a:bodyPr rot="0" vert="horz" wrap="square" lIns="68580" tIns="34290" rIns="68580" bIns="34290" anchor="t" anchorCtr="0">
            <a:spAutoFit/>
          </a:bodyPr>
          <a:lstStyle/>
          <a:p>
            <a:pPr>
              <a:lnSpc>
                <a:spcPct val="107000"/>
              </a:lnSpc>
              <a:spcAft>
                <a:spcPts val="600"/>
              </a:spcAft>
            </a:pPr>
            <a:r>
              <a:rPr lang="en-IN" sz="1500" b="1" kern="100" dirty="0">
                <a:ln w="12700" cap="flat" cmpd="sng" algn="ctr">
                  <a:solidFill>
                    <a:srgbClr val="FFC000"/>
                  </a:solidFill>
                  <a:prstDash val="solid"/>
                  <a:round/>
                </a:ln>
                <a:gradFill>
                  <a:gsLst>
                    <a:gs pos="0">
                      <a:srgbClr val="FFC000"/>
                    </a:gs>
                    <a:gs pos="4000">
                      <a:srgbClr val="FFD966"/>
                    </a:gs>
                    <a:gs pos="87000">
                      <a:srgbClr val="FFF2CC"/>
                    </a:gs>
                  </a:gsLst>
                  <a:lin ang="5400000" scaled="0"/>
                </a:gradFill>
                <a:latin typeface="Times New Roman" panose="02020603050405020304" pitchFamily="18" charset="0"/>
                <a:ea typeface="Calibri" panose="020F0502020204030204" pitchFamily="34" charset="0"/>
                <a:cs typeface="Times New Roman" panose="02020603050405020304" pitchFamily="18" charset="0"/>
              </a:rPr>
              <a:t>Supervisor</a:t>
            </a:r>
            <a:endParaRPr lang="en-IN" sz="825" kern="1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1" name="Text Box 2">
            <a:extLst>
              <a:ext uri="{FF2B5EF4-FFF2-40B4-BE49-F238E27FC236}">
                <a16:creationId xmlns:a16="http://schemas.microsoft.com/office/drawing/2014/main" id="{57424E19-5C3E-4D79-C67A-7FA719D42333}"/>
              </a:ext>
            </a:extLst>
          </p:cNvPr>
          <p:cNvSpPr txBox="1">
            <a:spLocks noChangeArrowheads="1"/>
          </p:cNvSpPr>
          <p:nvPr/>
        </p:nvSpPr>
        <p:spPr bwMode="auto">
          <a:xfrm>
            <a:off x="1134361" y="5265786"/>
            <a:ext cx="2597790" cy="623504"/>
          </a:xfrm>
          <a:prstGeom prst="rect">
            <a:avLst/>
          </a:prstGeom>
          <a:noFill/>
          <a:ln w="9525">
            <a:noFill/>
            <a:miter lim="800000"/>
            <a:headEnd/>
            <a:tailEnd/>
          </a:ln>
        </p:spPr>
        <p:txBody>
          <a:bodyPr rot="0" vert="horz" wrap="square" lIns="68580" tIns="34290" rIns="68580" bIns="34290" anchor="t" anchorCtr="0">
            <a:spAutoFit/>
          </a:bodyPr>
          <a:lstStyle/>
          <a:p>
            <a:pPr>
              <a:lnSpc>
                <a:spcPct val="107000"/>
              </a:lnSpc>
              <a:spcAft>
                <a:spcPts val="600"/>
              </a:spcAft>
            </a:pPr>
            <a:r>
              <a:rPr lang="en-US" sz="1500" kern="100"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Dr. Ashok Kumar Shrivastava</a:t>
            </a:r>
          </a:p>
          <a:p>
            <a:pPr>
              <a:lnSpc>
                <a:spcPct val="107000"/>
              </a:lnSpc>
              <a:spcAft>
                <a:spcPts val="600"/>
              </a:spcAft>
            </a:pPr>
            <a:r>
              <a:rPr lang="en-US" sz="1500" kern="100"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Associate Professor (ASET)</a:t>
            </a:r>
            <a:endParaRPr lang="en-IN" sz="825" kern="1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8465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D50354E-C1AF-D84F-D52C-348D4F2CA4CD}"/>
              </a:ext>
            </a:extLst>
          </p:cNvPr>
          <p:cNvSpPr txBox="1"/>
          <p:nvPr/>
        </p:nvSpPr>
        <p:spPr>
          <a:xfrm>
            <a:off x="244410" y="787152"/>
            <a:ext cx="1037691"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Task 2 :</a:t>
            </a:r>
          </a:p>
        </p:txBody>
      </p:sp>
      <p:sp>
        <p:nvSpPr>
          <p:cNvPr id="11" name="TextBox 10">
            <a:extLst>
              <a:ext uri="{FF2B5EF4-FFF2-40B4-BE49-F238E27FC236}">
                <a16:creationId xmlns:a16="http://schemas.microsoft.com/office/drawing/2014/main" id="{A6ECBF04-C648-657B-4515-DFBAD6EE4216}"/>
              </a:ext>
            </a:extLst>
          </p:cNvPr>
          <p:cNvSpPr txBox="1"/>
          <p:nvPr/>
        </p:nvSpPr>
        <p:spPr>
          <a:xfrm>
            <a:off x="244410" y="1187262"/>
            <a:ext cx="8655179"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To open “Website” and “Play Music” </a:t>
            </a:r>
          </a:p>
        </p:txBody>
      </p:sp>
      <p:sp>
        <p:nvSpPr>
          <p:cNvPr id="13" name="TextBox 12">
            <a:extLst>
              <a:ext uri="{FF2B5EF4-FFF2-40B4-BE49-F238E27FC236}">
                <a16:creationId xmlns:a16="http://schemas.microsoft.com/office/drawing/2014/main" id="{C0FA844A-8272-FA3E-257C-0500D267D8BA}"/>
              </a:ext>
            </a:extLst>
          </p:cNvPr>
          <p:cNvSpPr txBox="1"/>
          <p:nvPr/>
        </p:nvSpPr>
        <p:spPr>
          <a:xfrm>
            <a:off x="244410" y="1587372"/>
            <a:ext cx="8655179" cy="646331"/>
          </a:xfrm>
          <a:prstGeom prst="rect">
            <a:avLst/>
          </a:prstGeom>
          <a:noFill/>
        </p:spPr>
        <p:txBody>
          <a:bodyPr wrap="square">
            <a:spAutoFit/>
          </a:bodyPr>
          <a:lstStyle/>
          <a:p>
            <a:r>
              <a:rPr lang="en-IN" sz="1800" dirty="0">
                <a:latin typeface="Times New Roman" panose="02020603050405020304" pitchFamily="18" charset="0"/>
                <a:cs typeface="Times New Roman" panose="02020603050405020304" pitchFamily="18" charset="0"/>
              </a:rPr>
              <a:t>After speaking “open YouTube” &amp; “open Stack Overflow” the following sites open in browser</a:t>
            </a:r>
          </a:p>
        </p:txBody>
      </p:sp>
      <p:pic>
        <p:nvPicPr>
          <p:cNvPr id="15" name="Picture 14">
            <a:extLst>
              <a:ext uri="{FF2B5EF4-FFF2-40B4-BE49-F238E27FC236}">
                <a16:creationId xmlns:a16="http://schemas.microsoft.com/office/drawing/2014/main" id="{3B195350-260C-6896-BE3F-FD7AAC26CE82}"/>
              </a:ext>
            </a:extLst>
          </p:cNvPr>
          <p:cNvPicPr>
            <a:picLocks noChangeAspect="1"/>
          </p:cNvPicPr>
          <p:nvPr/>
        </p:nvPicPr>
        <p:blipFill>
          <a:blip r:embed="rId2"/>
          <a:stretch>
            <a:fillRect/>
          </a:stretch>
        </p:blipFill>
        <p:spPr>
          <a:xfrm>
            <a:off x="4197642" y="2233703"/>
            <a:ext cx="4701947" cy="1554615"/>
          </a:xfrm>
          <a:prstGeom prst="rect">
            <a:avLst/>
          </a:prstGeom>
        </p:spPr>
      </p:pic>
      <p:pic>
        <p:nvPicPr>
          <p:cNvPr id="17" name="Picture 16">
            <a:extLst>
              <a:ext uri="{FF2B5EF4-FFF2-40B4-BE49-F238E27FC236}">
                <a16:creationId xmlns:a16="http://schemas.microsoft.com/office/drawing/2014/main" id="{4730E852-7620-B873-A5B6-60AC163A7878}"/>
              </a:ext>
            </a:extLst>
          </p:cNvPr>
          <p:cNvPicPr>
            <a:picLocks noChangeAspect="1"/>
          </p:cNvPicPr>
          <p:nvPr/>
        </p:nvPicPr>
        <p:blipFill>
          <a:blip r:embed="rId3"/>
          <a:stretch>
            <a:fillRect/>
          </a:stretch>
        </p:blipFill>
        <p:spPr>
          <a:xfrm>
            <a:off x="601486" y="2358956"/>
            <a:ext cx="3086664" cy="1070044"/>
          </a:xfrm>
          <a:prstGeom prst="rect">
            <a:avLst/>
          </a:prstGeom>
        </p:spPr>
      </p:pic>
      <p:pic>
        <p:nvPicPr>
          <p:cNvPr id="19" name="Picture 18">
            <a:extLst>
              <a:ext uri="{FF2B5EF4-FFF2-40B4-BE49-F238E27FC236}">
                <a16:creationId xmlns:a16="http://schemas.microsoft.com/office/drawing/2014/main" id="{6FB06690-204E-8F66-24BA-0615B4B4F549}"/>
              </a:ext>
            </a:extLst>
          </p:cNvPr>
          <p:cNvPicPr>
            <a:picLocks noChangeAspect="1"/>
          </p:cNvPicPr>
          <p:nvPr/>
        </p:nvPicPr>
        <p:blipFill>
          <a:blip r:embed="rId4"/>
          <a:stretch>
            <a:fillRect/>
          </a:stretch>
        </p:blipFill>
        <p:spPr>
          <a:xfrm>
            <a:off x="1579334" y="3913571"/>
            <a:ext cx="4854361" cy="2655606"/>
          </a:xfrm>
          <a:prstGeom prst="rect">
            <a:avLst/>
          </a:prstGeom>
        </p:spPr>
      </p:pic>
    </p:spTree>
    <p:extLst>
      <p:ext uri="{BB962C8B-B14F-4D97-AF65-F5344CB8AC3E}">
        <p14:creationId xmlns:p14="http://schemas.microsoft.com/office/powerpoint/2010/main" val="4109586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5F9768-61E6-F940-4BCD-B2C14B916FE8}"/>
              </a:ext>
            </a:extLst>
          </p:cNvPr>
          <p:cNvSpPr txBox="1"/>
          <p:nvPr/>
        </p:nvSpPr>
        <p:spPr>
          <a:xfrm>
            <a:off x="363674" y="1108099"/>
            <a:ext cx="4305669"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Advantages:</a:t>
            </a:r>
          </a:p>
        </p:txBody>
      </p:sp>
      <p:sp>
        <p:nvSpPr>
          <p:cNvPr id="3" name="TextBox 2">
            <a:extLst>
              <a:ext uri="{FF2B5EF4-FFF2-40B4-BE49-F238E27FC236}">
                <a16:creationId xmlns:a16="http://schemas.microsoft.com/office/drawing/2014/main" id="{82097C9E-1154-312B-9870-57A25B2823AF}"/>
              </a:ext>
            </a:extLst>
          </p:cNvPr>
          <p:cNvSpPr txBox="1"/>
          <p:nvPr/>
        </p:nvSpPr>
        <p:spPr>
          <a:xfrm>
            <a:off x="363674" y="1559199"/>
            <a:ext cx="4305669" cy="2308324"/>
          </a:xfrm>
          <a:prstGeom prst="rect">
            <a:avLst/>
          </a:prstGeom>
          <a:noFill/>
        </p:spPr>
        <p:txBody>
          <a:bodyPr wrap="square" rtlCol="0">
            <a:spAutoFit/>
          </a:bodyPr>
          <a:lstStyle/>
          <a:p>
            <a:pPr marL="285750" indent="-285750" algn="just">
              <a:buFont typeface="Wingdings" panose="05000000000000000000" pitchFamily="2" charset="2"/>
              <a:buChar char="q"/>
            </a:pPr>
            <a:r>
              <a:rPr lang="en-US" sz="1600" b="0" i="0" dirty="0">
                <a:effectLst/>
                <a:latin typeface="Times New Roman" panose="02020603050405020304" pitchFamily="18" charset="0"/>
                <a:cs typeface="Times New Roman" panose="02020603050405020304" pitchFamily="18" charset="0"/>
              </a:rPr>
              <a:t>Easy to use </a:t>
            </a:r>
          </a:p>
          <a:p>
            <a:pPr marL="285750" indent="-285750" algn="just">
              <a:buFont typeface="Wingdings" panose="05000000000000000000" pitchFamily="2" charset="2"/>
              <a:buChar char="q"/>
            </a:pPr>
            <a:endParaRPr lang="en-US" sz="1600" b="0" i="0" dirty="0">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sz="1600" b="0" i="0" dirty="0">
                <a:effectLst/>
                <a:latin typeface="Times New Roman" panose="02020603050405020304" pitchFamily="18" charset="0"/>
                <a:cs typeface="Times New Roman" panose="02020603050405020304" pitchFamily="18" charset="0"/>
              </a:rPr>
              <a:t>Can work with variety of commands</a:t>
            </a:r>
          </a:p>
          <a:p>
            <a:pPr algn="just"/>
            <a:endParaRPr lang="en-US" sz="1600" b="0" i="0" dirty="0">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sz="1600" b="0" i="0" dirty="0">
                <a:effectLst/>
                <a:latin typeface="Times New Roman" panose="02020603050405020304" pitchFamily="18" charset="0"/>
                <a:cs typeface="Times New Roman" panose="02020603050405020304" pitchFamily="18" charset="0"/>
              </a:rPr>
              <a:t>Custom commands </a:t>
            </a:r>
          </a:p>
          <a:p>
            <a:pPr marL="285750" indent="-285750" algn="just">
              <a:buFont typeface="Wingdings" panose="05000000000000000000" pitchFamily="2" charset="2"/>
              <a:buChar char="q"/>
            </a:pPr>
            <a:endParaRPr lang="en-US" sz="1600" b="0" i="0" dirty="0">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sz="1600" b="0" i="0" dirty="0">
                <a:effectLst/>
                <a:latin typeface="Times New Roman" panose="02020603050405020304" pitchFamily="18" charset="0"/>
                <a:cs typeface="Times New Roman" panose="02020603050405020304" pitchFamily="18" charset="0"/>
              </a:rPr>
              <a:t>Helpful for disabled </a:t>
            </a:r>
          </a:p>
          <a:p>
            <a:pPr marL="285750" indent="-285750" algn="just">
              <a:buFont typeface="Wingdings" panose="05000000000000000000" pitchFamily="2" charset="2"/>
              <a:buChar char="q"/>
            </a:pPr>
            <a:endParaRPr lang="en-US" sz="1600" b="0" i="0" dirty="0">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sz="1600" b="0" i="0" dirty="0">
                <a:effectLst/>
                <a:latin typeface="Times New Roman" panose="02020603050405020304" pitchFamily="18" charset="0"/>
                <a:cs typeface="Times New Roman" panose="02020603050405020304" pitchFamily="18" charset="0"/>
              </a:rPr>
              <a:t>Artificial intelligence make advancement in it.</a:t>
            </a:r>
            <a:endParaRPr lang="en-IN" sz="1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906CAC2-3E51-9F64-12F5-4F59320D5494}"/>
              </a:ext>
            </a:extLst>
          </p:cNvPr>
          <p:cNvSpPr txBox="1"/>
          <p:nvPr/>
        </p:nvSpPr>
        <p:spPr>
          <a:xfrm>
            <a:off x="5049254" y="1159089"/>
            <a:ext cx="4305669"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Disadvantages:</a:t>
            </a:r>
          </a:p>
        </p:txBody>
      </p:sp>
      <p:sp>
        <p:nvSpPr>
          <p:cNvPr id="5" name="TextBox 4">
            <a:extLst>
              <a:ext uri="{FF2B5EF4-FFF2-40B4-BE49-F238E27FC236}">
                <a16:creationId xmlns:a16="http://schemas.microsoft.com/office/drawing/2014/main" id="{D47FCCFA-A66D-FCC2-DC9B-A93D4327DA81}"/>
              </a:ext>
            </a:extLst>
          </p:cNvPr>
          <p:cNvSpPr txBox="1"/>
          <p:nvPr/>
        </p:nvSpPr>
        <p:spPr>
          <a:xfrm>
            <a:off x="5049254" y="1559199"/>
            <a:ext cx="3781926" cy="2308324"/>
          </a:xfrm>
          <a:prstGeom prst="rect">
            <a:avLst/>
          </a:prstGeom>
          <a:noFill/>
        </p:spPr>
        <p:txBody>
          <a:bodyPr wrap="square" rtlCol="0">
            <a:spAutoFit/>
          </a:bodyPr>
          <a:lstStyle/>
          <a:p>
            <a:pPr marL="285750" indent="-285750" algn="just">
              <a:buFont typeface="Wingdings" panose="05000000000000000000" pitchFamily="2" charset="2"/>
              <a:buChar char="q"/>
            </a:pPr>
            <a:r>
              <a:rPr lang="en-US" sz="1600" b="0" i="0" dirty="0">
                <a:effectLst/>
                <a:latin typeface="Times New Roman" panose="02020603050405020304" pitchFamily="18" charset="0"/>
                <a:cs typeface="Times New Roman" panose="02020603050405020304" pitchFamily="18" charset="0"/>
              </a:rPr>
              <a:t>Limited language support </a:t>
            </a:r>
          </a:p>
          <a:p>
            <a:pPr marL="285750" indent="-285750" algn="just">
              <a:buFont typeface="Wingdings" panose="05000000000000000000" pitchFamily="2" charset="2"/>
              <a:buChar char="q"/>
            </a:pPr>
            <a:endParaRPr lang="en-US" sz="1600" b="0" i="0" dirty="0">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sz="1600" b="0" i="0" dirty="0">
                <a:effectLst/>
                <a:latin typeface="Times New Roman" panose="02020603050405020304" pitchFamily="18" charset="0"/>
                <a:cs typeface="Times New Roman" panose="02020603050405020304" pitchFamily="18" charset="0"/>
              </a:rPr>
              <a:t>Costly </a:t>
            </a:r>
          </a:p>
          <a:p>
            <a:pPr marL="285750" indent="-285750" algn="just">
              <a:buFont typeface="Wingdings" panose="05000000000000000000" pitchFamily="2" charset="2"/>
              <a:buChar char="q"/>
            </a:pPr>
            <a:endParaRPr lang="en-US" sz="1600" b="0" i="0" dirty="0">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sz="1600" b="0" i="0" dirty="0">
                <a:effectLst/>
                <a:latin typeface="Times New Roman" panose="02020603050405020304" pitchFamily="18" charset="0"/>
                <a:cs typeface="Times New Roman" panose="02020603050405020304" pitchFamily="18" charset="0"/>
              </a:rPr>
              <a:t>Expensive equipment's </a:t>
            </a:r>
          </a:p>
          <a:p>
            <a:pPr marL="285750" indent="-285750" algn="just">
              <a:buFont typeface="Wingdings" panose="05000000000000000000" pitchFamily="2" charset="2"/>
              <a:buChar char="q"/>
            </a:pPr>
            <a:endParaRPr lang="en-US" sz="1600" b="0" i="0" dirty="0">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sz="1600" b="0" i="0" dirty="0">
                <a:effectLst/>
                <a:latin typeface="Times New Roman" panose="02020603050405020304" pitchFamily="18" charset="0"/>
                <a:cs typeface="Times New Roman" panose="02020603050405020304" pitchFamily="18" charset="0"/>
              </a:rPr>
              <a:t>It cannot work in noisy environment</a:t>
            </a:r>
          </a:p>
          <a:p>
            <a:pPr marL="285750" indent="-285750" algn="just">
              <a:buFont typeface="Wingdings" panose="05000000000000000000" pitchFamily="2" charset="2"/>
              <a:buChar char="q"/>
            </a:pPr>
            <a:endParaRPr lang="en-US"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Can’t use for many numbers of people</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5101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E2F086-016B-F2F1-CC00-DF1C3E7629D2}"/>
              </a:ext>
            </a:extLst>
          </p:cNvPr>
          <p:cNvSpPr txBox="1"/>
          <p:nvPr/>
        </p:nvSpPr>
        <p:spPr>
          <a:xfrm>
            <a:off x="1919678" y="800859"/>
            <a:ext cx="4974417" cy="769441"/>
          </a:xfrm>
          <a:prstGeom prst="rect">
            <a:avLst/>
          </a:prstGeom>
          <a:noFill/>
        </p:spPr>
        <p:txBody>
          <a:bodyPr wrap="square" rtlCol="0">
            <a:spAutoFit/>
          </a:bodyPr>
          <a:lstStyle/>
          <a:p>
            <a:r>
              <a:rPr lang="en-IN" sz="4400" b="1" dirty="0">
                <a:latin typeface="Times New Roman" panose="02020603050405020304" pitchFamily="18" charset="0"/>
                <a:cs typeface="Times New Roman" panose="02020603050405020304" pitchFamily="18" charset="0"/>
              </a:rPr>
              <a:t>Scope of the project</a:t>
            </a:r>
          </a:p>
        </p:txBody>
      </p:sp>
      <p:sp>
        <p:nvSpPr>
          <p:cNvPr id="3" name="TextBox 2">
            <a:extLst>
              <a:ext uri="{FF2B5EF4-FFF2-40B4-BE49-F238E27FC236}">
                <a16:creationId xmlns:a16="http://schemas.microsoft.com/office/drawing/2014/main" id="{79E2B75A-357F-C240-A7D1-A657F50B2A1F}"/>
              </a:ext>
            </a:extLst>
          </p:cNvPr>
          <p:cNvSpPr txBox="1"/>
          <p:nvPr/>
        </p:nvSpPr>
        <p:spPr>
          <a:xfrm>
            <a:off x="122652" y="1950168"/>
            <a:ext cx="8407737" cy="3693319"/>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Presently, Jarvis is being developed as an automation tool and virtual assistant. Among the Various roles played by Jarvis are: </a:t>
            </a:r>
          </a:p>
          <a:p>
            <a:pPr algn="just"/>
            <a:endParaRPr lang="en-US" dirty="0">
              <a:latin typeface="Times New Roman" panose="02020603050405020304" pitchFamily="18" charset="0"/>
              <a:cs typeface="Times New Roman" panose="02020603050405020304" pitchFamily="18" charset="0"/>
            </a:endParaRPr>
          </a:p>
          <a:p>
            <a:pPr marL="457200" indent="-457200" algn="just">
              <a:buAutoNum type="arabicPeriod"/>
            </a:pPr>
            <a:r>
              <a:rPr lang="en-US" dirty="0">
                <a:latin typeface="Times New Roman" panose="02020603050405020304" pitchFamily="18" charset="0"/>
                <a:cs typeface="Times New Roman" panose="02020603050405020304" pitchFamily="18" charset="0"/>
              </a:rPr>
              <a:t>Search Engine with voice interactions </a:t>
            </a:r>
          </a:p>
          <a:p>
            <a:pPr marL="457200" indent="-457200" algn="just">
              <a:buAutoNum type="arabicPeriod"/>
            </a:pPr>
            <a:r>
              <a:rPr lang="en-US" dirty="0">
                <a:latin typeface="Times New Roman" panose="02020603050405020304" pitchFamily="18" charset="0"/>
                <a:cs typeface="Times New Roman" panose="02020603050405020304" pitchFamily="18" charset="0"/>
              </a:rPr>
              <a:t>Medical diagnosis with Medicine aid. </a:t>
            </a:r>
          </a:p>
          <a:p>
            <a:pPr marL="457200" indent="-457200" algn="just">
              <a:buAutoNum type="arabicPeriod"/>
            </a:pPr>
            <a:r>
              <a:rPr lang="en-US" dirty="0">
                <a:latin typeface="Times New Roman" panose="02020603050405020304" pitchFamily="18" charset="0"/>
                <a:cs typeface="Times New Roman" panose="02020603050405020304" pitchFamily="18" charset="0"/>
              </a:rPr>
              <a:t>Reminder and To-Do application. </a:t>
            </a:r>
          </a:p>
          <a:p>
            <a:pPr marL="457200" indent="-457200" algn="just">
              <a:buAutoNum type="arabicPeriod"/>
            </a:pPr>
            <a:r>
              <a:rPr lang="en-US" dirty="0">
                <a:latin typeface="Times New Roman" panose="02020603050405020304" pitchFamily="18" charset="0"/>
                <a:cs typeface="Times New Roman" panose="02020603050405020304" pitchFamily="18" charset="0"/>
              </a:rPr>
              <a:t>Vocabulary App to show meanings and correct spelling errors. </a:t>
            </a:r>
          </a:p>
          <a:p>
            <a:pPr marL="457200" indent="-457200" algn="just">
              <a:buAutoNum type="arabicPeriod"/>
            </a:pPr>
            <a:r>
              <a:rPr lang="en-US" dirty="0">
                <a:latin typeface="Times New Roman" panose="02020603050405020304" pitchFamily="18" charset="0"/>
                <a:cs typeface="Times New Roman" panose="02020603050405020304" pitchFamily="18" charset="0"/>
              </a:rPr>
              <a:t>Weather Forecasting Application. </a:t>
            </a:r>
          </a:p>
          <a:p>
            <a:pPr marL="457200" indent="-457200" algn="just">
              <a:buAutoNum type="arabicPeriod"/>
            </a:pP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There shall be proper Documentation available on its Official GitHub repository for making further development easy and we aim to release our virtual assistant as an Open Source Software where modifications and contributions by the community are warmly welcomed.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8576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A24589-2B83-0956-4831-7FCC6F4F9A11}"/>
              </a:ext>
            </a:extLst>
          </p:cNvPr>
          <p:cNvSpPr txBox="1"/>
          <p:nvPr/>
        </p:nvSpPr>
        <p:spPr>
          <a:xfrm>
            <a:off x="2663475" y="846995"/>
            <a:ext cx="4021584" cy="769441"/>
          </a:xfrm>
          <a:prstGeom prst="rect">
            <a:avLst/>
          </a:prstGeom>
          <a:noFill/>
        </p:spPr>
        <p:txBody>
          <a:bodyPr wrap="square" rtlCol="0">
            <a:spAutoFit/>
          </a:bodyPr>
          <a:lstStyle/>
          <a:p>
            <a:r>
              <a:rPr lang="en-IN" sz="4400" b="1" dirty="0">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BC77192A-0B92-FACB-F458-16689B65CDC2}"/>
              </a:ext>
            </a:extLst>
          </p:cNvPr>
          <p:cNvSpPr txBox="1"/>
          <p:nvPr/>
        </p:nvSpPr>
        <p:spPr>
          <a:xfrm>
            <a:off x="433136" y="1917577"/>
            <a:ext cx="8482263" cy="4093428"/>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Through this voice assistant, we have automated various services using a single line command. It eases most of the tasks of the user like searching the web, retrieving weather forecast details, vocabulary help and medical related queries.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We aim to make this project a complete server assistant and make it smart enough to act as a replacement for a general server administration. The future plans include integrating Jarvis with mobile using React Native to provide a synchronized experience between the two connected devices.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Further, in the long run, Jarvis is planned to feature auto deployment supporting elastic beanstalk, backup files, and all operations which a general Server Administrator does. The functionality would be seamless enough to replace the Server Administrator with Jarvis.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2222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yellow and red text with black lines">
            <a:extLst>
              <a:ext uri="{FF2B5EF4-FFF2-40B4-BE49-F238E27FC236}">
                <a16:creationId xmlns:a16="http://schemas.microsoft.com/office/drawing/2014/main" id="{5D7D527D-0FD8-7105-F999-641F7F0759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102" y="993058"/>
            <a:ext cx="8072285" cy="5024284"/>
          </a:xfrm>
          <a:prstGeom prst="rect">
            <a:avLst/>
          </a:prstGeom>
        </p:spPr>
      </p:pic>
    </p:spTree>
    <p:extLst>
      <p:ext uri="{BB962C8B-B14F-4D97-AF65-F5344CB8AC3E}">
        <p14:creationId xmlns:p14="http://schemas.microsoft.com/office/powerpoint/2010/main" val="3413463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9EFF3-D6E9-4E15-DF6A-A3BC0EDEB0FB}"/>
              </a:ext>
            </a:extLst>
          </p:cNvPr>
          <p:cNvSpPr>
            <a:spLocks noGrp="1"/>
          </p:cNvSpPr>
          <p:nvPr>
            <p:ph type="title"/>
          </p:nvPr>
        </p:nvSpPr>
        <p:spPr>
          <a:xfrm>
            <a:off x="457200" y="731836"/>
            <a:ext cx="8229600" cy="733170"/>
          </a:xfrm>
        </p:spPr>
        <p:txBody>
          <a:bodyPr/>
          <a:lstStyle/>
          <a:p>
            <a:r>
              <a:rPr lang="en-US" b="1" dirty="0">
                <a:latin typeface="Times New Roman" panose="02020603050405020304" pitchFamily="18" charset="0"/>
                <a:cs typeface="Times New Roman" panose="02020603050405020304" pitchFamily="18" charset="0"/>
              </a:rPr>
              <a:t>Contents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22A2802-DA33-CAD9-F956-B632C272CBC4}"/>
              </a:ext>
            </a:extLst>
          </p:cNvPr>
          <p:cNvSpPr>
            <a:spLocks noGrp="1"/>
          </p:cNvSpPr>
          <p:nvPr>
            <p:ph idx="1"/>
          </p:nvPr>
        </p:nvSpPr>
        <p:spPr>
          <a:xfrm>
            <a:off x="353961" y="1465006"/>
            <a:ext cx="8332839" cy="4661158"/>
          </a:xfrm>
        </p:spPr>
        <p:txBody>
          <a:bodyPr/>
          <a:lstStyle/>
          <a:p>
            <a:pPr marL="285750" indent="-285750">
              <a:buFont typeface="Wingdings" panose="05000000000000000000" pitchFamily="2" charset="2"/>
              <a:buChar char="q"/>
            </a:pPr>
            <a:r>
              <a:rPr lang="en-IN" sz="2400" dirty="0">
                <a:latin typeface="Times New Roman" panose="02020603050405020304" pitchFamily="18" charset="0"/>
                <a:ea typeface="Calibri" panose="020F0502020204030204" pitchFamily="34" charset="0"/>
                <a:cs typeface="Times New Roman" panose="02020603050405020304" pitchFamily="18" charset="0"/>
              </a:rPr>
              <a:t>Introduction</a:t>
            </a:r>
          </a:p>
          <a:p>
            <a:pPr marL="285750" indent="-285750">
              <a:buFont typeface="Wingdings" panose="05000000000000000000" pitchFamily="2" charset="2"/>
              <a:buChar char="q"/>
            </a:pPr>
            <a:r>
              <a:rPr lang="en-IN" sz="2400" dirty="0">
                <a:latin typeface="Times New Roman" panose="02020603050405020304" pitchFamily="18" charset="0"/>
                <a:ea typeface="Calibri" panose="020F0502020204030204" pitchFamily="34" charset="0"/>
                <a:cs typeface="Times New Roman" panose="02020603050405020304" pitchFamily="18" charset="0"/>
              </a:rPr>
              <a:t>Tools &amp; Technologies</a:t>
            </a:r>
          </a:p>
          <a:p>
            <a:pPr marL="285750" indent="-285750">
              <a:buFont typeface="Wingdings" panose="05000000000000000000" pitchFamily="2" charset="2"/>
              <a:buChar char="q"/>
            </a:pPr>
            <a:r>
              <a:rPr lang="en-IN" sz="2400" dirty="0">
                <a:latin typeface="Times New Roman" panose="02020603050405020304" pitchFamily="18" charset="0"/>
                <a:ea typeface="Calibri" panose="020F0502020204030204" pitchFamily="34" charset="0"/>
                <a:cs typeface="Times New Roman" panose="02020603050405020304" pitchFamily="18" charset="0"/>
              </a:rPr>
              <a:t>System Requirements</a:t>
            </a:r>
          </a:p>
          <a:p>
            <a:pPr marL="285750" indent="-285750">
              <a:buFont typeface="Wingdings" panose="05000000000000000000" pitchFamily="2" charset="2"/>
              <a:buChar char="q"/>
            </a:pPr>
            <a:r>
              <a:rPr lang="en-IN" sz="2400" dirty="0">
                <a:latin typeface="Times New Roman" panose="02020603050405020304" pitchFamily="18" charset="0"/>
                <a:ea typeface="Calibri" panose="020F0502020204030204" pitchFamily="34" charset="0"/>
                <a:cs typeface="Times New Roman" panose="02020603050405020304" pitchFamily="18" charset="0"/>
              </a:rPr>
              <a:t>Objective</a:t>
            </a:r>
          </a:p>
          <a:p>
            <a:pPr marL="285750" indent="-285750">
              <a:buFont typeface="Wingdings" panose="05000000000000000000" pitchFamily="2" charset="2"/>
              <a:buChar char="q"/>
            </a:pPr>
            <a:r>
              <a:rPr lang="en-IN" sz="2400" dirty="0">
                <a:latin typeface="Times New Roman" panose="02020603050405020304" pitchFamily="18" charset="0"/>
                <a:ea typeface="Calibri" panose="020F0502020204030204" pitchFamily="34" charset="0"/>
                <a:cs typeface="Times New Roman" panose="02020603050405020304" pitchFamily="18" charset="0"/>
              </a:rPr>
              <a:t>Modules/Libraries Used</a:t>
            </a:r>
          </a:p>
          <a:p>
            <a:pPr marL="285750" indent="-285750">
              <a:buFont typeface="Wingdings" panose="05000000000000000000" pitchFamily="2" charset="2"/>
              <a:buChar char="q"/>
            </a:pPr>
            <a:r>
              <a:rPr lang="en-IN" sz="2400" dirty="0">
                <a:latin typeface="Times New Roman" panose="02020603050405020304" pitchFamily="18" charset="0"/>
                <a:ea typeface="Calibri" panose="020F0502020204030204" pitchFamily="34" charset="0"/>
                <a:cs typeface="Times New Roman" panose="02020603050405020304" pitchFamily="18" charset="0"/>
              </a:rPr>
              <a:t>Implementation</a:t>
            </a:r>
          </a:p>
          <a:p>
            <a:pPr marL="285750" indent="-285750">
              <a:buFont typeface="Wingdings" panose="05000000000000000000" pitchFamily="2" charset="2"/>
              <a:buChar char="q"/>
            </a:pPr>
            <a:r>
              <a:rPr lang="en-IN" sz="2400" dirty="0">
                <a:latin typeface="Times New Roman" panose="02020603050405020304" pitchFamily="18" charset="0"/>
                <a:ea typeface="Calibri" panose="020F0502020204030204" pitchFamily="34" charset="0"/>
                <a:cs typeface="Times New Roman" panose="02020603050405020304" pitchFamily="18" charset="0"/>
              </a:rPr>
              <a:t>Tasks</a:t>
            </a:r>
          </a:p>
          <a:p>
            <a:pPr marL="285750" indent="-285750">
              <a:buFont typeface="Wingdings" panose="05000000000000000000" pitchFamily="2" charset="2"/>
              <a:buChar char="q"/>
            </a:pPr>
            <a:r>
              <a:rPr lang="en-IN" sz="2400" dirty="0">
                <a:latin typeface="Times New Roman" panose="02020603050405020304" pitchFamily="18" charset="0"/>
                <a:ea typeface="Calibri" panose="020F0502020204030204" pitchFamily="34" charset="0"/>
                <a:cs typeface="Times New Roman" panose="02020603050405020304" pitchFamily="18" charset="0"/>
              </a:rPr>
              <a:t>Advantages/Disadvantages</a:t>
            </a:r>
          </a:p>
          <a:p>
            <a:pPr marL="285750" indent="-285750">
              <a:buFont typeface="Wingdings" panose="05000000000000000000" pitchFamily="2" charset="2"/>
              <a:buChar char="q"/>
            </a:pPr>
            <a:r>
              <a:rPr lang="en-IN" sz="2400" dirty="0">
                <a:latin typeface="Times New Roman" panose="02020603050405020304" pitchFamily="18" charset="0"/>
                <a:ea typeface="Calibri" panose="020F0502020204030204" pitchFamily="34" charset="0"/>
                <a:cs typeface="Times New Roman" panose="02020603050405020304" pitchFamily="18" charset="0"/>
              </a:rPr>
              <a:t>Scope of the project</a:t>
            </a:r>
          </a:p>
          <a:p>
            <a:pPr marL="285750" indent="-285750">
              <a:buFont typeface="Wingdings" panose="05000000000000000000" pitchFamily="2" charset="2"/>
              <a:buChar char="q"/>
            </a:pPr>
            <a:r>
              <a:rPr lang="en-IN" sz="2400" dirty="0">
                <a:latin typeface="Times New Roman" panose="02020603050405020304" pitchFamily="18" charset="0"/>
                <a:ea typeface="Calibri" panose="020F0502020204030204" pitchFamily="34" charset="0"/>
                <a:cs typeface="Times New Roman" panose="02020603050405020304" pitchFamily="18" charset="0"/>
              </a:rPr>
              <a:t>Conclusion</a:t>
            </a:r>
          </a:p>
          <a:p>
            <a:pPr marL="285750" indent="-285750">
              <a:buFont typeface="Wingdings" panose="05000000000000000000" pitchFamily="2" charset="2"/>
              <a:buChar char="q"/>
            </a:pPr>
            <a:r>
              <a:rPr lang="en-IN" sz="2400" dirty="0">
                <a:latin typeface="Times New Roman" panose="02020603050405020304" pitchFamily="18" charset="0"/>
                <a:ea typeface="Calibri" panose="020F0502020204030204" pitchFamily="34" charset="0"/>
                <a:cs typeface="Times New Roman" panose="02020603050405020304" pitchFamily="18" charset="0"/>
              </a:rPr>
              <a:t>References</a:t>
            </a:r>
          </a:p>
          <a:p>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F6E1C4F7-7D29-7953-29BB-8F2C5D7AA7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3474" y="1958301"/>
            <a:ext cx="3156284" cy="4021015"/>
          </a:xfrm>
          <a:prstGeom prst="rect">
            <a:avLst/>
          </a:prstGeom>
        </p:spPr>
      </p:pic>
    </p:spTree>
    <p:extLst>
      <p:ext uri="{BB962C8B-B14F-4D97-AF65-F5344CB8AC3E}">
        <p14:creationId xmlns:p14="http://schemas.microsoft.com/office/powerpoint/2010/main" val="2155016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304AD-3328-81C6-7A06-9809B838E8C5}"/>
              </a:ext>
            </a:extLst>
          </p:cNvPr>
          <p:cNvSpPr>
            <a:spLocks noGrp="1"/>
          </p:cNvSpPr>
          <p:nvPr>
            <p:ph type="title"/>
          </p:nvPr>
        </p:nvSpPr>
        <p:spPr>
          <a:xfrm>
            <a:off x="457200" y="609600"/>
            <a:ext cx="8229600" cy="1219200"/>
          </a:xfrm>
        </p:spPr>
        <p:txBody>
          <a:bodyPr/>
          <a:lstStyle/>
          <a:p>
            <a:r>
              <a:rPr lang="en-US"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D5030C4-D6B6-BADA-08DF-E8CCEDC2C9F5}"/>
              </a:ext>
            </a:extLst>
          </p:cNvPr>
          <p:cNvSpPr>
            <a:spLocks noGrp="1"/>
          </p:cNvSpPr>
          <p:nvPr>
            <p:ph idx="1"/>
          </p:nvPr>
        </p:nvSpPr>
        <p:spPr>
          <a:xfrm>
            <a:off x="457200" y="1355815"/>
            <a:ext cx="8229600" cy="4531638"/>
          </a:xfrm>
        </p:spPr>
        <p:txBody>
          <a:bodyPr/>
          <a:lstStyle/>
          <a:p>
            <a:pPr marL="285750" indent="-285750" algn="just">
              <a:buFont typeface="Wingdings" panose="05000000000000000000" pitchFamily="2" charset="2"/>
              <a:buChar char="q"/>
            </a:pPr>
            <a:r>
              <a:rPr lang="en-US" sz="1800" b="0" i="0" dirty="0">
                <a:effectLst/>
                <a:latin typeface="Times New Roman" panose="02020603050405020304" pitchFamily="18" charset="0"/>
                <a:cs typeface="Times New Roman" panose="02020603050405020304" pitchFamily="18" charset="0"/>
              </a:rPr>
              <a:t>Have you ever wondered how cool it would be to have your own assistant? Imagine how easier it would be doing Wikipedia searches without opening web browsers, and performing many other daily tasks like playing music with the help of a single voice command, opening different browsers in just a voice command. </a:t>
            </a:r>
            <a:r>
              <a:rPr lang="en-IN" sz="1800" dirty="0">
                <a:latin typeface="Times New Roman" panose="02020603050405020304" pitchFamily="18" charset="0"/>
                <a:cs typeface="Times New Roman" panose="02020603050405020304" pitchFamily="18" charset="0"/>
              </a:rPr>
              <a:t>This project is simple desktop voice assistant built with python named as “Jarvis Desktop Voice Assistant”. This project is fully completed and error free. It was compiled in VS Code Editor.</a:t>
            </a:r>
          </a:p>
          <a:p>
            <a:pPr marL="0" indent="0" algn="just">
              <a:buNone/>
            </a:pPr>
            <a:endParaRPr lang="en-IN" sz="1800" dirty="0"/>
          </a:p>
          <a:p>
            <a:pPr marL="285750" indent="-285750" algn="just">
              <a:buFont typeface="Wingdings" panose="05000000000000000000" pitchFamily="2" charset="2"/>
              <a:buChar char="q"/>
            </a:pPr>
            <a:r>
              <a:rPr lang="en-US" sz="1800" b="0" i="0" dirty="0">
                <a:effectLst/>
                <a:latin typeface="Times New Roman" panose="02020603050405020304" pitchFamily="18" charset="0"/>
                <a:cs typeface="Times New Roman" panose="02020603050405020304" pitchFamily="18" charset="0"/>
              </a:rPr>
              <a:t>A virtual assistant, also called an AI assistant or digital assistant, is an application program that understands natural language voice commands and completes tasks for the user.</a:t>
            </a:r>
            <a:r>
              <a:rPr lang="en-US" sz="1800" dirty="0"/>
              <a:t> </a:t>
            </a:r>
            <a:r>
              <a:rPr lang="en-US" sz="1800" dirty="0">
                <a:latin typeface="Times New Roman" panose="02020603050405020304" pitchFamily="18" charset="0"/>
                <a:cs typeface="Times New Roman" panose="02020603050405020304" pitchFamily="18" charset="0"/>
              </a:rPr>
              <a:t>The whole concept based on how can we make our life easier or how can we automate the things by just using our voice command. When the project is being executed then first of all it greets the user as per the time. After that it just listen your command in form of voice and just that that thing according to your command.</a:t>
            </a:r>
          </a:p>
          <a:p>
            <a:pPr marL="0" indent="0" algn="just">
              <a:buNone/>
            </a:pPr>
            <a:endParaRPr lang="en-US" sz="18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It is implemented in “PYTHON Programming Language” in which implementation is very easy. For every sort of work there is module present in python which makes the thing very easy and effective to do. It is user friendly and easy to understandable for new user.</a:t>
            </a:r>
            <a:endParaRPr lang="en-IN" sz="1800" dirty="0">
              <a:latin typeface="Times New Roman" panose="02020603050405020304" pitchFamily="18" charset="0"/>
              <a:cs typeface="Times New Roman" panose="02020603050405020304" pitchFamily="18" charset="0"/>
            </a:endParaRPr>
          </a:p>
          <a:p>
            <a:pPr algn="just"/>
            <a:endParaRPr lang="en-IN" sz="1800" dirty="0"/>
          </a:p>
        </p:txBody>
      </p:sp>
    </p:spTree>
    <p:extLst>
      <p:ext uri="{BB962C8B-B14F-4D97-AF65-F5344CB8AC3E}">
        <p14:creationId xmlns:p14="http://schemas.microsoft.com/office/powerpoint/2010/main" val="275658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694BE-B1EC-DE0E-5D09-7CF27BCC2BFA}"/>
              </a:ext>
            </a:extLst>
          </p:cNvPr>
          <p:cNvSpPr>
            <a:spLocks noGrp="1"/>
          </p:cNvSpPr>
          <p:nvPr>
            <p:ph type="ctrTitle"/>
          </p:nvPr>
        </p:nvSpPr>
        <p:spPr>
          <a:xfrm>
            <a:off x="685800" y="825911"/>
            <a:ext cx="7772400" cy="943895"/>
          </a:xfrm>
        </p:spPr>
        <p:txBody>
          <a:bodyPr/>
          <a:lstStyle/>
          <a:p>
            <a:r>
              <a:rPr lang="en-IN" b="1" dirty="0">
                <a:latin typeface="Times New Roman" panose="02020603050405020304" pitchFamily="18" charset="0"/>
                <a:cs typeface="Times New Roman" panose="02020603050405020304" pitchFamily="18" charset="0"/>
              </a:rPr>
              <a:t>Tools &amp; Technologies</a:t>
            </a:r>
          </a:p>
        </p:txBody>
      </p:sp>
      <p:sp>
        <p:nvSpPr>
          <p:cNvPr id="4" name="Subtitle 3">
            <a:extLst>
              <a:ext uri="{FF2B5EF4-FFF2-40B4-BE49-F238E27FC236}">
                <a16:creationId xmlns:a16="http://schemas.microsoft.com/office/drawing/2014/main" id="{322390A5-F054-57C7-6A75-853B3A69EE11}"/>
              </a:ext>
            </a:extLst>
          </p:cNvPr>
          <p:cNvSpPr>
            <a:spLocks noGrp="1"/>
          </p:cNvSpPr>
          <p:nvPr>
            <p:ph type="subTitle" idx="1"/>
          </p:nvPr>
        </p:nvSpPr>
        <p:spPr>
          <a:xfrm>
            <a:off x="785813" y="1671638"/>
            <a:ext cx="1764882" cy="1492667"/>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a:t>
            </a:r>
          </a:p>
          <a:p>
            <a:endParaRPr lang="en-IN" dirty="0"/>
          </a:p>
        </p:txBody>
      </p:sp>
      <p:sp>
        <p:nvSpPr>
          <p:cNvPr id="5" name="Oval 4">
            <a:extLst>
              <a:ext uri="{FF2B5EF4-FFF2-40B4-BE49-F238E27FC236}">
                <a16:creationId xmlns:a16="http://schemas.microsoft.com/office/drawing/2014/main" id="{C973B342-86CE-BC07-B111-7F9A765B3787}"/>
              </a:ext>
            </a:extLst>
          </p:cNvPr>
          <p:cNvSpPr/>
          <p:nvPr/>
        </p:nvSpPr>
        <p:spPr>
          <a:xfrm>
            <a:off x="5673945" y="1671638"/>
            <a:ext cx="1869855" cy="1492667"/>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3E94E7F4-56B2-631D-601A-970B4F0EE944}"/>
              </a:ext>
            </a:extLst>
          </p:cNvPr>
          <p:cNvSpPr txBox="1"/>
          <p:nvPr/>
        </p:nvSpPr>
        <p:spPr>
          <a:xfrm>
            <a:off x="785813" y="3164305"/>
            <a:ext cx="1740023" cy="37589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Version : 3.8.3</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B4ED18D-AD93-1C8F-8DC2-393CA130979A}"/>
              </a:ext>
            </a:extLst>
          </p:cNvPr>
          <p:cNvSpPr txBox="1"/>
          <p:nvPr/>
        </p:nvSpPr>
        <p:spPr>
          <a:xfrm>
            <a:off x="5673945" y="3164305"/>
            <a:ext cx="2190504"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Version : 1.55.2</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9CEE018-1B34-4E4F-C427-E4BB3B5B3398}"/>
              </a:ext>
            </a:extLst>
          </p:cNvPr>
          <p:cNvSpPr txBox="1"/>
          <p:nvPr/>
        </p:nvSpPr>
        <p:spPr>
          <a:xfrm>
            <a:off x="2550695" y="3533637"/>
            <a:ext cx="3164305"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SYSTEM REQUIREMENTS</a:t>
            </a:r>
            <a:endParaRPr lang="en-IN" sz="1800" b="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2583CB44-D242-65F3-65EF-11C14A819D2C}"/>
              </a:ext>
            </a:extLst>
          </p:cNvPr>
          <p:cNvSpPr txBox="1"/>
          <p:nvPr/>
        </p:nvSpPr>
        <p:spPr>
          <a:xfrm>
            <a:off x="2525836" y="4004806"/>
            <a:ext cx="4572000" cy="2585323"/>
          </a:xfrm>
          <a:prstGeom prst="rect">
            <a:avLst/>
          </a:prstGeom>
          <a:noFill/>
        </p:spPr>
        <p:txBody>
          <a:bodyPr wrap="square">
            <a:spAutoFit/>
          </a:bodyPr>
          <a:lstStyle/>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OS : Windows 7 or above</a:t>
            </a:r>
          </a:p>
          <a:p>
            <a:pPr marL="285750" indent="-285750">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RAM : 4GB or above</a:t>
            </a:r>
          </a:p>
          <a:p>
            <a:pPr marL="285750" indent="-285750">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Hard Drive : 250 MB HDD</a:t>
            </a:r>
          </a:p>
          <a:p>
            <a:pPr marL="285750" indent="-285750">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Processor : Intel Dual Core</a:t>
            </a:r>
            <a:r>
              <a:rPr lang="en-IN"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7164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F8BEA-7DEB-2E1A-BE6F-DA9BBE50057D}"/>
              </a:ext>
            </a:extLst>
          </p:cNvPr>
          <p:cNvSpPr>
            <a:spLocks noGrp="1"/>
          </p:cNvSpPr>
          <p:nvPr>
            <p:ph type="title"/>
          </p:nvPr>
        </p:nvSpPr>
        <p:spPr>
          <a:xfrm>
            <a:off x="457200" y="731837"/>
            <a:ext cx="8229600" cy="1143000"/>
          </a:xfrm>
        </p:spPr>
        <p:txBody>
          <a:bodyPr/>
          <a:lstStyle/>
          <a:p>
            <a:r>
              <a:rPr lang="en-IN" sz="4400" b="1">
                <a:latin typeface="Times New Roman" panose="02020603050405020304" pitchFamily="18" charset="0"/>
                <a:cs typeface="Times New Roman" panose="02020603050405020304" pitchFamily="18" charset="0"/>
              </a:rPr>
              <a:t>OBJECTIVE</a:t>
            </a:r>
            <a:endParaRPr lang="en-IN" sz="4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5AC49D8-B132-D266-E31D-A50A946B5E4B}"/>
              </a:ext>
            </a:extLst>
          </p:cNvPr>
          <p:cNvSpPr>
            <a:spLocks noGrp="1"/>
          </p:cNvSpPr>
          <p:nvPr>
            <p:ph idx="1"/>
          </p:nvPr>
        </p:nvSpPr>
        <p:spPr>
          <a:xfrm>
            <a:off x="457200" y="1756610"/>
            <a:ext cx="8229600" cy="4525963"/>
          </a:xfrm>
        </p:spPr>
        <p:txBody>
          <a:bodyPr/>
          <a:lstStyle/>
          <a:p>
            <a:pPr marL="285750" indent="-28575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To Become familiar with the concepts of Python Language.</a:t>
            </a:r>
          </a:p>
          <a:p>
            <a:pPr marL="285750" indent="-285750" algn="just">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To Implement the concepts of basic and intermediate python operations for making this project used in real life.</a:t>
            </a:r>
          </a:p>
          <a:p>
            <a:pPr marL="285750" indent="-285750" algn="just">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To become familiar with different modules and libraries. </a:t>
            </a:r>
          </a:p>
          <a:p>
            <a:pPr marL="285750" indent="-285750" algn="just">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To make easy for the users to automate the things by using own voice commands.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2115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9122C-B462-7138-BF48-A7CFFC95EE9B}"/>
              </a:ext>
            </a:extLst>
          </p:cNvPr>
          <p:cNvSpPr>
            <a:spLocks noGrp="1"/>
          </p:cNvSpPr>
          <p:nvPr>
            <p:ph type="title"/>
          </p:nvPr>
        </p:nvSpPr>
        <p:spPr>
          <a:xfrm>
            <a:off x="457200" y="791996"/>
            <a:ext cx="8229600" cy="1143000"/>
          </a:xfrm>
        </p:spPr>
        <p:txBody>
          <a:bodyPr/>
          <a:lstStyle/>
          <a:p>
            <a:r>
              <a:rPr lang="en-IN" sz="4400" b="1" dirty="0">
                <a:latin typeface="Times New Roman" panose="02020603050405020304" pitchFamily="18" charset="0"/>
                <a:cs typeface="Times New Roman" panose="02020603050405020304" pitchFamily="18" charset="0"/>
              </a:rPr>
              <a:t>Moules/Libraries Used</a:t>
            </a:r>
            <a:endParaRPr lang="en-IN" dirty="0"/>
          </a:p>
        </p:txBody>
      </p:sp>
      <p:sp>
        <p:nvSpPr>
          <p:cNvPr id="3" name="Content Placeholder 2">
            <a:extLst>
              <a:ext uri="{FF2B5EF4-FFF2-40B4-BE49-F238E27FC236}">
                <a16:creationId xmlns:a16="http://schemas.microsoft.com/office/drawing/2014/main" id="{D2703886-E90F-4C88-DD91-608F12C1747A}"/>
              </a:ext>
            </a:extLst>
          </p:cNvPr>
          <p:cNvSpPr>
            <a:spLocks noGrp="1"/>
          </p:cNvSpPr>
          <p:nvPr>
            <p:ph idx="1"/>
          </p:nvPr>
        </p:nvSpPr>
        <p:spPr>
          <a:xfrm>
            <a:off x="457200" y="1540041"/>
            <a:ext cx="8229600" cy="4993106"/>
          </a:xfrm>
        </p:spPr>
        <p:txBody>
          <a:bodyPr/>
          <a:lstStyle/>
          <a:p>
            <a:pPr marL="285750" indent="-285750" algn="just">
              <a:buFont typeface="Wingdings" panose="05000000000000000000" pitchFamily="2" charset="2"/>
              <a:buChar char="q"/>
            </a:pPr>
            <a:r>
              <a:rPr lang="en-IN" sz="1800" dirty="0">
                <a:latin typeface="Times New Roman" panose="02020603050405020304" pitchFamily="18" charset="0"/>
                <a:cs typeface="Times New Roman" panose="02020603050405020304" pitchFamily="18" charset="0"/>
              </a:rPr>
              <a:t>Pyttsx3</a:t>
            </a:r>
          </a:p>
          <a:p>
            <a:pPr marL="685800" lvl="1" algn="just">
              <a:buFont typeface="Wingdings" panose="05000000000000000000" pitchFamily="2" charset="2"/>
              <a:buChar char="v"/>
            </a:pPr>
            <a:r>
              <a:rPr lang="en-US" sz="1400" b="0" i="0" dirty="0">
                <a:effectLst/>
                <a:latin typeface="Times New Roman" panose="02020603050405020304" pitchFamily="18" charset="0"/>
                <a:cs typeface="Times New Roman" panose="02020603050405020304" pitchFamily="18" charset="0"/>
              </a:rPr>
              <a:t>A python library that will help us to convert text to speech. In short, it is a text-to-speech library.</a:t>
            </a:r>
          </a:p>
          <a:p>
            <a:pPr marL="685800" lvl="1" algn="just">
              <a:buFont typeface="Wingdings" panose="05000000000000000000" pitchFamily="2" charset="2"/>
              <a:buChar char="v"/>
            </a:pPr>
            <a:r>
              <a:rPr lang="en-US" sz="1400" b="0" i="0" dirty="0">
                <a:effectLst/>
                <a:latin typeface="Times New Roman" panose="02020603050405020304" pitchFamily="18" charset="0"/>
                <a:cs typeface="Times New Roman" panose="02020603050405020304" pitchFamily="18" charset="0"/>
              </a:rPr>
              <a:t>It works offline, and it is compatible with Python 2 as well as Python 3.</a:t>
            </a:r>
          </a:p>
          <a:p>
            <a:pPr algn="just"/>
            <a:endParaRPr lang="en-IN" sz="18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IN" sz="1800" dirty="0">
                <a:latin typeface="Times New Roman" panose="02020603050405020304" pitchFamily="18" charset="0"/>
                <a:cs typeface="Times New Roman" panose="02020603050405020304" pitchFamily="18" charset="0"/>
              </a:rPr>
              <a:t>Datetime</a:t>
            </a:r>
          </a:p>
          <a:p>
            <a:pPr marL="685800" lvl="1" algn="just">
              <a:buFont typeface="Wingdings" panose="05000000000000000000" pitchFamily="2" charset="2"/>
              <a:buChar char="v"/>
            </a:pPr>
            <a:r>
              <a:rPr lang="en-US" sz="1400" b="0" i="0" dirty="0">
                <a:effectLst/>
                <a:latin typeface="Times New Roman" panose="02020603050405020304" pitchFamily="18" charset="0"/>
                <a:cs typeface="Times New Roman" panose="02020603050405020304" pitchFamily="18" charset="0"/>
              </a:rPr>
              <a:t>To provide current or live time to Assistant.</a:t>
            </a:r>
          </a:p>
          <a:p>
            <a:pPr marL="685800" lvl="1" algn="just">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Used for greeting user according to time.</a:t>
            </a:r>
          </a:p>
          <a:p>
            <a:pPr marL="285750" indent="-285750" algn="just">
              <a:buFont typeface="Wingdings" panose="05000000000000000000" pitchFamily="2" charset="2"/>
              <a:buChar char="v"/>
            </a:pPr>
            <a:endParaRPr lang="en-US" sz="18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Speech Recognition</a:t>
            </a:r>
          </a:p>
          <a:p>
            <a:pPr marL="685800" lvl="1" algn="just">
              <a:buFont typeface="Wingdings" panose="05000000000000000000" pitchFamily="2" charset="2"/>
              <a:buChar char="v"/>
            </a:pPr>
            <a:r>
              <a:rPr lang="en-US" sz="1400" b="0" i="0" dirty="0">
                <a:effectLst/>
                <a:latin typeface="Times New Roman" panose="02020603050405020304" pitchFamily="18" charset="0"/>
                <a:cs typeface="Times New Roman" panose="02020603050405020304" pitchFamily="18" charset="0"/>
              </a:rPr>
              <a:t>Library for performing speech recognition, with support for several engines and APIs, online and offline.</a:t>
            </a:r>
          </a:p>
          <a:p>
            <a:pPr marL="685800" lvl="1" algn="just">
              <a:buFont typeface="Wingdings" panose="05000000000000000000" pitchFamily="2" charset="2"/>
              <a:buChar char="v"/>
            </a:pPr>
            <a:r>
              <a:rPr lang="en-IN" sz="1400" dirty="0">
                <a:latin typeface="Times New Roman" panose="02020603050405020304" pitchFamily="18" charset="0"/>
                <a:cs typeface="Times New Roman" panose="02020603050405020304" pitchFamily="18" charset="0"/>
              </a:rPr>
              <a:t>Used for taking input from microphone as a source to perform tasks.</a:t>
            </a:r>
          </a:p>
          <a:p>
            <a:pPr marL="285750" indent="-285750" algn="just">
              <a:buFont typeface="Wingdings" panose="05000000000000000000" pitchFamily="2" charset="2"/>
              <a:buChar char="v"/>
            </a:pPr>
            <a:endParaRPr lang="en-IN" sz="18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IN" sz="1800" dirty="0">
                <a:latin typeface="Times New Roman" panose="02020603050405020304" pitchFamily="18" charset="0"/>
                <a:cs typeface="Times New Roman" panose="02020603050405020304" pitchFamily="18" charset="0"/>
              </a:rPr>
              <a:t>Wikipedia</a:t>
            </a:r>
          </a:p>
          <a:p>
            <a:pPr marL="685800" lvl="1" algn="just">
              <a:buFont typeface="Wingdings" panose="05000000000000000000" pitchFamily="2" charset="2"/>
              <a:buChar char="v"/>
            </a:pPr>
            <a:r>
              <a:rPr lang="en-US" sz="1400" i="0" dirty="0">
                <a:effectLst/>
                <a:latin typeface="Times New Roman" panose="02020603050405020304" pitchFamily="18" charset="0"/>
                <a:cs typeface="Times New Roman" panose="02020603050405020304" pitchFamily="18" charset="0"/>
              </a:rPr>
              <a:t>Wikipedia</a:t>
            </a:r>
            <a:r>
              <a:rPr lang="en-US" sz="1400" b="0" i="0" dirty="0">
                <a:effectLst/>
                <a:latin typeface="Times New Roman" panose="02020603050405020304" pitchFamily="18" charset="0"/>
                <a:cs typeface="Times New Roman" panose="02020603050405020304" pitchFamily="18" charset="0"/>
              </a:rPr>
              <a:t> is a </a:t>
            </a:r>
            <a:r>
              <a:rPr lang="en-US" sz="1400" i="0" dirty="0">
                <a:effectLst/>
                <a:latin typeface="Times New Roman" panose="02020603050405020304" pitchFamily="18" charset="0"/>
                <a:cs typeface="Times New Roman" panose="02020603050405020304" pitchFamily="18" charset="0"/>
              </a:rPr>
              <a:t>Python library </a:t>
            </a:r>
            <a:r>
              <a:rPr lang="en-US" sz="1400" b="0" i="0" dirty="0">
                <a:effectLst/>
                <a:latin typeface="Times New Roman" panose="02020603050405020304" pitchFamily="18" charset="0"/>
                <a:cs typeface="Times New Roman" panose="02020603050405020304" pitchFamily="18" charset="0"/>
              </a:rPr>
              <a:t>that makes it easy to access and parse data from </a:t>
            </a:r>
            <a:r>
              <a:rPr lang="en-US" sz="1400" i="0" dirty="0">
                <a:effectLst/>
                <a:latin typeface="Times New Roman" panose="02020603050405020304" pitchFamily="18" charset="0"/>
                <a:cs typeface="Times New Roman" panose="02020603050405020304" pitchFamily="18" charset="0"/>
              </a:rPr>
              <a:t>Wikipedia.</a:t>
            </a:r>
          </a:p>
          <a:p>
            <a:pPr marL="685800" lvl="1" algn="just">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It helps the user to get results for a particular query or search.</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6223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BF3475-F0BD-22DE-4664-F5C4C24953BE}"/>
              </a:ext>
            </a:extLst>
          </p:cNvPr>
          <p:cNvSpPr>
            <a:spLocks noGrp="1"/>
          </p:cNvSpPr>
          <p:nvPr>
            <p:ph idx="1"/>
          </p:nvPr>
        </p:nvSpPr>
        <p:spPr>
          <a:xfrm>
            <a:off x="457200" y="998621"/>
            <a:ext cx="8229600" cy="5245769"/>
          </a:xfrm>
        </p:spPr>
        <p:txBody>
          <a:bodyPr/>
          <a:lstStyle/>
          <a:p>
            <a:pPr marL="285750" indent="-285750" algn="just">
              <a:buFont typeface="Wingdings" panose="05000000000000000000" pitchFamily="2" charset="2"/>
              <a:buChar char="q"/>
            </a:pPr>
            <a:r>
              <a:rPr lang="en-IN" sz="1800" dirty="0">
                <a:latin typeface="Times New Roman" panose="02020603050405020304" pitchFamily="18" charset="0"/>
                <a:cs typeface="Times New Roman" panose="02020603050405020304" pitchFamily="18" charset="0"/>
              </a:rPr>
              <a:t>Web Browser</a:t>
            </a:r>
          </a:p>
          <a:p>
            <a:pPr marL="685800" lvl="1" algn="just">
              <a:buFont typeface="Wingdings" panose="05000000000000000000" pitchFamily="2" charset="2"/>
              <a:buChar char="v"/>
            </a:pPr>
            <a:r>
              <a:rPr lang="en-US" sz="1400" b="0" i="0" dirty="0">
                <a:effectLst/>
                <a:latin typeface="Times New Roman" panose="02020603050405020304" pitchFamily="18" charset="0"/>
                <a:cs typeface="Times New Roman" panose="02020603050405020304" pitchFamily="18" charset="0"/>
              </a:rPr>
              <a:t>The </a:t>
            </a:r>
            <a:r>
              <a:rPr lang="en-US" sz="1400" i="0" dirty="0">
                <a:effectLst/>
                <a:latin typeface="Times New Roman" panose="02020603050405020304" pitchFamily="18" charset="0"/>
                <a:cs typeface="Times New Roman" panose="02020603050405020304" pitchFamily="18" charset="0"/>
              </a:rPr>
              <a:t>web browser</a:t>
            </a:r>
            <a:r>
              <a:rPr lang="en-US" sz="1400" b="1" i="0" dirty="0">
                <a:effectLst/>
                <a:latin typeface="Times New Roman" panose="02020603050405020304" pitchFamily="18" charset="0"/>
                <a:cs typeface="Times New Roman" panose="02020603050405020304" pitchFamily="18" charset="0"/>
              </a:rPr>
              <a:t> module</a:t>
            </a:r>
            <a:r>
              <a:rPr lang="en-US" sz="1400" b="0" i="0" dirty="0">
                <a:effectLst/>
                <a:latin typeface="Times New Roman" panose="02020603050405020304" pitchFamily="18" charset="0"/>
                <a:cs typeface="Times New Roman" panose="02020603050405020304" pitchFamily="18" charset="0"/>
              </a:rPr>
              <a:t> provides </a:t>
            </a:r>
            <a:r>
              <a:rPr lang="en-US" sz="1400" b="1" i="0" dirty="0">
                <a:effectLst/>
                <a:latin typeface="Times New Roman" panose="02020603050405020304" pitchFamily="18" charset="0"/>
                <a:cs typeface="Times New Roman" panose="02020603050405020304" pitchFamily="18" charset="0"/>
              </a:rPr>
              <a:t>a</a:t>
            </a:r>
            <a:r>
              <a:rPr lang="en-US" sz="1400" b="0" i="0" dirty="0">
                <a:effectLst/>
                <a:latin typeface="Times New Roman" panose="02020603050405020304" pitchFamily="18" charset="0"/>
                <a:cs typeface="Times New Roman" panose="02020603050405020304" pitchFamily="18" charset="0"/>
              </a:rPr>
              <a:t> high-level interface to allow displaying </a:t>
            </a:r>
            <a:r>
              <a:rPr lang="en-US" sz="1400" i="0" dirty="0">
                <a:effectLst/>
                <a:latin typeface="Times New Roman" panose="02020603050405020304" pitchFamily="18" charset="0"/>
                <a:cs typeface="Times New Roman" panose="02020603050405020304" pitchFamily="18" charset="0"/>
              </a:rPr>
              <a:t>Web</a:t>
            </a:r>
            <a:r>
              <a:rPr lang="en-US" sz="1400" b="0" i="0" dirty="0">
                <a:effectLst/>
                <a:latin typeface="Times New Roman" panose="02020603050405020304" pitchFamily="18" charset="0"/>
                <a:cs typeface="Times New Roman" panose="02020603050405020304" pitchFamily="18" charset="0"/>
              </a:rPr>
              <a:t>-based documents to users</a:t>
            </a:r>
          </a:p>
          <a:p>
            <a:pPr marL="685800" lvl="1" algn="just">
              <a:buFont typeface="Wingdings" panose="05000000000000000000" pitchFamily="2" charset="2"/>
              <a:buChar char="v"/>
            </a:pPr>
            <a:r>
              <a:rPr lang="en-US" sz="1400" b="0" i="0" dirty="0">
                <a:effectLst/>
                <a:latin typeface="Times New Roman" panose="02020603050405020304" pitchFamily="18" charset="0"/>
                <a:cs typeface="Times New Roman" panose="02020603050405020304" pitchFamily="18" charset="0"/>
              </a:rPr>
              <a:t>Under most circumstances, simply calling the open() function from this </a:t>
            </a:r>
            <a:r>
              <a:rPr lang="en-US" sz="1400" i="0" dirty="0">
                <a:effectLst/>
                <a:latin typeface="Times New Roman" panose="02020603050405020304" pitchFamily="18" charset="0"/>
                <a:cs typeface="Times New Roman" panose="02020603050405020304" pitchFamily="18" charset="0"/>
              </a:rPr>
              <a:t>module</a:t>
            </a:r>
            <a:r>
              <a:rPr lang="en-US" sz="1400" b="0" i="0" dirty="0">
                <a:effectLst/>
                <a:latin typeface="Times New Roman" panose="02020603050405020304" pitchFamily="18" charset="0"/>
                <a:cs typeface="Times New Roman" panose="02020603050405020304" pitchFamily="18" charset="0"/>
              </a:rPr>
              <a:t> will do the right thing.</a:t>
            </a:r>
          </a:p>
          <a:p>
            <a:pPr lvl="1" algn="just"/>
            <a:endParaRPr lang="en-US" sz="1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OS</a:t>
            </a:r>
          </a:p>
          <a:p>
            <a:pPr marL="685800" lvl="1" algn="just">
              <a:buFont typeface="Wingdings" panose="05000000000000000000" pitchFamily="2" charset="2"/>
              <a:buChar char="v"/>
            </a:pPr>
            <a:r>
              <a:rPr lang="en-US" sz="1400" b="0" i="0" dirty="0">
                <a:effectLst/>
                <a:latin typeface="Times New Roman" panose="02020603050405020304" pitchFamily="18" charset="0"/>
                <a:cs typeface="Times New Roman" panose="02020603050405020304" pitchFamily="18" charset="0"/>
              </a:rPr>
              <a:t>The</a:t>
            </a:r>
            <a:r>
              <a:rPr lang="en-US" sz="1400" b="1" i="0" dirty="0">
                <a:effectLst/>
                <a:latin typeface="Times New Roman" panose="02020603050405020304" pitchFamily="18" charset="0"/>
                <a:cs typeface="Times New Roman" panose="02020603050405020304" pitchFamily="18" charset="0"/>
              </a:rPr>
              <a:t> </a:t>
            </a:r>
            <a:r>
              <a:rPr lang="en-US" sz="1400" i="0" dirty="0">
                <a:effectLst/>
                <a:latin typeface="Times New Roman" panose="02020603050405020304" pitchFamily="18" charset="0"/>
                <a:cs typeface="Times New Roman" panose="02020603050405020304" pitchFamily="18" charset="0"/>
              </a:rPr>
              <a:t>OS module in Python </a:t>
            </a:r>
            <a:r>
              <a:rPr lang="en-US" sz="1400" b="0" i="0" dirty="0">
                <a:effectLst/>
                <a:latin typeface="Times New Roman" panose="02020603050405020304" pitchFamily="18" charset="0"/>
                <a:cs typeface="Times New Roman" panose="02020603050405020304" pitchFamily="18" charset="0"/>
              </a:rPr>
              <a:t>provides functions for interacting with the operating system.</a:t>
            </a:r>
          </a:p>
          <a:p>
            <a:pPr marL="685800" lvl="1" algn="just">
              <a:buFont typeface="Wingdings" panose="05000000000000000000" pitchFamily="2" charset="2"/>
              <a:buChar char="v"/>
            </a:pPr>
            <a:r>
              <a:rPr lang="en-US" sz="1400" b="0" i="0" dirty="0">
                <a:effectLst/>
                <a:latin typeface="Times New Roman" panose="02020603050405020304" pitchFamily="18" charset="0"/>
                <a:cs typeface="Times New Roman" panose="02020603050405020304" pitchFamily="18" charset="0"/>
              </a:rPr>
              <a:t>This</a:t>
            </a:r>
            <a:r>
              <a:rPr lang="en-US" sz="1400" b="1" i="0" dirty="0">
                <a:effectLst/>
                <a:latin typeface="Times New Roman" panose="02020603050405020304" pitchFamily="18" charset="0"/>
                <a:cs typeface="Times New Roman" panose="02020603050405020304" pitchFamily="18" charset="0"/>
              </a:rPr>
              <a:t> </a:t>
            </a:r>
            <a:r>
              <a:rPr lang="en-US" sz="1400" i="0" dirty="0">
                <a:effectLst/>
                <a:latin typeface="Times New Roman" panose="02020603050405020304" pitchFamily="18" charset="0"/>
                <a:cs typeface="Times New Roman" panose="02020603050405020304" pitchFamily="18" charset="0"/>
              </a:rPr>
              <a:t>module</a:t>
            </a:r>
            <a:r>
              <a:rPr lang="en-US" sz="1400" b="1" i="0" dirty="0">
                <a:effectLst/>
                <a:latin typeface="Times New Roman" panose="02020603050405020304" pitchFamily="18" charset="0"/>
                <a:cs typeface="Times New Roman" panose="02020603050405020304" pitchFamily="18" charset="0"/>
              </a:rPr>
              <a:t> </a:t>
            </a:r>
            <a:r>
              <a:rPr lang="en-US" sz="1400" b="0" i="0" dirty="0">
                <a:effectLst/>
                <a:latin typeface="Times New Roman" panose="02020603050405020304" pitchFamily="18" charset="0"/>
                <a:cs typeface="Times New Roman" panose="02020603050405020304" pitchFamily="18" charset="0"/>
              </a:rPr>
              <a:t>provides a portable way of using operating system-dependent functionality.</a:t>
            </a:r>
          </a:p>
          <a:p>
            <a:pPr algn="just"/>
            <a:endParaRPr lang="en-US" sz="18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Random</a:t>
            </a:r>
          </a:p>
          <a:p>
            <a:pPr marL="685800" lvl="1" algn="just">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We </a:t>
            </a:r>
            <a:r>
              <a:rPr lang="en-US" sz="1400" b="0" i="0" dirty="0">
                <a:effectLst/>
                <a:latin typeface="Times New Roman" panose="02020603050405020304" pitchFamily="18" charset="0"/>
                <a:cs typeface="Times New Roman" panose="02020603050405020304" pitchFamily="18" charset="0"/>
              </a:rPr>
              <a:t>can generate </a:t>
            </a:r>
            <a:r>
              <a:rPr lang="en-US" sz="1400" i="0" dirty="0">
                <a:effectLst/>
                <a:latin typeface="Times New Roman" panose="02020603050405020304" pitchFamily="18" charset="0"/>
                <a:cs typeface="Times New Roman" panose="02020603050405020304" pitchFamily="18" charset="0"/>
              </a:rPr>
              <a:t>random</a:t>
            </a:r>
            <a:r>
              <a:rPr lang="en-US" sz="1400" b="0" i="0" dirty="0">
                <a:effectLst/>
                <a:latin typeface="Times New Roman" panose="02020603050405020304" pitchFamily="18" charset="0"/>
                <a:cs typeface="Times New Roman" panose="02020603050405020304" pitchFamily="18" charset="0"/>
              </a:rPr>
              <a:t> numbers in </a:t>
            </a:r>
            <a:r>
              <a:rPr lang="en-US" sz="1400" i="0" dirty="0">
                <a:effectLst/>
                <a:latin typeface="Times New Roman" panose="02020603050405020304" pitchFamily="18" charset="0"/>
                <a:cs typeface="Times New Roman" panose="02020603050405020304" pitchFamily="18" charset="0"/>
              </a:rPr>
              <a:t>Python</a:t>
            </a:r>
            <a:r>
              <a:rPr lang="en-US" sz="1400" b="0" i="0" dirty="0">
                <a:effectLst/>
                <a:latin typeface="Times New Roman" panose="02020603050405020304" pitchFamily="18" charset="0"/>
                <a:cs typeface="Times New Roman" panose="02020603050405020304" pitchFamily="18" charset="0"/>
              </a:rPr>
              <a:t> by using </a:t>
            </a:r>
            <a:r>
              <a:rPr lang="en-US" sz="1400" i="0" dirty="0">
                <a:effectLst/>
                <a:latin typeface="Times New Roman" panose="02020603050405020304" pitchFamily="18" charset="0"/>
                <a:cs typeface="Times New Roman" panose="02020603050405020304" pitchFamily="18" charset="0"/>
              </a:rPr>
              <a:t>random module</a:t>
            </a:r>
            <a:r>
              <a:rPr lang="en-US" sz="1400" b="0" i="0" dirty="0">
                <a:effectLst/>
                <a:latin typeface="Times New Roman" panose="02020603050405020304" pitchFamily="18" charset="0"/>
                <a:cs typeface="Times New Roman" panose="02020603050405020304" pitchFamily="18" charset="0"/>
              </a:rPr>
              <a:t>.</a:t>
            </a:r>
          </a:p>
          <a:p>
            <a:pPr marL="685800" lvl="1" algn="just">
              <a:buFont typeface="Wingdings" panose="05000000000000000000" pitchFamily="2" charset="2"/>
              <a:buChar char="v"/>
            </a:pPr>
            <a:r>
              <a:rPr lang="en-US" sz="1400" b="0" i="0" dirty="0">
                <a:effectLst/>
                <a:latin typeface="Times New Roman" panose="02020603050405020304" pitchFamily="18" charset="0"/>
                <a:cs typeface="Times New Roman" panose="02020603050405020304" pitchFamily="18" charset="0"/>
              </a:rPr>
              <a:t>These are pseudo-</a:t>
            </a:r>
            <a:r>
              <a:rPr lang="en-US" sz="1400" i="0" dirty="0">
                <a:effectLst/>
                <a:latin typeface="Times New Roman" panose="02020603050405020304" pitchFamily="18" charset="0"/>
                <a:cs typeface="Times New Roman" panose="02020603050405020304" pitchFamily="18" charset="0"/>
              </a:rPr>
              <a:t>random</a:t>
            </a:r>
            <a:r>
              <a:rPr lang="en-US" sz="1400" b="0" i="0" dirty="0">
                <a:effectLst/>
                <a:latin typeface="Times New Roman" panose="02020603050405020304" pitchFamily="18" charset="0"/>
                <a:cs typeface="Times New Roman" panose="02020603050405020304" pitchFamily="18" charset="0"/>
              </a:rPr>
              <a:t> number as the sequence of number generated depends on the seed.</a:t>
            </a:r>
          </a:p>
          <a:p>
            <a:pPr marL="285750" indent="-285750" algn="just">
              <a:buFont typeface="Wingdings" panose="05000000000000000000" pitchFamily="2" charset="2"/>
              <a:buChar char="v"/>
            </a:pPr>
            <a:endParaRPr lang="en-US" sz="18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sz="1800" dirty="0" err="1">
                <a:latin typeface="Times New Roman" panose="02020603050405020304" pitchFamily="18" charset="0"/>
                <a:cs typeface="Times New Roman" panose="02020603050405020304" pitchFamily="18" charset="0"/>
              </a:rPr>
              <a:t>PyAutoGui</a:t>
            </a:r>
            <a:endParaRPr lang="en-US" sz="1800" dirty="0">
              <a:latin typeface="Times New Roman" panose="02020603050405020304" pitchFamily="18" charset="0"/>
              <a:cs typeface="Times New Roman" panose="02020603050405020304" pitchFamily="18" charset="0"/>
            </a:endParaRPr>
          </a:p>
          <a:p>
            <a:pPr marL="685800" lvl="1" algn="just">
              <a:buFont typeface="Wingdings" panose="05000000000000000000" pitchFamily="2" charset="2"/>
              <a:buChar char="v"/>
            </a:pPr>
            <a:r>
              <a:rPr lang="en-US" sz="1400" i="0" dirty="0" err="1">
                <a:effectLst/>
                <a:latin typeface="Times New Roman" panose="02020603050405020304" pitchFamily="18" charset="0"/>
                <a:cs typeface="Times New Roman" panose="02020603050405020304" pitchFamily="18" charset="0"/>
              </a:rPr>
              <a:t>Pyautogui</a:t>
            </a:r>
            <a:r>
              <a:rPr lang="en-US" sz="1400" b="0" i="0" dirty="0">
                <a:effectLst/>
                <a:latin typeface="Times New Roman" panose="02020603050405020304" pitchFamily="18" charset="0"/>
                <a:cs typeface="Times New Roman" panose="02020603050405020304" pitchFamily="18" charset="0"/>
              </a:rPr>
              <a:t> is a </a:t>
            </a:r>
            <a:r>
              <a:rPr lang="en-US" sz="1400" i="0" dirty="0">
                <a:effectLst/>
                <a:latin typeface="Times New Roman" panose="02020603050405020304" pitchFamily="18" charset="0"/>
                <a:cs typeface="Times New Roman" panose="02020603050405020304" pitchFamily="18" charset="0"/>
              </a:rPr>
              <a:t>library</a:t>
            </a:r>
            <a:r>
              <a:rPr lang="en-US" sz="1400" b="0" i="0" dirty="0">
                <a:effectLst/>
                <a:latin typeface="Times New Roman" panose="02020603050405020304" pitchFamily="18" charset="0"/>
                <a:cs typeface="Times New Roman" panose="02020603050405020304" pitchFamily="18" charset="0"/>
              </a:rPr>
              <a:t> that allows you to control the mouse and keyboard to do various things.</a:t>
            </a:r>
          </a:p>
          <a:p>
            <a:pPr marL="685800" lvl="1" algn="just">
              <a:buFont typeface="Wingdings" panose="05000000000000000000" pitchFamily="2" charset="2"/>
              <a:buChar char="v"/>
            </a:pPr>
            <a:r>
              <a:rPr lang="en-IN" sz="1400" dirty="0">
                <a:latin typeface="Times New Roman" panose="02020603050405020304" pitchFamily="18" charset="0"/>
                <a:cs typeface="Times New Roman" panose="02020603050405020304" pitchFamily="18" charset="0"/>
              </a:rPr>
              <a:t>In this project we use this library for taking screenshots of the screen.</a:t>
            </a:r>
          </a:p>
          <a:p>
            <a:pPr algn="just"/>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2406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68970-1090-CBAA-578A-4DDAA89824F6}"/>
              </a:ext>
            </a:extLst>
          </p:cNvPr>
          <p:cNvSpPr>
            <a:spLocks noGrp="1"/>
          </p:cNvSpPr>
          <p:nvPr>
            <p:ph type="title"/>
          </p:nvPr>
        </p:nvSpPr>
        <p:spPr>
          <a:xfrm>
            <a:off x="457200" y="695744"/>
            <a:ext cx="8229600" cy="1143000"/>
          </a:xfrm>
        </p:spPr>
        <p:txBody>
          <a:bodyPr/>
          <a:lstStyle/>
          <a:p>
            <a:r>
              <a:rPr lang="en-IN" sz="4400" b="1" dirty="0">
                <a:latin typeface="Times New Roman" panose="02020603050405020304" pitchFamily="18" charset="0"/>
                <a:cs typeface="Times New Roman" panose="02020603050405020304" pitchFamily="18" charset="0"/>
              </a:rPr>
              <a:t>Implementation</a:t>
            </a:r>
            <a:endParaRPr lang="en-IN" dirty="0"/>
          </a:p>
        </p:txBody>
      </p:sp>
      <p:sp>
        <p:nvSpPr>
          <p:cNvPr id="7" name="TextBox 6">
            <a:extLst>
              <a:ext uri="{FF2B5EF4-FFF2-40B4-BE49-F238E27FC236}">
                <a16:creationId xmlns:a16="http://schemas.microsoft.com/office/drawing/2014/main" id="{87B2F2E5-14BE-BD66-C4B5-619294398231}"/>
              </a:ext>
            </a:extLst>
          </p:cNvPr>
          <p:cNvSpPr txBox="1"/>
          <p:nvPr/>
        </p:nvSpPr>
        <p:spPr>
          <a:xfrm>
            <a:off x="0" y="1515578"/>
            <a:ext cx="9143999" cy="646331"/>
          </a:xfrm>
          <a:prstGeom prst="rect">
            <a:avLst/>
          </a:prstGeom>
          <a:noFill/>
        </p:spPr>
        <p:txBody>
          <a:bodyPr wrap="square">
            <a:spAutoFit/>
          </a:bodyPr>
          <a:lstStyle/>
          <a:p>
            <a:r>
              <a:rPr lang="en-IN" sz="1800" dirty="0">
                <a:latin typeface="Times New Roman" panose="02020603050405020304" pitchFamily="18" charset="0"/>
                <a:cs typeface="Times New Roman" panose="02020603050405020304" pitchFamily="18" charset="0"/>
              </a:rPr>
              <a:t>Firstly our assistance greet us according to time stamp and then it will asks you to give command to perform</a:t>
            </a:r>
          </a:p>
        </p:txBody>
      </p:sp>
      <p:pic>
        <p:nvPicPr>
          <p:cNvPr id="11" name="Picture 10">
            <a:extLst>
              <a:ext uri="{FF2B5EF4-FFF2-40B4-BE49-F238E27FC236}">
                <a16:creationId xmlns:a16="http://schemas.microsoft.com/office/drawing/2014/main" id="{FE93CF5F-6667-9652-24C5-92A330E7B5A6}"/>
              </a:ext>
            </a:extLst>
          </p:cNvPr>
          <p:cNvPicPr>
            <a:picLocks noChangeAspect="1"/>
          </p:cNvPicPr>
          <p:nvPr/>
        </p:nvPicPr>
        <p:blipFill>
          <a:blip r:embed="rId2"/>
          <a:stretch>
            <a:fillRect/>
          </a:stretch>
        </p:blipFill>
        <p:spPr>
          <a:xfrm>
            <a:off x="1759975" y="2336684"/>
            <a:ext cx="5624047" cy="3825572"/>
          </a:xfrm>
          <a:prstGeom prst="rect">
            <a:avLst/>
          </a:prstGeom>
        </p:spPr>
      </p:pic>
    </p:spTree>
    <p:extLst>
      <p:ext uri="{BB962C8B-B14F-4D97-AF65-F5344CB8AC3E}">
        <p14:creationId xmlns:p14="http://schemas.microsoft.com/office/powerpoint/2010/main" val="975405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1A1F50-77D3-0112-F0B0-36BB78557F8C}"/>
              </a:ext>
            </a:extLst>
          </p:cNvPr>
          <p:cNvSpPr txBox="1"/>
          <p:nvPr/>
        </p:nvSpPr>
        <p:spPr>
          <a:xfrm>
            <a:off x="132348" y="977021"/>
            <a:ext cx="1037691"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Task 1 :</a:t>
            </a:r>
          </a:p>
        </p:txBody>
      </p:sp>
      <p:sp>
        <p:nvSpPr>
          <p:cNvPr id="6" name="TextBox 5">
            <a:extLst>
              <a:ext uri="{FF2B5EF4-FFF2-40B4-BE49-F238E27FC236}">
                <a16:creationId xmlns:a16="http://schemas.microsoft.com/office/drawing/2014/main" id="{E889BC36-C3E9-FC82-A9F3-3FA1A6546265}"/>
              </a:ext>
            </a:extLst>
          </p:cNvPr>
          <p:cNvSpPr txBox="1"/>
          <p:nvPr/>
        </p:nvSpPr>
        <p:spPr>
          <a:xfrm>
            <a:off x="132348" y="1377131"/>
            <a:ext cx="3879213"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Calling Time() and Date() Functions</a:t>
            </a:r>
          </a:p>
        </p:txBody>
      </p:sp>
      <p:pic>
        <p:nvPicPr>
          <p:cNvPr id="10" name="Picture 9">
            <a:extLst>
              <a:ext uri="{FF2B5EF4-FFF2-40B4-BE49-F238E27FC236}">
                <a16:creationId xmlns:a16="http://schemas.microsoft.com/office/drawing/2014/main" id="{05184175-EE52-7E9F-525A-49C3A9B12A5F}"/>
              </a:ext>
            </a:extLst>
          </p:cNvPr>
          <p:cNvPicPr>
            <a:picLocks noChangeAspect="1"/>
          </p:cNvPicPr>
          <p:nvPr/>
        </p:nvPicPr>
        <p:blipFill>
          <a:blip r:embed="rId2"/>
          <a:stretch>
            <a:fillRect/>
          </a:stretch>
        </p:blipFill>
        <p:spPr>
          <a:xfrm>
            <a:off x="228489" y="1861327"/>
            <a:ext cx="5403048" cy="952583"/>
          </a:xfrm>
          <a:prstGeom prst="rect">
            <a:avLst/>
          </a:prstGeom>
        </p:spPr>
      </p:pic>
      <p:sp>
        <p:nvSpPr>
          <p:cNvPr id="12" name="TextBox 11">
            <a:extLst>
              <a:ext uri="{FF2B5EF4-FFF2-40B4-BE49-F238E27FC236}">
                <a16:creationId xmlns:a16="http://schemas.microsoft.com/office/drawing/2014/main" id="{8CC00D84-FCCC-4D89-B964-58EEED7C6898}"/>
              </a:ext>
            </a:extLst>
          </p:cNvPr>
          <p:cNvSpPr txBox="1"/>
          <p:nvPr/>
        </p:nvSpPr>
        <p:spPr>
          <a:xfrm>
            <a:off x="196340" y="2928774"/>
            <a:ext cx="1037691"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Task 2 :</a:t>
            </a:r>
          </a:p>
        </p:txBody>
      </p:sp>
      <p:sp>
        <p:nvSpPr>
          <p:cNvPr id="13" name="TextBox 12">
            <a:extLst>
              <a:ext uri="{FF2B5EF4-FFF2-40B4-BE49-F238E27FC236}">
                <a16:creationId xmlns:a16="http://schemas.microsoft.com/office/drawing/2014/main" id="{03FDFD16-FCF8-61E4-195A-58023952F8D8}"/>
              </a:ext>
            </a:extLst>
          </p:cNvPr>
          <p:cNvSpPr txBox="1"/>
          <p:nvPr/>
        </p:nvSpPr>
        <p:spPr>
          <a:xfrm>
            <a:off x="196340" y="3328884"/>
            <a:ext cx="8655179"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Searching on “Wikipedia” the particular </a:t>
            </a:r>
            <a:r>
              <a:rPr lang="en-IN" dirty="0" err="1">
                <a:latin typeface="Times New Roman" panose="02020603050405020304" pitchFamily="18" charset="0"/>
                <a:cs typeface="Times New Roman" panose="02020603050405020304" pitchFamily="18" charset="0"/>
              </a:rPr>
              <a:t>elif</a:t>
            </a:r>
            <a:r>
              <a:rPr lang="en-IN" dirty="0">
                <a:latin typeface="Times New Roman" panose="02020603050405020304" pitchFamily="18" charset="0"/>
                <a:cs typeface="Times New Roman" panose="02020603050405020304" pitchFamily="18" charset="0"/>
              </a:rPr>
              <a:t> statement become true and run the command said by user</a:t>
            </a:r>
          </a:p>
        </p:txBody>
      </p:sp>
      <p:pic>
        <p:nvPicPr>
          <p:cNvPr id="16" name="Picture 15">
            <a:extLst>
              <a:ext uri="{FF2B5EF4-FFF2-40B4-BE49-F238E27FC236}">
                <a16:creationId xmlns:a16="http://schemas.microsoft.com/office/drawing/2014/main" id="{FEA8C11A-0851-779E-3260-F6CEB7AE85EA}"/>
              </a:ext>
            </a:extLst>
          </p:cNvPr>
          <p:cNvPicPr>
            <a:picLocks noChangeAspect="1"/>
          </p:cNvPicPr>
          <p:nvPr/>
        </p:nvPicPr>
        <p:blipFill>
          <a:blip r:embed="rId3"/>
          <a:stretch>
            <a:fillRect/>
          </a:stretch>
        </p:blipFill>
        <p:spPr>
          <a:xfrm>
            <a:off x="228489" y="4011309"/>
            <a:ext cx="4496190" cy="1562235"/>
          </a:xfrm>
          <a:prstGeom prst="rect">
            <a:avLst/>
          </a:prstGeom>
        </p:spPr>
      </p:pic>
      <p:pic>
        <p:nvPicPr>
          <p:cNvPr id="18" name="Picture 17">
            <a:extLst>
              <a:ext uri="{FF2B5EF4-FFF2-40B4-BE49-F238E27FC236}">
                <a16:creationId xmlns:a16="http://schemas.microsoft.com/office/drawing/2014/main" id="{63E7F1E2-7370-E7EA-3102-E3A68AD95A5C}"/>
              </a:ext>
            </a:extLst>
          </p:cNvPr>
          <p:cNvPicPr>
            <a:picLocks noChangeAspect="1"/>
          </p:cNvPicPr>
          <p:nvPr/>
        </p:nvPicPr>
        <p:blipFill>
          <a:blip r:embed="rId4"/>
          <a:stretch>
            <a:fillRect/>
          </a:stretch>
        </p:blipFill>
        <p:spPr>
          <a:xfrm>
            <a:off x="4829709" y="4045805"/>
            <a:ext cx="3917250" cy="1493242"/>
          </a:xfrm>
          <a:prstGeom prst="rect">
            <a:avLst/>
          </a:prstGeom>
        </p:spPr>
      </p:pic>
    </p:spTree>
    <p:extLst>
      <p:ext uri="{BB962C8B-B14F-4D97-AF65-F5344CB8AC3E}">
        <p14:creationId xmlns:p14="http://schemas.microsoft.com/office/powerpoint/2010/main" val="546879987"/>
      </p:ext>
    </p:extLst>
  </p:cSld>
  <p:clrMapOvr>
    <a:masterClrMapping/>
  </p:clrMapOvr>
</p:sld>
</file>

<file path=ppt/theme/theme1.xml><?xml version="1.0" encoding="utf-8"?>
<a:theme xmlns:a="http://schemas.openxmlformats.org/drawingml/2006/main" name="Theme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1" id="{E504EDC2-FFAC-420D-BC4A-4CD68B2AAF11}" vid="{696AD132-9FB0-42CC-898C-5CB9D60601E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Amity_School_of_Engineering_&amp;_Technology_PPT_Theme[1]</Template>
  <TotalTime>284</TotalTime>
  <Words>1016</Words>
  <Application>Microsoft Office PowerPoint</Application>
  <PresentationFormat>On-screen Show (4:3)</PresentationFormat>
  <Paragraphs>129</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vt:lpstr>
      <vt:lpstr>Arial</vt:lpstr>
      <vt:lpstr>Garamond</vt:lpstr>
      <vt:lpstr>Times New Roman</vt:lpstr>
      <vt:lpstr>Wingdings</vt:lpstr>
      <vt:lpstr>Theme1</vt:lpstr>
      <vt:lpstr>PowerPoint Presentation</vt:lpstr>
      <vt:lpstr>Contents</vt:lpstr>
      <vt:lpstr>INTRODUCTION</vt:lpstr>
      <vt:lpstr>Tools &amp; Technologies</vt:lpstr>
      <vt:lpstr>OBJECTIVE</vt:lpstr>
      <vt:lpstr>Moules/Libraries Used</vt:lpstr>
      <vt:lpstr>PowerPoint Presentation</vt:lpstr>
      <vt:lpstr>Implementation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Aman Saxena</dc:creator>
  <cp:lastModifiedBy>✰𝓛𝓮𝓸✰ .</cp:lastModifiedBy>
  <cp:revision>8</cp:revision>
  <dcterms:created xsi:type="dcterms:W3CDTF">2024-06-05T16:48:37Z</dcterms:created>
  <dcterms:modified xsi:type="dcterms:W3CDTF">2024-06-27T06:57:54Z</dcterms:modified>
</cp:coreProperties>
</file>