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Karl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3498405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3498405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423498405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85bee376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85bee376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585bee376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42b37cc9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42b37cc9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542b37cc9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42b37cc9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42b37cc9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542b37cc9f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42b37cc9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42b37cc9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542b37cc9f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85bee376f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85bee376f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585bee376f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85bee37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85bee37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585bee37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85bee376f_1_17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85bee376f_1_17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585bee376f_1_17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85bee376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85bee376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585bee376f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448051" y="2118692"/>
            <a:ext cx="1296000" cy="64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AI-5</a:t>
            </a:r>
            <a:endParaRPr b="1" i="0" sz="1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83039" y="2843265"/>
            <a:ext cx="82077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AC295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32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Productionizing AI (MLOps)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&amp; Shivas Jayaram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08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7125" y="4742935"/>
            <a:ext cx="1640331" cy="164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772160"/>
            <a:ext cx="1219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" name="Google Shape;63;p14"/>
          <p:cNvGrpSpPr/>
          <p:nvPr/>
        </p:nvGrpSpPr>
        <p:grpSpPr>
          <a:xfrm>
            <a:off x="-95927" y="6614893"/>
            <a:ext cx="806577" cy="348120"/>
            <a:chOff x="618970" y="6019573"/>
            <a:chExt cx="936900" cy="561846"/>
          </a:xfrm>
        </p:grpSpPr>
        <p:sp>
          <p:nvSpPr>
            <p:cNvPr id="64" name="Google Shape;64;p14"/>
            <p:cNvSpPr/>
            <p:nvPr/>
          </p:nvSpPr>
          <p:spPr>
            <a:xfrm>
              <a:off x="675860" y="6019573"/>
              <a:ext cx="873900" cy="4371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618970" y="6070520"/>
              <a:ext cx="9369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000">
                  <a:solidFill>
                    <a:schemeClr val="lt1"/>
                  </a:solidFill>
                </a:rPr>
                <a:t>AI-5</a:t>
              </a:r>
              <a:endParaRPr b="1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4522575" y="663506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7F7F7F"/>
                </a:solidFill>
              </a:rPr>
              <a:t>Protopapas, Jayaram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hsankesara/image-captioning/log" TargetMode="External"/><Relationship Id="rId4" Type="http://schemas.openxmlformats.org/officeDocument/2006/relationships/hyperlink" Target="https://paperswithcode.com/dataset/coco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27961" y="465779"/>
            <a:ext cx="110058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Roboto"/>
                <a:ea typeface="Roboto"/>
                <a:cs typeface="Roboto"/>
                <a:sym typeface="Roboto"/>
              </a:rPr>
              <a:t>Image Caption Generator - Project Outline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9250" y="90725"/>
            <a:ext cx="11151000" cy="5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Presented By 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Team Perfect Squares:</a:t>
            </a:r>
            <a:endParaRPr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❏"/>
            </a:pPr>
            <a:r>
              <a:rPr lang="en-US">
                <a:solidFill>
                  <a:srgbClr val="000000"/>
                </a:solidFill>
              </a:rPr>
              <a:t>Durgesh Mishra</a:t>
            </a:r>
            <a:endParaRPr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❏"/>
            </a:pPr>
            <a:r>
              <a:rPr lang="en-US">
                <a:solidFill>
                  <a:srgbClr val="000000"/>
                </a:solidFill>
              </a:rPr>
              <a:t>Jai Saxena</a:t>
            </a:r>
            <a:endParaRPr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❏"/>
            </a:pPr>
            <a:r>
              <a:rPr lang="en-US">
                <a:solidFill>
                  <a:srgbClr val="000000"/>
                </a:solidFill>
              </a:rPr>
              <a:t>Niranjan Solanki</a:t>
            </a:r>
            <a:endParaRPr>
              <a:solidFill>
                <a:srgbClr val="000000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❏"/>
            </a:pPr>
            <a:r>
              <a:rPr lang="en-US">
                <a:solidFill>
                  <a:srgbClr val="000000"/>
                </a:solidFill>
              </a:rPr>
              <a:t>Pankaj Balchandani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Problem Statement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Problem Solution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Project workflow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Models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</a:t>
            </a:r>
            <a:r>
              <a:rPr lang="en-US" sz="2800"/>
              <a:t>Statement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45150" y="1253325"/>
            <a:ext cx="10252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Image Captioning is the process of generating a textual description for given images. A challenging problem in Deep learning is to auto-generate caption for an image</a:t>
            </a:r>
            <a:r>
              <a:rPr lang="en-US">
                <a:solidFill>
                  <a:srgbClr val="434343"/>
                </a:solidFill>
              </a:rPr>
              <a:t>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434343"/>
                </a:solidFill>
              </a:rPr>
              <a:t>To understand the context of an image and describe it in a human language like English, Image Caption Generator uses both Natural Language Processing (NLP) and Computer Vision to generate the captions.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Problem Solution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45150" y="1253325"/>
            <a:ext cx="5091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We plan to build a user interface where given an image, we generate the relevant caption for that particular image using Computer vision &amp; NLP-based models.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450" y="1452825"/>
            <a:ext cx="6054450" cy="3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Scope</a:t>
            </a:r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535693" y="1144957"/>
            <a:ext cx="3657506" cy="5112671"/>
            <a:chOff x="1083025" y="2306625"/>
            <a:chExt cx="1834900" cy="3215516"/>
          </a:xfrm>
        </p:grpSpPr>
        <p:sp>
          <p:nvSpPr>
            <p:cNvPr id="114" name="Google Shape;114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E69138"/>
                  </a:solidFill>
                </a:rPr>
                <a:t>Proof Of Concept (POC)</a:t>
              </a:r>
              <a:endParaRPr b="1" sz="1900">
                <a:solidFill>
                  <a:srgbClr val="E69138"/>
                </a:solidFill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Preprocess Image and Caption </a:t>
              </a:r>
              <a:r>
                <a:rPr lang="en-US">
                  <a:solidFill>
                    <a:srgbClr val="783F04"/>
                  </a:solidFill>
                </a:rPr>
                <a:t>data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Experiment on some baseline models and approaches.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Visualize model activations to analyse whether the captions. generated are relevant or not.</a:t>
              </a:r>
              <a:endParaRPr>
                <a:solidFill>
                  <a:srgbClr val="783F0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783F04"/>
                </a:solidFill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4193275" y="1144957"/>
            <a:ext cx="3657506" cy="5112671"/>
            <a:chOff x="1083025" y="2306625"/>
            <a:chExt cx="1834900" cy="3215516"/>
          </a:xfrm>
        </p:grpSpPr>
        <p:sp>
          <p:nvSpPr>
            <p:cNvPr id="119" name="Google Shape;119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3C78D8"/>
                  </a:solidFill>
                </a:rPr>
                <a:t>Prototype</a:t>
              </a:r>
              <a:endParaRPr b="1" sz="1900">
                <a:solidFill>
                  <a:srgbClr val="3C78D8"/>
                </a:solidFill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Create a mockup of screens to see how the app could look like</a:t>
              </a:r>
              <a:endParaRPr>
                <a:solidFill>
                  <a:srgbClr val="1C4587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Deploy one model to Fast API to service model predictions as an API</a:t>
              </a:r>
              <a:endParaRPr>
                <a:solidFill>
                  <a:srgbClr val="1C4587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0C58D3"/>
                </a:solidFill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7850955" y="1144957"/>
            <a:ext cx="3657506" cy="5112671"/>
            <a:chOff x="1083025" y="2306625"/>
            <a:chExt cx="1834900" cy="3215516"/>
          </a:xfrm>
        </p:grpSpPr>
        <p:sp>
          <p:nvSpPr>
            <p:cNvPr id="124" name="Google Shape;124;p20"/>
            <p:cNvSpPr txBox="1"/>
            <p:nvPr/>
          </p:nvSpPr>
          <p:spPr>
            <a:xfrm>
              <a:off x="1235822" y="2695017"/>
              <a:ext cx="15456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6AA84F"/>
                  </a:solidFill>
                </a:rPr>
                <a:t>Minimum Viable Product (MVP)</a:t>
              </a:r>
              <a:endParaRPr b="1" sz="1900">
                <a:solidFill>
                  <a:srgbClr val="6AA84F"/>
                </a:solidFill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Create App to generate caption for an uploaded image</a:t>
              </a:r>
              <a:endParaRPr>
                <a:solidFill>
                  <a:srgbClr val="274E13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API Server for uploading images and predicting using best model</a:t>
              </a:r>
              <a:endParaRPr>
                <a:solidFill>
                  <a:srgbClr val="274E1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274E13"/>
                </a:solidFill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Workflow</a:t>
            </a: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3150533" y="1744833"/>
            <a:ext cx="111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7011333" y="1744833"/>
            <a:ext cx="9600" cy="4726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 flipH="1">
            <a:off x="10966833" y="1744833"/>
            <a:ext cx="69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9" name="Google Shape;139;p21"/>
          <p:cNvSpPr/>
          <p:nvPr/>
        </p:nvSpPr>
        <p:spPr>
          <a:xfrm>
            <a:off x="426767" y="1161667"/>
            <a:ext cx="11224800" cy="58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14323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POC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125767" y="992900"/>
            <a:ext cx="1130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Prototype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1379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MVP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26767" y="1852967"/>
            <a:ext cx="1877700" cy="507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Data Collection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515467" y="3397767"/>
            <a:ext cx="2722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Baseline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771333" y="4998267"/>
            <a:ext cx="5133600" cy="507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Project, Containers, Deployment Setup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605633" y="5806767"/>
            <a:ext cx="4361100" cy="507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Caption generating App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32033" y="2665367"/>
            <a:ext cx="2788800" cy="507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Setup Experiment Tracking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237867" y="4210567"/>
            <a:ext cx="2995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Better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 &amp; Models 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We will be experimenting with 2 datasets, whichever gives better result:</a:t>
            </a:r>
            <a:endParaRPr/>
          </a:p>
          <a:p>
            <a:pPr indent="-379730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Flikr8K (32kimages)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https://www.kaggle.com/code/hsankesara/image-captioning/data 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Coco Caption(328k images)      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https://paperswithcode.com/dataset/coco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Model:</a:t>
            </a:r>
            <a:endParaRPr/>
          </a:p>
          <a:p>
            <a:pPr indent="-379730" lvl="0" marL="457200" rtl="0" algn="l"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Convolutional Neural Network 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T</a:t>
            </a:r>
            <a:r>
              <a:rPr lang="en-US"/>
              <a:t>o choose from </a:t>
            </a:r>
            <a:r>
              <a:rPr lang="en-US"/>
              <a:t>RNN, GRU, LSTM and Bert </a:t>
            </a:r>
            <a:r>
              <a:rPr lang="en-US"/>
              <a:t>implementation</a:t>
            </a:r>
            <a:r>
              <a:rPr lang="en-US"/>
              <a:t> point of view.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4082825" y="2179450"/>
            <a:ext cx="392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you!!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