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792" r:id="rId2"/>
  </p:sldMasterIdLst>
  <p:sldIdLst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46B0B-B643-4D05-86BC-8E32A12E00D5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A0172D-A706-4DB0-81B8-F60D75787CC2}">
      <dgm:prSet/>
      <dgm:spPr/>
      <dgm:t>
        <a:bodyPr/>
        <a:lstStyle/>
        <a:p>
          <a:r>
            <a:rPr lang="en-US"/>
            <a:t>Use MERN stack to build a full-stack web application with:</a:t>
          </a:r>
        </a:p>
      </dgm:t>
    </dgm:pt>
    <dgm:pt modelId="{65FF15FD-CC8D-4B18-A6C0-066BF29125AD}" type="parTrans" cxnId="{07D8B9CB-6243-49AE-A459-96B240B149FC}">
      <dgm:prSet/>
      <dgm:spPr/>
      <dgm:t>
        <a:bodyPr/>
        <a:lstStyle/>
        <a:p>
          <a:endParaRPr lang="en-US"/>
        </a:p>
      </dgm:t>
    </dgm:pt>
    <dgm:pt modelId="{2D2AE2C5-20DF-42F5-87B8-E66A3F4C29F1}" type="sibTrans" cxnId="{07D8B9CB-6243-49AE-A459-96B240B149FC}">
      <dgm:prSet/>
      <dgm:spPr/>
      <dgm:t>
        <a:bodyPr/>
        <a:lstStyle/>
        <a:p>
          <a:endParaRPr lang="en-US"/>
        </a:p>
      </dgm:t>
    </dgm:pt>
    <dgm:pt modelId="{390D20C7-0E07-42D6-90A7-847F4C4FF481}">
      <dgm:prSet/>
      <dgm:spPr/>
      <dgm:t>
        <a:bodyPr/>
        <a:lstStyle/>
        <a:p>
          <a:r>
            <a:rPr lang="en-US"/>
            <a:t>- MongoDB for database</a:t>
          </a:r>
        </a:p>
      </dgm:t>
    </dgm:pt>
    <dgm:pt modelId="{09E42B70-D806-4960-9827-08812C0A30CA}" type="parTrans" cxnId="{AB699720-E59A-476B-AE8E-3B73FDA01D8B}">
      <dgm:prSet/>
      <dgm:spPr/>
      <dgm:t>
        <a:bodyPr/>
        <a:lstStyle/>
        <a:p>
          <a:endParaRPr lang="en-US"/>
        </a:p>
      </dgm:t>
    </dgm:pt>
    <dgm:pt modelId="{593866A5-A2EA-4135-B651-1E0DD83477D7}" type="sibTrans" cxnId="{AB699720-E59A-476B-AE8E-3B73FDA01D8B}">
      <dgm:prSet/>
      <dgm:spPr/>
      <dgm:t>
        <a:bodyPr/>
        <a:lstStyle/>
        <a:p>
          <a:endParaRPr lang="en-US"/>
        </a:p>
      </dgm:t>
    </dgm:pt>
    <dgm:pt modelId="{4390E5AF-0ACA-4FED-B5A0-DD1076CB70CD}">
      <dgm:prSet/>
      <dgm:spPr/>
      <dgm:t>
        <a:bodyPr/>
        <a:lstStyle/>
        <a:p>
          <a:r>
            <a:rPr lang="en-US"/>
            <a:t>- Express.js and Node.js for backend</a:t>
          </a:r>
        </a:p>
      </dgm:t>
    </dgm:pt>
    <dgm:pt modelId="{75433F76-D226-45A4-B0C9-6643EC501BA6}" type="parTrans" cxnId="{F057898C-3776-4189-8891-3793A0C6CBA7}">
      <dgm:prSet/>
      <dgm:spPr/>
      <dgm:t>
        <a:bodyPr/>
        <a:lstStyle/>
        <a:p>
          <a:endParaRPr lang="en-US"/>
        </a:p>
      </dgm:t>
    </dgm:pt>
    <dgm:pt modelId="{0DC949C6-56B6-4383-9AA2-7DABF4EB19DD}" type="sibTrans" cxnId="{F057898C-3776-4189-8891-3793A0C6CBA7}">
      <dgm:prSet/>
      <dgm:spPr/>
      <dgm:t>
        <a:bodyPr/>
        <a:lstStyle/>
        <a:p>
          <a:endParaRPr lang="en-US"/>
        </a:p>
      </dgm:t>
    </dgm:pt>
    <dgm:pt modelId="{369B6567-7E31-4168-AFA0-CADCF80CB84B}">
      <dgm:prSet/>
      <dgm:spPr/>
      <dgm:t>
        <a:bodyPr/>
        <a:lstStyle/>
        <a:p>
          <a:r>
            <a:rPr lang="en-US"/>
            <a:t>- React.js for frontend</a:t>
          </a:r>
        </a:p>
      </dgm:t>
    </dgm:pt>
    <dgm:pt modelId="{6FFFC928-F13B-4447-8708-00771F6EE990}" type="parTrans" cxnId="{59E13128-E8D5-4CD5-B3D4-B29629E613B4}">
      <dgm:prSet/>
      <dgm:spPr/>
      <dgm:t>
        <a:bodyPr/>
        <a:lstStyle/>
        <a:p>
          <a:endParaRPr lang="en-US"/>
        </a:p>
      </dgm:t>
    </dgm:pt>
    <dgm:pt modelId="{FE670312-1850-4177-8419-BDD7B5AEE1D0}" type="sibTrans" cxnId="{59E13128-E8D5-4CD5-B3D4-B29629E613B4}">
      <dgm:prSet/>
      <dgm:spPr/>
      <dgm:t>
        <a:bodyPr/>
        <a:lstStyle/>
        <a:p>
          <a:endParaRPr lang="en-US"/>
        </a:p>
      </dgm:t>
    </dgm:pt>
    <dgm:pt modelId="{92C6A589-F39E-41B7-A675-04D9D7BDE6D4}" type="pres">
      <dgm:prSet presAssocID="{4AE46B0B-B643-4D05-86BC-8E32A12E00D5}" presName="matrix" presStyleCnt="0">
        <dgm:presLayoutVars>
          <dgm:chMax val="1"/>
          <dgm:dir/>
          <dgm:resizeHandles val="exact"/>
        </dgm:presLayoutVars>
      </dgm:prSet>
      <dgm:spPr/>
    </dgm:pt>
    <dgm:pt modelId="{BFCCF08C-2800-4746-9BFF-47CAE49F8E17}" type="pres">
      <dgm:prSet presAssocID="{4AE46B0B-B643-4D05-86BC-8E32A12E00D5}" presName="diamond" presStyleLbl="bgShp" presStyleIdx="0" presStyleCnt="1"/>
      <dgm:spPr/>
    </dgm:pt>
    <dgm:pt modelId="{304BF34C-91F8-476E-9E92-18945B4F7874}" type="pres">
      <dgm:prSet presAssocID="{4AE46B0B-B643-4D05-86BC-8E32A12E00D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5F89DF-960F-4A7C-8A46-2D1BD5AF4A93}" type="pres">
      <dgm:prSet presAssocID="{4AE46B0B-B643-4D05-86BC-8E32A12E00D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D8E80C-A4FA-4380-AF88-4A1A895B4C29}" type="pres">
      <dgm:prSet presAssocID="{4AE46B0B-B643-4D05-86BC-8E32A12E00D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EFE784-1054-49DD-A1D2-8AB71E59DF83}" type="pres">
      <dgm:prSet presAssocID="{4AE46B0B-B643-4D05-86BC-8E32A12E00D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A8A670F-8823-4804-A6D9-B9E5FAE35865}" type="presOf" srcId="{4390E5AF-0ACA-4FED-B5A0-DD1076CB70CD}" destId="{56D8E80C-A4FA-4380-AF88-4A1A895B4C29}" srcOrd="0" destOrd="0" presId="urn:microsoft.com/office/officeart/2005/8/layout/matrix3"/>
    <dgm:cxn modelId="{AB699720-E59A-476B-AE8E-3B73FDA01D8B}" srcId="{4AE46B0B-B643-4D05-86BC-8E32A12E00D5}" destId="{390D20C7-0E07-42D6-90A7-847F4C4FF481}" srcOrd="1" destOrd="0" parTransId="{09E42B70-D806-4960-9827-08812C0A30CA}" sibTransId="{593866A5-A2EA-4135-B651-1E0DD83477D7}"/>
    <dgm:cxn modelId="{59E13128-E8D5-4CD5-B3D4-B29629E613B4}" srcId="{4AE46B0B-B643-4D05-86BC-8E32A12E00D5}" destId="{369B6567-7E31-4168-AFA0-CADCF80CB84B}" srcOrd="3" destOrd="0" parTransId="{6FFFC928-F13B-4447-8708-00771F6EE990}" sibTransId="{FE670312-1850-4177-8419-BDD7B5AEE1D0}"/>
    <dgm:cxn modelId="{E69AF330-7770-4D9F-8E92-766B645B2216}" type="presOf" srcId="{369B6567-7E31-4168-AFA0-CADCF80CB84B}" destId="{FBEFE784-1054-49DD-A1D2-8AB71E59DF83}" srcOrd="0" destOrd="0" presId="urn:microsoft.com/office/officeart/2005/8/layout/matrix3"/>
    <dgm:cxn modelId="{3E82017F-8EB7-498F-963C-B8F018053664}" type="presOf" srcId="{E6A0172D-A706-4DB0-81B8-F60D75787CC2}" destId="{304BF34C-91F8-476E-9E92-18945B4F7874}" srcOrd="0" destOrd="0" presId="urn:microsoft.com/office/officeart/2005/8/layout/matrix3"/>
    <dgm:cxn modelId="{F057898C-3776-4189-8891-3793A0C6CBA7}" srcId="{4AE46B0B-B643-4D05-86BC-8E32A12E00D5}" destId="{4390E5AF-0ACA-4FED-B5A0-DD1076CB70CD}" srcOrd="2" destOrd="0" parTransId="{75433F76-D226-45A4-B0C9-6643EC501BA6}" sibTransId="{0DC949C6-56B6-4383-9AA2-7DABF4EB19DD}"/>
    <dgm:cxn modelId="{258891A6-21FF-4DD0-BA30-7B6B858E53C6}" type="presOf" srcId="{390D20C7-0E07-42D6-90A7-847F4C4FF481}" destId="{835F89DF-960F-4A7C-8A46-2D1BD5AF4A93}" srcOrd="0" destOrd="0" presId="urn:microsoft.com/office/officeart/2005/8/layout/matrix3"/>
    <dgm:cxn modelId="{07D8B9CB-6243-49AE-A459-96B240B149FC}" srcId="{4AE46B0B-B643-4D05-86BC-8E32A12E00D5}" destId="{E6A0172D-A706-4DB0-81B8-F60D75787CC2}" srcOrd="0" destOrd="0" parTransId="{65FF15FD-CC8D-4B18-A6C0-066BF29125AD}" sibTransId="{2D2AE2C5-20DF-42F5-87B8-E66A3F4C29F1}"/>
    <dgm:cxn modelId="{3F34D5CE-0E93-4423-9B0F-90CA08BE6481}" type="presOf" srcId="{4AE46B0B-B643-4D05-86BC-8E32A12E00D5}" destId="{92C6A589-F39E-41B7-A675-04D9D7BDE6D4}" srcOrd="0" destOrd="0" presId="urn:microsoft.com/office/officeart/2005/8/layout/matrix3"/>
    <dgm:cxn modelId="{81775344-1BFA-4C30-AF26-5B82CC555B41}" type="presParOf" srcId="{92C6A589-F39E-41B7-A675-04D9D7BDE6D4}" destId="{BFCCF08C-2800-4746-9BFF-47CAE49F8E17}" srcOrd="0" destOrd="0" presId="urn:microsoft.com/office/officeart/2005/8/layout/matrix3"/>
    <dgm:cxn modelId="{24E95394-C2CA-4FAD-AEA3-C3B13C4BF68F}" type="presParOf" srcId="{92C6A589-F39E-41B7-A675-04D9D7BDE6D4}" destId="{304BF34C-91F8-476E-9E92-18945B4F7874}" srcOrd="1" destOrd="0" presId="urn:microsoft.com/office/officeart/2005/8/layout/matrix3"/>
    <dgm:cxn modelId="{C8131C95-817E-4171-B520-46DC28E0C24E}" type="presParOf" srcId="{92C6A589-F39E-41B7-A675-04D9D7BDE6D4}" destId="{835F89DF-960F-4A7C-8A46-2D1BD5AF4A93}" srcOrd="2" destOrd="0" presId="urn:microsoft.com/office/officeart/2005/8/layout/matrix3"/>
    <dgm:cxn modelId="{4E2DF568-C152-4203-8EE9-E517705EAF3E}" type="presParOf" srcId="{92C6A589-F39E-41B7-A675-04D9D7BDE6D4}" destId="{56D8E80C-A4FA-4380-AF88-4A1A895B4C29}" srcOrd="3" destOrd="0" presId="urn:microsoft.com/office/officeart/2005/8/layout/matrix3"/>
    <dgm:cxn modelId="{6176302F-398A-4775-8C1C-EC38C1E59194}" type="presParOf" srcId="{92C6A589-F39E-41B7-A675-04D9D7BDE6D4}" destId="{FBEFE784-1054-49DD-A1D2-8AB71E59DF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D90CA64-27A8-4DC6-AC29-07F14130A4E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9F7357A-4011-4B09-9C77-00392851A867}">
      <dgm:prSet/>
      <dgm:spPr/>
      <dgm:t>
        <a:bodyPr/>
        <a:lstStyle/>
        <a:p>
          <a:r>
            <a:rPr lang="en-US"/>
            <a:t>This project demonstrates a complete MERN stack application from development to deployment.</a:t>
          </a:r>
        </a:p>
      </dgm:t>
    </dgm:pt>
    <dgm:pt modelId="{28352546-75A4-4365-BEEA-096FF23A6418}" type="parTrans" cxnId="{C9FEE0F1-E5A4-42C3-BFBE-BB4B07B05C8F}">
      <dgm:prSet/>
      <dgm:spPr/>
      <dgm:t>
        <a:bodyPr/>
        <a:lstStyle/>
        <a:p>
          <a:endParaRPr lang="en-US"/>
        </a:p>
      </dgm:t>
    </dgm:pt>
    <dgm:pt modelId="{B282D00E-D1FE-4524-9FB8-9F84204B2B75}" type="sibTrans" cxnId="{C9FEE0F1-E5A4-42C3-BFBE-BB4B07B05C8F}">
      <dgm:prSet/>
      <dgm:spPr/>
      <dgm:t>
        <a:bodyPr/>
        <a:lstStyle/>
        <a:p>
          <a:endParaRPr lang="en-US"/>
        </a:p>
      </dgm:t>
    </dgm:pt>
    <dgm:pt modelId="{67E58B1E-F9AA-4281-8561-6F44A9CE77BF}">
      <dgm:prSet/>
      <dgm:spPr/>
      <dgm:t>
        <a:bodyPr/>
        <a:lstStyle/>
        <a:p>
          <a:r>
            <a:rPr lang="en-US"/>
            <a:t>It highlights the benefits of full-stack JavaScript development.</a:t>
          </a:r>
        </a:p>
      </dgm:t>
    </dgm:pt>
    <dgm:pt modelId="{CEBE4EAF-F6B3-4A57-ADD8-E5D86FA7EB69}" type="parTrans" cxnId="{50B0A91F-3CA4-4944-A66A-5251AD0011BA}">
      <dgm:prSet/>
      <dgm:spPr/>
      <dgm:t>
        <a:bodyPr/>
        <a:lstStyle/>
        <a:p>
          <a:endParaRPr lang="en-US"/>
        </a:p>
      </dgm:t>
    </dgm:pt>
    <dgm:pt modelId="{C7CDA883-D2B5-422B-9B78-D181B2161A27}" type="sibTrans" cxnId="{50B0A91F-3CA4-4944-A66A-5251AD0011BA}">
      <dgm:prSet/>
      <dgm:spPr/>
      <dgm:t>
        <a:bodyPr/>
        <a:lstStyle/>
        <a:p>
          <a:endParaRPr lang="en-US"/>
        </a:p>
      </dgm:t>
    </dgm:pt>
    <dgm:pt modelId="{09CA6D38-28A0-49F5-B2C0-36D014533ADE}" type="pres">
      <dgm:prSet presAssocID="{5D90CA64-27A8-4DC6-AC29-07F14130A4EA}" presName="root" presStyleCnt="0">
        <dgm:presLayoutVars>
          <dgm:dir/>
          <dgm:resizeHandles val="exact"/>
        </dgm:presLayoutVars>
      </dgm:prSet>
      <dgm:spPr/>
    </dgm:pt>
    <dgm:pt modelId="{27F768E1-922A-4540-86BA-6618B82CEF13}" type="pres">
      <dgm:prSet presAssocID="{19F7357A-4011-4B09-9C77-00392851A867}" presName="compNode" presStyleCnt="0"/>
      <dgm:spPr/>
    </dgm:pt>
    <dgm:pt modelId="{9525EE2B-EF74-49F7-9F21-74E3EBB9F97C}" type="pres">
      <dgm:prSet presAssocID="{19F7357A-4011-4B09-9C77-00392851A8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C571E54-B61A-429A-AACA-3DDC4E3FB81E}" type="pres">
      <dgm:prSet presAssocID="{19F7357A-4011-4B09-9C77-00392851A867}" presName="spaceRect" presStyleCnt="0"/>
      <dgm:spPr/>
    </dgm:pt>
    <dgm:pt modelId="{490D1300-542A-4BE8-BB2F-5D7D950146E7}" type="pres">
      <dgm:prSet presAssocID="{19F7357A-4011-4B09-9C77-00392851A867}" presName="textRect" presStyleLbl="revTx" presStyleIdx="0" presStyleCnt="2">
        <dgm:presLayoutVars>
          <dgm:chMax val="1"/>
          <dgm:chPref val="1"/>
        </dgm:presLayoutVars>
      </dgm:prSet>
      <dgm:spPr/>
    </dgm:pt>
    <dgm:pt modelId="{8A25FD56-08F5-4F40-965E-44C8D8D97257}" type="pres">
      <dgm:prSet presAssocID="{B282D00E-D1FE-4524-9FB8-9F84204B2B75}" presName="sibTrans" presStyleCnt="0"/>
      <dgm:spPr/>
    </dgm:pt>
    <dgm:pt modelId="{1810A1E1-109E-41AB-B926-D369B76A7FED}" type="pres">
      <dgm:prSet presAssocID="{67E58B1E-F9AA-4281-8561-6F44A9CE77BF}" presName="compNode" presStyleCnt="0"/>
      <dgm:spPr/>
    </dgm:pt>
    <dgm:pt modelId="{F3680788-6021-4A27-8230-71CCC0485991}" type="pres">
      <dgm:prSet presAssocID="{67E58B1E-F9AA-4281-8561-6F44A9CE77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587BC08-BE5E-454A-8682-DDCD50DD03EF}" type="pres">
      <dgm:prSet presAssocID="{67E58B1E-F9AA-4281-8561-6F44A9CE77BF}" presName="spaceRect" presStyleCnt="0"/>
      <dgm:spPr/>
    </dgm:pt>
    <dgm:pt modelId="{F1E0DA20-7D17-4933-A56D-0B845FCE0EB4}" type="pres">
      <dgm:prSet presAssocID="{67E58B1E-F9AA-4281-8561-6F44A9CE77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0B0A91F-3CA4-4944-A66A-5251AD0011BA}" srcId="{5D90CA64-27A8-4DC6-AC29-07F14130A4EA}" destId="{67E58B1E-F9AA-4281-8561-6F44A9CE77BF}" srcOrd="1" destOrd="0" parTransId="{CEBE4EAF-F6B3-4A57-ADD8-E5D86FA7EB69}" sibTransId="{C7CDA883-D2B5-422B-9B78-D181B2161A27}"/>
    <dgm:cxn modelId="{1600B982-9BF0-4C2A-B6BC-8404EC525738}" type="presOf" srcId="{5D90CA64-27A8-4DC6-AC29-07F14130A4EA}" destId="{09CA6D38-28A0-49F5-B2C0-36D014533ADE}" srcOrd="0" destOrd="0" presId="urn:microsoft.com/office/officeart/2018/2/layout/IconLabelList"/>
    <dgm:cxn modelId="{4FBB25DB-095C-4706-8EAB-955F995CE3C3}" type="presOf" srcId="{19F7357A-4011-4B09-9C77-00392851A867}" destId="{490D1300-542A-4BE8-BB2F-5D7D950146E7}" srcOrd="0" destOrd="0" presId="urn:microsoft.com/office/officeart/2018/2/layout/IconLabelList"/>
    <dgm:cxn modelId="{C9FEE0F1-E5A4-42C3-BFBE-BB4B07B05C8F}" srcId="{5D90CA64-27A8-4DC6-AC29-07F14130A4EA}" destId="{19F7357A-4011-4B09-9C77-00392851A867}" srcOrd="0" destOrd="0" parTransId="{28352546-75A4-4365-BEEA-096FF23A6418}" sibTransId="{B282D00E-D1FE-4524-9FB8-9F84204B2B75}"/>
    <dgm:cxn modelId="{F8CA86F2-4F3E-4D25-AE26-684C16DD2604}" type="presOf" srcId="{67E58B1E-F9AA-4281-8561-6F44A9CE77BF}" destId="{F1E0DA20-7D17-4933-A56D-0B845FCE0EB4}" srcOrd="0" destOrd="0" presId="urn:microsoft.com/office/officeart/2018/2/layout/IconLabelList"/>
    <dgm:cxn modelId="{FB6443A2-B63B-433E-A395-68422F0D60D0}" type="presParOf" srcId="{09CA6D38-28A0-49F5-B2C0-36D014533ADE}" destId="{27F768E1-922A-4540-86BA-6618B82CEF13}" srcOrd="0" destOrd="0" presId="urn:microsoft.com/office/officeart/2018/2/layout/IconLabelList"/>
    <dgm:cxn modelId="{A3D1E975-4DDA-4B7C-BF38-8C2D8203060B}" type="presParOf" srcId="{27F768E1-922A-4540-86BA-6618B82CEF13}" destId="{9525EE2B-EF74-49F7-9F21-74E3EBB9F97C}" srcOrd="0" destOrd="0" presId="urn:microsoft.com/office/officeart/2018/2/layout/IconLabelList"/>
    <dgm:cxn modelId="{BFF19E41-7793-45E4-BB3A-8A9B1A03C5A8}" type="presParOf" srcId="{27F768E1-922A-4540-86BA-6618B82CEF13}" destId="{4C571E54-B61A-429A-AACA-3DDC4E3FB81E}" srcOrd="1" destOrd="0" presId="urn:microsoft.com/office/officeart/2018/2/layout/IconLabelList"/>
    <dgm:cxn modelId="{CE6160F5-A34A-40EC-B292-F179D5CA8067}" type="presParOf" srcId="{27F768E1-922A-4540-86BA-6618B82CEF13}" destId="{490D1300-542A-4BE8-BB2F-5D7D950146E7}" srcOrd="2" destOrd="0" presId="urn:microsoft.com/office/officeart/2018/2/layout/IconLabelList"/>
    <dgm:cxn modelId="{12982C74-95FD-4B93-AFEB-DB1485FD7A92}" type="presParOf" srcId="{09CA6D38-28A0-49F5-B2C0-36D014533ADE}" destId="{8A25FD56-08F5-4F40-965E-44C8D8D97257}" srcOrd="1" destOrd="0" presId="urn:microsoft.com/office/officeart/2018/2/layout/IconLabelList"/>
    <dgm:cxn modelId="{4C11E0CA-F37C-4381-8998-60E012512810}" type="presParOf" srcId="{09CA6D38-28A0-49F5-B2C0-36D014533ADE}" destId="{1810A1E1-109E-41AB-B926-D369B76A7FED}" srcOrd="2" destOrd="0" presId="urn:microsoft.com/office/officeart/2018/2/layout/IconLabelList"/>
    <dgm:cxn modelId="{4EA8DDCE-5E03-4269-98DE-0F646F361293}" type="presParOf" srcId="{1810A1E1-109E-41AB-B926-D369B76A7FED}" destId="{F3680788-6021-4A27-8230-71CCC0485991}" srcOrd="0" destOrd="0" presId="urn:microsoft.com/office/officeart/2018/2/layout/IconLabelList"/>
    <dgm:cxn modelId="{A8CAD24A-B5C2-4F26-887A-1E4D32176D91}" type="presParOf" srcId="{1810A1E1-109E-41AB-B926-D369B76A7FED}" destId="{1587BC08-BE5E-454A-8682-DDCD50DD03EF}" srcOrd="1" destOrd="0" presId="urn:microsoft.com/office/officeart/2018/2/layout/IconLabelList"/>
    <dgm:cxn modelId="{286124F6-A02F-46EC-9C73-CF80655E5D11}" type="presParOf" srcId="{1810A1E1-109E-41AB-B926-D369B76A7FED}" destId="{F1E0DA20-7D17-4933-A56D-0B845FCE0E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A29DE3-2E9D-44C3-9914-788A20AB1A6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C6ED58-4A47-4773-A9F2-F72AB8A47A29}">
      <dgm:prSet/>
      <dgm:spPr/>
      <dgm:t>
        <a:bodyPr/>
        <a:lstStyle/>
        <a:p>
          <a:r>
            <a:rPr lang="en-US"/>
            <a:t>- https://reactjs.org</a:t>
          </a:r>
        </a:p>
      </dgm:t>
    </dgm:pt>
    <dgm:pt modelId="{799B271E-6FFF-4524-AEF0-A74AF5F79640}" type="parTrans" cxnId="{2BB9D10A-CB89-43E2-93E4-21F94C39950A}">
      <dgm:prSet/>
      <dgm:spPr/>
      <dgm:t>
        <a:bodyPr/>
        <a:lstStyle/>
        <a:p>
          <a:endParaRPr lang="en-US"/>
        </a:p>
      </dgm:t>
    </dgm:pt>
    <dgm:pt modelId="{CEA21273-EE9D-4735-8AE2-EF337303666C}" type="sibTrans" cxnId="{2BB9D10A-CB89-43E2-93E4-21F94C39950A}">
      <dgm:prSet/>
      <dgm:spPr/>
      <dgm:t>
        <a:bodyPr/>
        <a:lstStyle/>
        <a:p>
          <a:endParaRPr lang="en-US"/>
        </a:p>
      </dgm:t>
    </dgm:pt>
    <dgm:pt modelId="{2077E66A-75A7-4FC2-8D7F-D02F1E9D013D}">
      <dgm:prSet/>
      <dgm:spPr/>
      <dgm:t>
        <a:bodyPr/>
        <a:lstStyle/>
        <a:p>
          <a:r>
            <a:rPr lang="en-US"/>
            <a:t>- https://nodejs.org</a:t>
          </a:r>
        </a:p>
      </dgm:t>
    </dgm:pt>
    <dgm:pt modelId="{BABBB7E4-27A5-4F04-A33E-7D297B72F68B}" type="parTrans" cxnId="{E30D60FA-6637-4AAF-9991-9D2ADEE5741A}">
      <dgm:prSet/>
      <dgm:spPr/>
      <dgm:t>
        <a:bodyPr/>
        <a:lstStyle/>
        <a:p>
          <a:endParaRPr lang="en-US"/>
        </a:p>
      </dgm:t>
    </dgm:pt>
    <dgm:pt modelId="{0943B92B-74D5-4270-822D-DB5F36E3DE92}" type="sibTrans" cxnId="{E30D60FA-6637-4AAF-9991-9D2ADEE5741A}">
      <dgm:prSet/>
      <dgm:spPr/>
      <dgm:t>
        <a:bodyPr/>
        <a:lstStyle/>
        <a:p>
          <a:endParaRPr lang="en-US"/>
        </a:p>
      </dgm:t>
    </dgm:pt>
    <dgm:pt modelId="{543754DD-6385-4972-8B36-D77079088F8C}">
      <dgm:prSet/>
      <dgm:spPr/>
      <dgm:t>
        <a:bodyPr/>
        <a:lstStyle/>
        <a:p>
          <a:r>
            <a:rPr lang="en-US"/>
            <a:t>- https://expressjs.com</a:t>
          </a:r>
        </a:p>
      </dgm:t>
    </dgm:pt>
    <dgm:pt modelId="{9547050B-FCDF-4DDC-B324-A1DE8465E261}" type="parTrans" cxnId="{B4A0B4FC-8E44-47F0-AF49-006758073DA3}">
      <dgm:prSet/>
      <dgm:spPr/>
      <dgm:t>
        <a:bodyPr/>
        <a:lstStyle/>
        <a:p>
          <a:endParaRPr lang="en-US"/>
        </a:p>
      </dgm:t>
    </dgm:pt>
    <dgm:pt modelId="{D674A453-1C35-4389-96F6-B21363E0C71B}" type="sibTrans" cxnId="{B4A0B4FC-8E44-47F0-AF49-006758073DA3}">
      <dgm:prSet/>
      <dgm:spPr/>
      <dgm:t>
        <a:bodyPr/>
        <a:lstStyle/>
        <a:p>
          <a:endParaRPr lang="en-US"/>
        </a:p>
      </dgm:t>
    </dgm:pt>
    <dgm:pt modelId="{627EB5ED-932E-4360-8917-119B201E4E6B}">
      <dgm:prSet/>
      <dgm:spPr/>
      <dgm:t>
        <a:bodyPr/>
        <a:lstStyle/>
        <a:p>
          <a:r>
            <a:rPr lang="en-US"/>
            <a:t>- https://www.mongodb.com</a:t>
          </a:r>
        </a:p>
      </dgm:t>
    </dgm:pt>
    <dgm:pt modelId="{BA1801E1-5874-4B05-AEBF-306253984FE1}" type="parTrans" cxnId="{B4B5E0F0-8CEF-4F84-8215-B9B5F22121DB}">
      <dgm:prSet/>
      <dgm:spPr/>
      <dgm:t>
        <a:bodyPr/>
        <a:lstStyle/>
        <a:p>
          <a:endParaRPr lang="en-US"/>
        </a:p>
      </dgm:t>
    </dgm:pt>
    <dgm:pt modelId="{D07494C2-F78A-4B05-A19D-0A062A853CF1}" type="sibTrans" cxnId="{B4B5E0F0-8CEF-4F84-8215-B9B5F22121DB}">
      <dgm:prSet/>
      <dgm:spPr/>
      <dgm:t>
        <a:bodyPr/>
        <a:lstStyle/>
        <a:p>
          <a:endParaRPr lang="en-US"/>
        </a:p>
      </dgm:t>
    </dgm:pt>
    <dgm:pt modelId="{EEED1C90-5F44-48B5-B8AF-82D704162DB4}">
      <dgm:prSet/>
      <dgm:spPr/>
      <dgm:t>
        <a:bodyPr/>
        <a:lstStyle/>
        <a:p>
          <a:r>
            <a:rPr lang="en-US"/>
            <a:t>- YouTube tutorials &amp; GitHub repos</a:t>
          </a:r>
        </a:p>
      </dgm:t>
    </dgm:pt>
    <dgm:pt modelId="{1A86BBD4-1A36-4B14-A935-152A52F7AFAB}" type="parTrans" cxnId="{2696E2B5-A5B5-4282-8384-3B46E9990037}">
      <dgm:prSet/>
      <dgm:spPr/>
      <dgm:t>
        <a:bodyPr/>
        <a:lstStyle/>
        <a:p>
          <a:endParaRPr lang="en-US"/>
        </a:p>
      </dgm:t>
    </dgm:pt>
    <dgm:pt modelId="{230B4080-D30C-414E-8233-C54818D1F863}" type="sibTrans" cxnId="{2696E2B5-A5B5-4282-8384-3B46E9990037}">
      <dgm:prSet/>
      <dgm:spPr/>
      <dgm:t>
        <a:bodyPr/>
        <a:lstStyle/>
        <a:p>
          <a:endParaRPr lang="en-US"/>
        </a:p>
      </dgm:t>
    </dgm:pt>
    <dgm:pt modelId="{20292EE5-AAAC-46F6-87D0-38A5602AD3A1}" type="pres">
      <dgm:prSet presAssocID="{C7A29DE3-2E9D-44C3-9914-788A20AB1A6F}" presName="linear" presStyleCnt="0">
        <dgm:presLayoutVars>
          <dgm:animLvl val="lvl"/>
          <dgm:resizeHandles val="exact"/>
        </dgm:presLayoutVars>
      </dgm:prSet>
      <dgm:spPr/>
    </dgm:pt>
    <dgm:pt modelId="{431C8B17-FC22-4726-88C3-4181127DCFF8}" type="pres">
      <dgm:prSet presAssocID="{1EC6ED58-4A47-4773-A9F2-F72AB8A47A2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23A921F-0109-4E5A-A8E7-30AF6733065F}" type="pres">
      <dgm:prSet presAssocID="{CEA21273-EE9D-4735-8AE2-EF337303666C}" presName="spacer" presStyleCnt="0"/>
      <dgm:spPr/>
    </dgm:pt>
    <dgm:pt modelId="{D69D6114-77D2-4A7C-8088-140280AB2DEA}" type="pres">
      <dgm:prSet presAssocID="{2077E66A-75A7-4FC2-8D7F-D02F1E9D01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10BA9A-7E8A-46B4-9AC5-475180D9795C}" type="pres">
      <dgm:prSet presAssocID="{0943B92B-74D5-4270-822D-DB5F36E3DE92}" presName="spacer" presStyleCnt="0"/>
      <dgm:spPr/>
    </dgm:pt>
    <dgm:pt modelId="{37D5407B-C451-472F-8328-8F174297580E}" type="pres">
      <dgm:prSet presAssocID="{543754DD-6385-4972-8B36-D77079088F8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57A903B-49E7-43CE-87E5-76A20E973004}" type="pres">
      <dgm:prSet presAssocID="{D674A453-1C35-4389-96F6-B21363E0C71B}" presName="spacer" presStyleCnt="0"/>
      <dgm:spPr/>
    </dgm:pt>
    <dgm:pt modelId="{3EB0AF1B-D025-490C-ADA5-3DE11DDAF83E}" type="pres">
      <dgm:prSet presAssocID="{627EB5ED-932E-4360-8917-119B201E4E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F490332-E9DA-4A50-ABE3-7567B829AC7C}" type="pres">
      <dgm:prSet presAssocID="{D07494C2-F78A-4B05-A19D-0A062A853CF1}" presName="spacer" presStyleCnt="0"/>
      <dgm:spPr/>
    </dgm:pt>
    <dgm:pt modelId="{A9C9F1A7-EB05-469E-863F-D1B362DDBDAD}" type="pres">
      <dgm:prSet presAssocID="{EEED1C90-5F44-48B5-B8AF-82D704162D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BB9D10A-CB89-43E2-93E4-21F94C39950A}" srcId="{C7A29DE3-2E9D-44C3-9914-788A20AB1A6F}" destId="{1EC6ED58-4A47-4773-A9F2-F72AB8A47A29}" srcOrd="0" destOrd="0" parTransId="{799B271E-6FFF-4524-AEF0-A74AF5F79640}" sibTransId="{CEA21273-EE9D-4735-8AE2-EF337303666C}"/>
    <dgm:cxn modelId="{ACA5CA10-BE70-44DD-BB1B-7BBAED965C58}" type="presOf" srcId="{1EC6ED58-4A47-4773-A9F2-F72AB8A47A29}" destId="{431C8B17-FC22-4726-88C3-4181127DCFF8}" srcOrd="0" destOrd="0" presId="urn:microsoft.com/office/officeart/2005/8/layout/vList2"/>
    <dgm:cxn modelId="{14A8FA1E-09E7-45D4-B6ED-37730C23DBE5}" type="presOf" srcId="{627EB5ED-932E-4360-8917-119B201E4E6B}" destId="{3EB0AF1B-D025-490C-ADA5-3DE11DDAF83E}" srcOrd="0" destOrd="0" presId="urn:microsoft.com/office/officeart/2005/8/layout/vList2"/>
    <dgm:cxn modelId="{F6411834-C797-47DC-8BA2-E4BAEDDD3D68}" type="presOf" srcId="{2077E66A-75A7-4FC2-8D7F-D02F1E9D013D}" destId="{D69D6114-77D2-4A7C-8088-140280AB2DEA}" srcOrd="0" destOrd="0" presId="urn:microsoft.com/office/officeart/2005/8/layout/vList2"/>
    <dgm:cxn modelId="{4BB2EC6E-AA9D-4859-92AB-CD1AA843D129}" type="presOf" srcId="{EEED1C90-5F44-48B5-B8AF-82D704162DB4}" destId="{A9C9F1A7-EB05-469E-863F-D1B362DDBDAD}" srcOrd="0" destOrd="0" presId="urn:microsoft.com/office/officeart/2005/8/layout/vList2"/>
    <dgm:cxn modelId="{2696E2B5-A5B5-4282-8384-3B46E9990037}" srcId="{C7A29DE3-2E9D-44C3-9914-788A20AB1A6F}" destId="{EEED1C90-5F44-48B5-B8AF-82D704162DB4}" srcOrd="4" destOrd="0" parTransId="{1A86BBD4-1A36-4B14-A935-152A52F7AFAB}" sibTransId="{230B4080-D30C-414E-8233-C54818D1F863}"/>
    <dgm:cxn modelId="{B4B5E0F0-8CEF-4F84-8215-B9B5F22121DB}" srcId="{C7A29DE3-2E9D-44C3-9914-788A20AB1A6F}" destId="{627EB5ED-932E-4360-8917-119B201E4E6B}" srcOrd="3" destOrd="0" parTransId="{BA1801E1-5874-4B05-AEBF-306253984FE1}" sibTransId="{D07494C2-F78A-4B05-A19D-0A062A853CF1}"/>
    <dgm:cxn modelId="{F06F19F3-FC10-4164-9965-30860CA303EF}" type="presOf" srcId="{C7A29DE3-2E9D-44C3-9914-788A20AB1A6F}" destId="{20292EE5-AAAC-46F6-87D0-38A5602AD3A1}" srcOrd="0" destOrd="0" presId="urn:microsoft.com/office/officeart/2005/8/layout/vList2"/>
    <dgm:cxn modelId="{E30D60FA-6637-4AAF-9991-9D2ADEE5741A}" srcId="{C7A29DE3-2E9D-44C3-9914-788A20AB1A6F}" destId="{2077E66A-75A7-4FC2-8D7F-D02F1E9D013D}" srcOrd="1" destOrd="0" parTransId="{BABBB7E4-27A5-4F04-A33E-7D297B72F68B}" sibTransId="{0943B92B-74D5-4270-822D-DB5F36E3DE92}"/>
    <dgm:cxn modelId="{B4A0B4FC-8E44-47F0-AF49-006758073DA3}" srcId="{C7A29DE3-2E9D-44C3-9914-788A20AB1A6F}" destId="{543754DD-6385-4972-8B36-D77079088F8C}" srcOrd="2" destOrd="0" parTransId="{9547050B-FCDF-4DDC-B324-A1DE8465E261}" sibTransId="{D674A453-1C35-4389-96F6-B21363E0C71B}"/>
    <dgm:cxn modelId="{4AAD53FD-4DF5-4AF3-B7E4-C9526FBA1026}" type="presOf" srcId="{543754DD-6385-4972-8B36-D77079088F8C}" destId="{37D5407B-C451-472F-8328-8F174297580E}" srcOrd="0" destOrd="0" presId="urn:microsoft.com/office/officeart/2005/8/layout/vList2"/>
    <dgm:cxn modelId="{39B3E5C4-F814-4689-B410-C59BF3CD36BE}" type="presParOf" srcId="{20292EE5-AAAC-46F6-87D0-38A5602AD3A1}" destId="{431C8B17-FC22-4726-88C3-4181127DCFF8}" srcOrd="0" destOrd="0" presId="urn:microsoft.com/office/officeart/2005/8/layout/vList2"/>
    <dgm:cxn modelId="{1F54B3BB-FB9D-49CF-BFD0-6A50A651A1B5}" type="presParOf" srcId="{20292EE5-AAAC-46F6-87D0-38A5602AD3A1}" destId="{323A921F-0109-4E5A-A8E7-30AF6733065F}" srcOrd="1" destOrd="0" presId="urn:microsoft.com/office/officeart/2005/8/layout/vList2"/>
    <dgm:cxn modelId="{18C7E9AA-72B5-451B-92DC-4FC2CA5759A3}" type="presParOf" srcId="{20292EE5-AAAC-46F6-87D0-38A5602AD3A1}" destId="{D69D6114-77D2-4A7C-8088-140280AB2DEA}" srcOrd="2" destOrd="0" presId="urn:microsoft.com/office/officeart/2005/8/layout/vList2"/>
    <dgm:cxn modelId="{23DFE920-4A13-4E70-B202-BCFEF400968E}" type="presParOf" srcId="{20292EE5-AAAC-46F6-87D0-38A5602AD3A1}" destId="{4210BA9A-7E8A-46B4-9AC5-475180D9795C}" srcOrd="3" destOrd="0" presId="urn:microsoft.com/office/officeart/2005/8/layout/vList2"/>
    <dgm:cxn modelId="{4EBB9C59-CB07-4058-82A7-C5EC1DC66FED}" type="presParOf" srcId="{20292EE5-AAAC-46F6-87D0-38A5602AD3A1}" destId="{37D5407B-C451-472F-8328-8F174297580E}" srcOrd="4" destOrd="0" presId="urn:microsoft.com/office/officeart/2005/8/layout/vList2"/>
    <dgm:cxn modelId="{C534E12D-2CB4-469E-829C-7B674EBAE84C}" type="presParOf" srcId="{20292EE5-AAAC-46F6-87D0-38A5602AD3A1}" destId="{E57A903B-49E7-43CE-87E5-76A20E973004}" srcOrd="5" destOrd="0" presId="urn:microsoft.com/office/officeart/2005/8/layout/vList2"/>
    <dgm:cxn modelId="{6B73CE0E-C5D1-4F36-97C1-DD86F2E63543}" type="presParOf" srcId="{20292EE5-AAAC-46F6-87D0-38A5602AD3A1}" destId="{3EB0AF1B-D025-490C-ADA5-3DE11DDAF83E}" srcOrd="6" destOrd="0" presId="urn:microsoft.com/office/officeart/2005/8/layout/vList2"/>
    <dgm:cxn modelId="{F42CEA9B-BE8C-49D1-AAF4-AF98ED899D6F}" type="presParOf" srcId="{20292EE5-AAAC-46F6-87D0-38A5602AD3A1}" destId="{9F490332-E9DA-4A50-ABE3-7567B829AC7C}" srcOrd="7" destOrd="0" presId="urn:microsoft.com/office/officeart/2005/8/layout/vList2"/>
    <dgm:cxn modelId="{FE50336D-D7B3-4E11-935F-7D9CC42A547D}" type="presParOf" srcId="{20292EE5-AAAC-46F6-87D0-38A5602AD3A1}" destId="{A9C9F1A7-EB05-469E-863F-D1B362DDBDA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1B016-D692-46E7-A3C4-1E7195BAFF7C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86AF8A-20C3-4925-BD8C-A05421040878}">
      <dgm:prSet/>
      <dgm:spPr/>
      <dgm:t>
        <a:bodyPr/>
        <a:lstStyle/>
        <a:p>
          <a:r>
            <a:rPr lang="en-US"/>
            <a:t>Frontend (React) ↔ Backend (Node + Express) ↔ Database (MongoDB)</a:t>
          </a:r>
        </a:p>
      </dgm:t>
    </dgm:pt>
    <dgm:pt modelId="{77610F60-742C-47D5-860D-D4A3925451A5}" type="parTrans" cxnId="{26C539E6-78FE-41EC-BA98-492D102FB1D8}">
      <dgm:prSet/>
      <dgm:spPr/>
      <dgm:t>
        <a:bodyPr/>
        <a:lstStyle/>
        <a:p>
          <a:endParaRPr lang="en-US"/>
        </a:p>
      </dgm:t>
    </dgm:pt>
    <dgm:pt modelId="{988E1C96-F3DE-44AD-AEB0-39BAE334588A}" type="sibTrans" cxnId="{26C539E6-78FE-41EC-BA98-492D102FB1D8}">
      <dgm:prSet/>
      <dgm:spPr/>
      <dgm:t>
        <a:bodyPr/>
        <a:lstStyle/>
        <a:p>
          <a:endParaRPr lang="en-US"/>
        </a:p>
      </dgm:t>
    </dgm:pt>
    <dgm:pt modelId="{E9F79108-C095-42D2-BAEE-4FD5EC830113}">
      <dgm:prSet/>
      <dgm:spPr/>
      <dgm:t>
        <a:bodyPr/>
        <a:lstStyle/>
        <a:p>
          <a:r>
            <a:rPr lang="en-US"/>
            <a:t>RESTful APIs connect frontend and backend.</a:t>
          </a:r>
        </a:p>
      </dgm:t>
    </dgm:pt>
    <dgm:pt modelId="{0B10E986-C32A-4CDC-99FA-B077CE26EBC2}" type="parTrans" cxnId="{A81BF85A-E761-409A-B7AB-CFBE093E4EE5}">
      <dgm:prSet/>
      <dgm:spPr/>
      <dgm:t>
        <a:bodyPr/>
        <a:lstStyle/>
        <a:p>
          <a:endParaRPr lang="en-US"/>
        </a:p>
      </dgm:t>
    </dgm:pt>
    <dgm:pt modelId="{74099590-B1BF-42B5-8562-BFBA4472C525}" type="sibTrans" cxnId="{A81BF85A-E761-409A-B7AB-CFBE093E4EE5}">
      <dgm:prSet/>
      <dgm:spPr/>
      <dgm:t>
        <a:bodyPr/>
        <a:lstStyle/>
        <a:p>
          <a:endParaRPr lang="en-US"/>
        </a:p>
      </dgm:t>
    </dgm:pt>
    <dgm:pt modelId="{BC2F5AB2-DB69-4F8B-B2AB-D9ADC4C98CF3}">
      <dgm:prSet/>
      <dgm:spPr/>
      <dgm:t>
        <a:bodyPr/>
        <a:lstStyle/>
        <a:p>
          <a:r>
            <a:rPr lang="en-US"/>
            <a:t>JWT for authentication.</a:t>
          </a:r>
        </a:p>
      </dgm:t>
    </dgm:pt>
    <dgm:pt modelId="{ABA443C9-EE1E-4863-B60A-B40A89F57B0F}" type="parTrans" cxnId="{AFB83AF3-229C-421F-A6A6-C9691B21B378}">
      <dgm:prSet/>
      <dgm:spPr/>
      <dgm:t>
        <a:bodyPr/>
        <a:lstStyle/>
        <a:p>
          <a:endParaRPr lang="en-US"/>
        </a:p>
      </dgm:t>
    </dgm:pt>
    <dgm:pt modelId="{D09D7712-5E8B-4313-9D42-02193F0302D6}" type="sibTrans" cxnId="{AFB83AF3-229C-421F-A6A6-C9691B21B378}">
      <dgm:prSet/>
      <dgm:spPr/>
      <dgm:t>
        <a:bodyPr/>
        <a:lstStyle/>
        <a:p>
          <a:endParaRPr lang="en-US"/>
        </a:p>
      </dgm:t>
    </dgm:pt>
    <dgm:pt modelId="{0543C6A2-203E-49B7-993D-9F3F74F658AC}">
      <dgm:prSet/>
      <dgm:spPr/>
      <dgm:t>
        <a:bodyPr/>
        <a:lstStyle/>
        <a:p>
          <a:r>
            <a:rPr lang="en-US"/>
            <a:t>Hosting via Render/Vercel.</a:t>
          </a:r>
        </a:p>
      </dgm:t>
    </dgm:pt>
    <dgm:pt modelId="{F2B065C9-10D2-4F0A-86FD-2ACFF1F53E7A}" type="parTrans" cxnId="{7698745B-52C5-454C-A14B-D14C163C9FD2}">
      <dgm:prSet/>
      <dgm:spPr/>
      <dgm:t>
        <a:bodyPr/>
        <a:lstStyle/>
        <a:p>
          <a:endParaRPr lang="en-US"/>
        </a:p>
      </dgm:t>
    </dgm:pt>
    <dgm:pt modelId="{2DE3B473-A088-46A6-B444-9DA6408725CE}" type="sibTrans" cxnId="{7698745B-52C5-454C-A14B-D14C163C9FD2}">
      <dgm:prSet/>
      <dgm:spPr/>
      <dgm:t>
        <a:bodyPr/>
        <a:lstStyle/>
        <a:p>
          <a:endParaRPr lang="en-US"/>
        </a:p>
      </dgm:t>
    </dgm:pt>
    <dgm:pt modelId="{3148CAFB-7976-4A19-B9E8-9F26A4C6495A}" type="pres">
      <dgm:prSet presAssocID="{0151B016-D692-46E7-A3C4-1E7195BAFF7C}" presName="matrix" presStyleCnt="0">
        <dgm:presLayoutVars>
          <dgm:chMax val="1"/>
          <dgm:dir/>
          <dgm:resizeHandles val="exact"/>
        </dgm:presLayoutVars>
      </dgm:prSet>
      <dgm:spPr/>
    </dgm:pt>
    <dgm:pt modelId="{83564847-1047-4E70-BE5E-8555F0BEF401}" type="pres">
      <dgm:prSet presAssocID="{0151B016-D692-46E7-A3C4-1E7195BAFF7C}" presName="diamond" presStyleLbl="bgShp" presStyleIdx="0" presStyleCnt="1"/>
      <dgm:spPr/>
    </dgm:pt>
    <dgm:pt modelId="{8F2655B5-D06D-45CE-ADF0-1A40C899620E}" type="pres">
      <dgm:prSet presAssocID="{0151B016-D692-46E7-A3C4-1E7195BAFF7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D1ACA3-9B31-472B-A79C-DC8277726A35}" type="pres">
      <dgm:prSet presAssocID="{0151B016-D692-46E7-A3C4-1E7195BAFF7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E93787-F214-437E-A5F0-8921001913F7}" type="pres">
      <dgm:prSet presAssocID="{0151B016-D692-46E7-A3C4-1E7195BAFF7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901F65-80FE-441D-BC16-333EBA6F8C24}" type="pres">
      <dgm:prSet presAssocID="{0151B016-D692-46E7-A3C4-1E7195BAFF7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64FB0E-AC8F-4FFE-B0E3-605F72CE8D5F}" type="presOf" srcId="{0151B016-D692-46E7-A3C4-1E7195BAFF7C}" destId="{3148CAFB-7976-4A19-B9E8-9F26A4C6495A}" srcOrd="0" destOrd="0" presId="urn:microsoft.com/office/officeart/2005/8/layout/matrix3"/>
    <dgm:cxn modelId="{A53A6C2A-769F-458B-A626-AC5605A037EC}" type="presOf" srcId="{0543C6A2-203E-49B7-993D-9F3F74F658AC}" destId="{90901F65-80FE-441D-BC16-333EBA6F8C24}" srcOrd="0" destOrd="0" presId="urn:microsoft.com/office/officeart/2005/8/layout/matrix3"/>
    <dgm:cxn modelId="{7698745B-52C5-454C-A14B-D14C163C9FD2}" srcId="{0151B016-D692-46E7-A3C4-1E7195BAFF7C}" destId="{0543C6A2-203E-49B7-993D-9F3F74F658AC}" srcOrd="3" destOrd="0" parTransId="{F2B065C9-10D2-4F0A-86FD-2ACFF1F53E7A}" sibTransId="{2DE3B473-A088-46A6-B444-9DA6408725CE}"/>
    <dgm:cxn modelId="{A81BF85A-E761-409A-B7AB-CFBE093E4EE5}" srcId="{0151B016-D692-46E7-A3C4-1E7195BAFF7C}" destId="{E9F79108-C095-42D2-BAEE-4FD5EC830113}" srcOrd="1" destOrd="0" parTransId="{0B10E986-C32A-4CDC-99FA-B077CE26EBC2}" sibTransId="{74099590-B1BF-42B5-8562-BFBA4472C525}"/>
    <dgm:cxn modelId="{286274B0-57E0-4B4A-936A-EC15E559E958}" type="presOf" srcId="{BC2F5AB2-DB69-4F8B-B2AB-D9ADC4C98CF3}" destId="{A0E93787-F214-437E-A5F0-8921001913F7}" srcOrd="0" destOrd="0" presId="urn:microsoft.com/office/officeart/2005/8/layout/matrix3"/>
    <dgm:cxn modelId="{318D74B7-6BBF-498C-AA30-F8261CDD8EE4}" type="presOf" srcId="{E9F79108-C095-42D2-BAEE-4FD5EC830113}" destId="{7AD1ACA3-9B31-472B-A79C-DC8277726A35}" srcOrd="0" destOrd="0" presId="urn:microsoft.com/office/officeart/2005/8/layout/matrix3"/>
    <dgm:cxn modelId="{26C539E6-78FE-41EC-BA98-492D102FB1D8}" srcId="{0151B016-D692-46E7-A3C4-1E7195BAFF7C}" destId="{BA86AF8A-20C3-4925-BD8C-A05421040878}" srcOrd="0" destOrd="0" parTransId="{77610F60-742C-47D5-860D-D4A3925451A5}" sibTransId="{988E1C96-F3DE-44AD-AEB0-39BAE334588A}"/>
    <dgm:cxn modelId="{4DA621EC-98B2-4E03-AA35-234CBE0DC41A}" type="presOf" srcId="{BA86AF8A-20C3-4925-BD8C-A05421040878}" destId="{8F2655B5-D06D-45CE-ADF0-1A40C899620E}" srcOrd="0" destOrd="0" presId="urn:microsoft.com/office/officeart/2005/8/layout/matrix3"/>
    <dgm:cxn modelId="{AFB83AF3-229C-421F-A6A6-C9691B21B378}" srcId="{0151B016-D692-46E7-A3C4-1E7195BAFF7C}" destId="{BC2F5AB2-DB69-4F8B-B2AB-D9ADC4C98CF3}" srcOrd="2" destOrd="0" parTransId="{ABA443C9-EE1E-4863-B60A-B40A89F57B0F}" sibTransId="{D09D7712-5E8B-4313-9D42-02193F0302D6}"/>
    <dgm:cxn modelId="{6338BFE1-73BA-4B29-B4F3-4907634A689E}" type="presParOf" srcId="{3148CAFB-7976-4A19-B9E8-9F26A4C6495A}" destId="{83564847-1047-4E70-BE5E-8555F0BEF401}" srcOrd="0" destOrd="0" presId="urn:microsoft.com/office/officeart/2005/8/layout/matrix3"/>
    <dgm:cxn modelId="{580E32CE-9B90-44AD-8020-7995486C570F}" type="presParOf" srcId="{3148CAFB-7976-4A19-B9E8-9F26A4C6495A}" destId="{8F2655B5-D06D-45CE-ADF0-1A40C899620E}" srcOrd="1" destOrd="0" presId="urn:microsoft.com/office/officeart/2005/8/layout/matrix3"/>
    <dgm:cxn modelId="{2F22246E-2D8D-4D8E-880C-BA038A29F98F}" type="presParOf" srcId="{3148CAFB-7976-4A19-B9E8-9F26A4C6495A}" destId="{7AD1ACA3-9B31-472B-A79C-DC8277726A35}" srcOrd="2" destOrd="0" presId="urn:microsoft.com/office/officeart/2005/8/layout/matrix3"/>
    <dgm:cxn modelId="{486455DD-6C2B-4512-9938-0615720BB4D1}" type="presParOf" srcId="{3148CAFB-7976-4A19-B9E8-9F26A4C6495A}" destId="{A0E93787-F214-437E-A5F0-8921001913F7}" srcOrd="3" destOrd="0" presId="urn:microsoft.com/office/officeart/2005/8/layout/matrix3"/>
    <dgm:cxn modelId="{AF86AEBE-04E6-4DC6-AF52-D3034BE88704}" type="presParOf" srcId="{3148CAFB-7976-4A19-B9E8-9F26A4C6495A}" destId="{90901F65-80FE-441D-BC16-333EBA6F8C2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8AFA5B-99B9-413A-908F-5D2433A4B4D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7C2C06-C547-460C-89FB-03076653B3EB}">
      <dgm:prSet/>
      <dgm:spPr/>
      <dgm:t>
        <a:bodyPr/>
        <a:lstStyle/>
        <a:p>
          <a:r>
            <a:rPr lang="en-US"/>
            <a:t>- Frontend: React.js</a:t>
          </a:r>
        </a:p>
      </dgm:t>
    </dgm:pt>
    <dgm:pt modelId="{F1C3BF6A-D292-4A5D-88F3-259D81F6E187}" type="parTrans" cxnId="{0D4C59F0-AEA4-457B-B00A-84D23D351873}">
      <dgm:prSet/>
      <dgm:spPr/>
      <dgm:t>
        <a:bodyPr/>
        <a:lstStyle/>
        <a:p>
          <a:endParaRPr lang="en-US"/>
        </a:p>
      </dgm:t>
    </dgm:pt>
    <dgm:pt modelId="{76A06DE6-795C-4135-9AC2-95783D886CBC}" type="sibTrans" cxnId="{0D4C59F0-AEA4-457B-B00A-84D23D351873}">
      <dgm:prSet/>
      <dgm:spPr/>
      <dgm:t>
        <a:bodyPr/>
        <a:lstStyle/>
        <a:p>
          <a:endParaRPr lang="en-US"/>
        </a:p>
      </dgm:t>
    </dgm:pt>
    <dgm:pt modelId="{857C2644-B590-49BE-A447-4D6186F0E4B2}">
      <dgm:prSet/>
      <dgm:spPr/>
      <dgm:t>
        <a:bodyPr/>
        <a:lstStyle/>
        <a:p>
          <a:r>
            <a:rPr lang="en-US"/>
            <a:t>- Backend: Node.js + Express.js</a:t>
          </a:r>
        </a:p>
      </dgm:t>
    </dgm:pt>
    <dgm:pt modelId="{D798AC02-3AB3-4CC8-B9DF-BB943FCAF9C1}" type="parTrans" cxnId="{E438F6E3-F385-493C-A2E9-3AAED06C32F0}">
      <dgm:prSet/>
      <dgm:spPr/>
      <dgm:t>
        <a:bodyPr/>
        <a:lstStyle/>
        <a:p>
          <a:endParaRPr lang="en-US"/>
        </a:p>
      </dgm:t>
    </dgm:pt>
    <dgm:pt modelId="{049A0683-8A0C-46C6-A748-50AC861198AA}" type="sibTrans" cxnId="{E438F6E3-F385-493C-A2E9-3AAED06C32F0}">
      <dgm:prSet/>
      <dgm:spPr/>
      <dgm:t>
        <a:bodyPr/>
        <a:lstStyle/>
        <a:p>
          <a:endParaRPr lang="en-US"/>
        </a:p>
      </dgm:t>
    </dgm:pt>
    <dgm:pt modelId="{3741EFB0-1749-448A-B876-910B4D66B9C0}">
      <dgm:prSet/>
      <dgm:spPr/>
      <dgm:t>
        <a:bodyPr/>
        <a:lstStyle/>
        <a:p>
          <a:r>
            <a:rPr lang="en-US"/>
            <a:t>- Database: MongoDB</a:t>
          </a:r>
        </a:p>
      </dgm:t>
    </dgm:pt>
    <dgm:pt modelId="{D1F4F01E-A22A-4808-9FD2-8C8C5B9139A6}" type="parTrans" cxnId="{E1B87315-551C-4E3C-B685-A18F65101E07}">
      <dgm:prSet/>
      <dgm:spPr/>
      <dgm:t>
        <a:bodyPr/>
        <a:lstStyle/>
        <a:p>
          <a:endParaRPr lang="en-US"/>
        </a:p>
      </dgm:t>
    </dgm:pt>
    <dgm:pt modelId="{C6B0C3AF-A916-4D05-AB66-EE85CF71680A}" type="sibTrans" cxnId="{E1B87315-551C-4E3C-B685-A18F65101E07}">
      <dgm:prSet/>
      <dgm:spPr/>
      <dgm:t>
        <a:bodyPr/>
        <a:lstStyle/>
        <a:p>
          <a:endParaRPr lang="en-US"/>
        </a:p>
      </dgm:t>
    </dgm:pt>
    <dgm:pt modelId="{F685224B-CAA6-4FD0-AD90-669D39DD79AC}">
      <dgm:prSet/>
      <dgm:spPr/>
      <dgm:t>
        <a:bodyPr/>
        <a:lstStyle/>
        <a:p>
          <a:r>
            <a:rPr lang="en-US"/>
            <a:t>- Tools: Git, GitHub, Postman, JWT, Redux, Bootstrap/Tailwind</a:t>
          </a:r>
        </a:p>
      </dgm:t>
    </dgm:pt>
    <dgm:pt modelId="{140F9DE9-B9ED-4889-AF87-C7C8573AC8B3}" type="parTrans" cxnId="{A9343FCC-B5FB-430D-BA87-F8933BE04478}">
      <dgm:prSet/>
      <dgm:spPr/>
      <dgm:t>
        <a:bodyPr/>
        <a:lstStyle/>
        <a:p>
          <a:endParaRPr lang="en-US"/>
        </a:p>
      </dgm:t>
    </dgm:pt>
    <dgm:pt modelId="{BD50A4FE-6403-4022-9952-8749284E0EE7}" type="sibTrans" cxnId="{A9343FCC-B5FB-430D-BA87-F8933BE04478}">
      <dgm:prSet/>
      <dgm:spPr/>
      <dgm:t>
        <a:bodyPr/>
        <a:lstStyle/>
        <a:p>
          <a:endParaRPr lang="en-US"/>
        </a:p>
      </dgm:t>
    </dgm:pt>
    <dgm:pt modelId="{B2734E24-8472-4AD0-8EF4-4685A04C0B56}" type="pres">
      <dgm:prSet presAssocID="{FA8AFA5B-99B9-413A-908F-5D2433A4B4DA}" presName="diagram" presStyleCnt="0">
        <dgm:presLayoutVars>
          <dgm:dir/>
          <dgm:resizeHandles val="exact"/>
        </dgm:presLayoutVars>
      </dgm:prSet>
      <dgm:spPr/>
    </dgm:pt>
    <dgm:pt modelId="{F329EE31-4476-43A3-86A7-0DC9F2282594}" type="pres">
      <dgm:prSet presAssocID="{327C2C06-C547-460C-89FB-03076653B3EB}" presName="node" presStyleLbl="node1" presStyleIdx="0" presStyleCnt="4">
        <dgm:presLayoutVars>
          <dgm:bulletEnabled val="1"/>
        </dgm:presLayoutVars>
      </dgm:prSet>
      <dgm:spPr/>
    </dgm:pt>
    <dgm:pt modelId="{07452455-AD7B-40ED-B641-E10F6AA3E36C}" type="pres">
      <dgm:prSet presAssocID="{76A06DE6-795C-4135-9AC2-95783D886CBC}" presName="sibTrans" presStyleCnt="0"/>
      <dgm:spPr/>
    </dgm:pt>
    <dgm:pt modelId="{13CE4008-8AAE-49E7-8692-FBFC9D6A7AC5}" type="pres">
      <dgm:prSet presAssocID="{857C2644-B590-49BE-A447-4D6186F0E4B2}" presName="node" presStyleLbl="node1" presStyleIdx="1" presStyleCnt="4">
        <dgm:presLayoutVars>
          <dgm:bulletEnabled val="1"/>
        </dgm:presLayoutVars>
      </dgm:prSet>
      <dgm:spPr/>
    </dgm:pt>
    <dgm:pt modelId="{50DCDDF7-05A3-4F15-B18B-F03832F7CC08}" type="pres">
      <dgm:prSet presAssocID="{049A0683-8A0C-46C6-A748-50AC861198AA}" presName="sibTrans" presStyleCnt="0"/>
      <dgm:spPr/>
    </dgm:pt>
    <dgm:pt modelId="{1CEEF19A-CE01-4C18-B47D-644F93776878}" type="pres">
      <dgm:prSet presAssocID="{3741EFB0-1749-448A-B876-910B4D66B9C0}" presName="node" presStyleLbl="node1" presStyleIdx="2" presStyleCnt="4">
        <dgm:presLayoutVars>
          <dgm:bulletEnabled val="1"/>
        </dgm:presLayoutVars>
      </dgm:prSet>
      <dgm:spPr/>
    </dgm:pt>
    <dgm:pt modelId="{1104CF04-A56B-4216-A940-55D82FBAC05B}" type="pres">
      <dgm:prSet presAssocID="{C6B0C3AF-A916-4D05-AB66-EE85CF71680A}" presName="sibTrans" presStyleCnt="0"/>
      <dgm:spPr/>
    </dgm:pt>
    <dgm:pt modelId="{78D51AF8-0C1B-496A-BB4B-B99BC4A095C7}" type="pres">
      <dgm:prSet presAssocID="{F685224B-CAA6-4FD0-AD90-669D39DD79AC}" presName="node" presStyleLbl="node1" presStyleIdx="3" presStyleCnt="4">
        <dgm:presLayoutVars>
          <dgm:bulletEnabled val="1"/>
        </dgm:presLayoutVars>
      </dgm:prSet>
      <dgm:spPr/>
    </dgm:pt>
  </dgm:ptLst>
  <dgm:cxnLst>
    <dgm:cxn modelId="{1B85EF10-F17C-406B-8867-A7220629DF6C}" type="presOf" srcId="{327C2C06-C547-460C-89FB-03076653B3EB}" destId="{F329EE31-4476-43A3-86A7-0DC9F2282594}" srcOrd="0" destOrd="0" presId="urn:microsoft.com/office/officeart/2005/8/layout/default"/>
    <dgm:cxn modelId="{E1B87315-551C-4E3C-B685-A18F65101E07}" srcId="{FA8AFA5B-99B9-413A-908F-5D2433A4B4DA}" destId="{3741EFB0-1749-448A-B876-910B4D66B9C0}" srcOrd="2" destOrd="0" parTransId="{D1F4F01E-A22A-4808-9FD2-8C8C5B9139A6}" sibTransId="{C6B0C3AF-A916-4D05-AB66-EE85CF71680A}"/>
    <dgm:cxn modelId="{D2CD3A19-0E84-4DEC-907C-2E0B08518F5F}" type="presOf" srcId="{857C2644-B590-49BE-A447-4D6186F0E4B2}" destId="{13CE4008-8AAE-49E7-8692-FBFC9D6A7AC5}" srcOrd="0" destOrd="0" presId="urn:microsoft.com/office/officeart/2005/8/layout/default"/>
    <dgm:cxn modelId="{3B9A1724-2E89-460D-8F97-2AE3D7D04A87}" type="presOf" srcId="{FA8AFA5B-99B9-413A-908F-5D2433A4B4DA}" destId="{B2734E24-8472-4AD0-8EF4-4685A04C0B56}" srcOrd="0" destOrd="0" presId="urn:microsoft.com/office/officeart/2005/8/layout/default"/>
    <dgm:cxn modelId="{26333A30-A1ED-441F-9E5D-57313A78FBEE}" type="presOf" srcId="{3741EFB0-1749-448A-B876-910B4D66B9C0}" destId="{1CEEF19A-CE01-4C18-B47D-644F93776878}" srcOrd="0" destOrd="0" presId="urn:microsoft.com/office/officeart/2005/8/layout/default"/>
    <dgm:cxn modelId="{E566208B-EBEE-4A06-BC24-F588BA312BF4}" type="presOf" srcId="{F685224B-CAA6-4FD0-AD90-669D39DD79AC}" destId="{78D51AF8-0C1B-496A-BB4B-B99BC4A095C7}" srcOrd="0" destOrd="0" presId="urn:microsoft.com/office/officeart/2005/8/layout/default"/>
    <dgm:cxn modelId="{A9343FCC-B5FB-430D-BA87-F8933BE04478}" srcId="{FA8AFA5B-99B9-413A-908F-5D2433A4B4DA}" destId="{F685224B-CAA6-4FD0-AD90-669D39DD79AC}" srcOrd="3" destOrd="0" parTransId="{140F9DE9-B9ED-4889-AF87-C7C8573AC8B3}" sibTransId="{BD50A4FE-6403-4022-9952-8749284E0EE7}"/>
    <dgm:cxn modelId="{E438F6E3-F385-493C-A2E9-3AAED06C32F0}" srcId="{FA8AFA5B-99B9-413A-908F-5D2433A4B4DA}" destId="{857C2644-B590-49BE-A447-4D6186F0E4B2}" srcOrd="1" destOrd="0" parTransId="{D798AC02-3AB3-4CC8-B9DF-BB943FCAF9C1}" sibTransId="{049A0683-8A0C-46C6-A748-50AC861198AA}"/>
    <dgm:cxn modelId="{0D4C59F0-AEA4-457B-B00A-84D23D351873}" srcId="{FA8AFA5B-99B9-413A-908F-5D2433A4B4DA}" destId="{327C2C06-C547-460C-89FB-03076653B3EB}" srcOrd="0" destOrd="0" parTransId="{F1C3BF6A-D292-4A5D-88F3-259D81F6E187}" sibTransId="{76A06DE6-795C-4135-9AC2-95783D886CBC}"/>
    <dgm:cxn modelId="{58A5D9E7-9D33-4C32-A450-3ABD4C8C3A28}" type="presParOf" srcId="{B2734E24-8472-4AD0-8EF4-4685A04C0B56}" destId="{F329EE31-4476-43A3-86A7-0DC9F2282594}" srcOrd="0" destOrd="0" presId="urn:microsoft.com/office/officeart/2005/8/layout/default"/>
    <dgm:cxn modelId="{6BE81EE4-9601-497A-BB48-C87EA421B919}" type="presParOf" srcId="{B2734E24-8472-4AD0-8EF4-4685A04C0B56}" destId="{07452455-AD7B-40ED-B641-E10F6AA3E36C}" srcOrd="1" destOrd="0" presId="urn:microsoft.com/office/officeart/2005/8/layout/default"/>
    <dgm:cxn modelId="{4E93F1EF-3015-473B-8AB8-51164935B199}" type="presParOf" srcId="{B2734E24-8472-4AD0-8EF4-4685A04C0B56}" destId="{13CE4008-8AAE-49E7-8692-FBFC9D6A7AC5}" srcOrd="2" destOrd="0" presId="urn:microsoft.com/office/officeart/2005/8/layout/default"/>
    <dgm:cxn modelId="{9381BABA-E387-41B3-BF8E-83C68CA44CF8}" type="presParOf" srcId="{B2734E24-8472-4AD0-8EF4-4685A04C0B56}" destId="{50DCDDF7-05A3-4F15-B18B-F03832F7CC08}" srcOrd="3" destOrd="0" presId="urn:microsoft.com/office/officeart/2005/8/layout/default"/>
    <dgm:cxn modelId="{0E01D0F7-608C-4D14-992C-288A26373F8A}" type="presParOf" srcId="{B2734E24-8472-4AD0-8EF4-4685A04C0B56}" destId="{1CEEF19A-CE01-4C18-B47D-644F93776878}" srcOrd="4" destOrd="0" presId="urn:microsoft.com/office/officeart/2005/8/layout/default"/>
    <dgm:cxn modelId="{D3ECC159-31F3-4B6E-8538-B39A2520E882}" type="presParOf" srcId="{B2734E24-8472-4AD0-8EF4-4685A04C0B56}" destId="{1104CF04-A56B-4216-A940-55D82FBAC05B}" srcOrd="5" destOrd="0" presId="urn:microsoft.com/office/officeart/2005/8/layout/default"/>
    <dgm:cxn modelId="{E80A153C-1A1E-428C-BEEE-29985D2C583E}" type="presParOf" srcId="{B2734E24-8472-4AD0-8EF4-4685A04C0B56}" destId="{78D51AF8-0C1B-496A-BB4B-B99BC4A095C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6046C8-DF5A-475C-8245-A34AA5C1C69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25C56A-7C65-4D0E-8C90-331DC3FEA68E}">
      <dgm:prSet/>
      <dgm:spPr/>
      <dgm:t>
        <a:bodyPr/>
        <a:lstStyle/>
        <a:p>
          <a:r>
            <a:rPr lang="en-US"/>
            <a:t>1. Setup React frontend</a:t>
          </a:r>
        </a:p>
      </dgm:t>
    </dgm:pt>
    <dgm:pt modelId="{A940A2A6-2ED1-44B8-96E1-66696138C7F0}" type="parTrans" cxnId="{313EBECA-6360-401F-A244-16473B352E49}">
      <dgm:prSet/>
      <dgm:spPr/>
      <dgm:t>
        <a:bodyPr/>
        <a:lstStyle/>
        <a:p>
          <a:endParaRPr lang="en-US"/>
        </a:p>
      </dgm:t>
    </dgm:pt>
    <dgm:pt modelId="{E5CDD180-98CC-4CB7-BDCE-3BC81AD92106}" type="sibTrans" cxnId="{313EBECA-6360-401F-A244-16473B352E49}">
      <dgm:prSet/>
      <dgm:spPr/>
      <dgm:t>
        <a:bodyPr/>
        <a:lstStyle/>
        <a:p>
          <a:endParaRPr lang="en-US"/>
        </a:p>
      </dgm:t>
    </dgm:pt>
    <dgm:pt modelId="{F2E00B5C-1D13-4AB5-81CF-F363A8B49B9F}">
      <dgm:prSet/>
      <dgm:spPr/>
      <dgm:t>
        <a:bodyPr/>
        <a:lstStyle/>
        <a:p>
          <a:r>
            <a:rPr lang="en-US"/>
            <a:t>2. Create Node.js + Express backend</a:t>
          </a:r>
        </a:p>
      </dgm:t>
    </dgm:pt>
    <dgm:pt modelId="{8B290815-D71C-47DD-B4CD-AC3F1BDAAC65}" type="parTrans" cxnId="{BDFB2C73-E1A4-4DEE-A3A3-2F9154C980A8}">
      <dgm:prSet/>
      <dgm:spPr/>
      <dgm:t>
        <a:bodyPr/>
        <a:lstStyle/>
        <a:p>
          <a:endParaRPr lang="en-US"/>
        </a:p>
      </dgm:t>
    </dgm:pt>
    <dgm:pt modelId="{DBC66CBE-8D15-4F76-AF58-257DB9CCF349}" type="sibTrans" cxnId="{BDFB2C73-E1A4-4DEE-A3A3-2F9154C980A8}">
      <dgm:prSet/>
      <dgm:spPr/>
      <dgm:t>
        <a:bodyPr/>
        <a:lstStyle/>
        <a:p>
          <a:endParaRPr lang="en-US"/>
        </a:p>
      </dgm:t>
    </dgm:pt>
    <dgm:pt modelId="{1C5C420C-A24A-4749-A922-E96BFA61A306}">
      <dgm:prSet/>
      <dgm:spPr/>
      <dgm:t>
        <a:bodyPr/>
        <a:lstStyle/>
        <a:p>
          <a:r>
            <a:rPr lang="en-US"/>
            <a:t>3. Connect MongoDB</a:t>
          </a:r>
        </a:p>
      </dgm:t>
    </dgm:pt>
    <dgm:pt modelId="{5568FD65-B37F-4669-8F36-F5EE633E26CC}" type="parTrans" cxnId="{CF776DFC-502B-4583-A20A-1F3D27D7DB33}">
      <dgm:prSet/>
      <dgm:spPr/>
      <dgm:t>
        <a:bodyPr/>
        <a:lstStyle/>
        <a:p>
          <a:endParaRPr lang="en-US"/>
        </a:p>
      </dgm:t>
    </dgm:pt>
    <dgm:pt modelId="{108C2736-E7D2-4F93-942B-E9FE0ED0AD98}" type="sibTrans" cxnId="{CF776DFC-502B-4583-A20A-1F3D27D7DB33}">
      <dgm:prSet/>
      <dgm:spPr/>
      <dgm:t>
        <a:bodyPr/>
        <a:lstStyle/>
        <a:p>
          <a:endParaRPr lang="en-US"/>
        </a:p>
      </dgm:t>
    </dgm:pt>
    <dgm:pt modelId="{FDDE64DB-5F23-4DEE-9661-FF9C420D967B}">
      <dgm:prSet/>
      <dgm:spPr/>
      <dgm:t>
        <a:bodyPr/>
        <a:lstStyle/>
        <a:p>
          <a:r>
            <a:rPr lang="en-US"/>
            <a:t>4. Build REST APIs</a:t>
          </a:r>
        </a:p>
      </dgm:t>
    </dgm:pt>
    <dgm:pt modelId="{6BC332ED-6185-45D1-BD53-EC9FFE970330}" type="parTrans" cxnId="{EF666D35-9EB2-415F-A362-41B60A10BFDA}">
      <dgm:prSet/>
      <dgm:spPr/>
      <dgm:t>
        <a:bodyPr/>
        <a:lstStyle/>
        <a:p>
          <a:endParaRPr lang="en-US"/>
        </a:p>
      </dgm:t>
    </dgm:pt>
    <dgm:pt modelId="{BC0E1D1D-5E43-4078-BCE5-C944FC1EB034}" type="sibTrans" cxnId="{EF666D35-9EB2-415F-A362-41B60A10BFDA}">
      <dgm:prSet/>
      <dgm:spPr/>
      <dgm:t>
        <a:bodyPr/>
        <a:lstStyle/>
        <a:p>
          <a:endParaRPr lang="en-US"/>
        </a:p>
      </dgm:t>
    </dgm:pt>
    <dgm:pt modelId="{920B1657-3F99-46D0-90FF-48BEB9221361}">
      <dgm:prSet/>
      <dgm:spPr/>
      <dgm:t>
        <a:bodyPr/>
        <a:lstStyle/>
        <a:p>
          <a:r>
            <a:rPr lang="en-US"/>
            <a:t>5. Implement frontend integration</a:t>
          </a:r>
        </a:p>
      </dgm:t>
    </dgm:pt>
    <dgm:pt modelId="{14B62B5F-18FC-4E24-9810-2D6477D73DA5}" type="parTrans" cxnId="{C3E2DC86-0618-4D5F-A421-7DAD057A5022}">
      <dgm:prSet/>
      <dgm:spPr/>
      <dgm:t>
        <a:bodyPr/>
        <a:lstStyle/>
        <a:p>
          <a:endParaRPr lang="en-US"/>
        </a:p>
      </dgm:t>
    </dgm:pt>
    <dgm:pt modelId="{0D671CDA-743B-4BC2-8EE1-AD7ED17EC352}" type="sibTrans" cxnId="{C3E2DC86-0618-4D5F-A421-7DAD057A5022}">
      <dgm:prSet/>
      <dgm:spPr/>
      <dgm:t>
        <a:bodyPr/>
        <a:lstStyle/>
        <a:p>
          <a:endParaRPr lang="en-US"/>
        </a:p>
      </dgm:t>
    </dgm:pt>
    <dgm:pt modelId="{52E933DC-D52D-40EE-B928-FEDE139A6C98}">
      <dgm:prSet/>
      <dgm:spPr/>
      <dgm:t>
        <a:bodyPr/>
        <a:lstStyle/>
        <a:p>
          <a:r>
            <a:rPr lang="en-US"/>
            <a:t>6. Test and deploy</a:t>
          </a:r>
        </a:p>
      </dgm:t>
    </dgm:pt>
    <dgm:pt modelId="{6314ED3B-EBF9-4501-A607-E5BC37A56B98}" type="parTrans" cxnId="{02827D44-3FF5-4A0B-A41C-9A371E90822B}">
      <dgm:prSet/>
      <dgm:spPr/>
      <dgm:t>
        <a:bodyPr/>
        <a:lstStyle/>
        <a:p>
          <a:endParaRPr lang="en-US"/>
        </a:p>
      </dgm:t>
    </dgm:pt>
    <dgm:pt modelId="{60775B31-EEE6-4959-9901-FD5BF1488FEC}" type="sibTrans" cxnId="{02827D44-3FF5-4A0B-A41C-9A371E90822B}">
      <dgm:prSet/>
      <dgm:spPr/>
      <dgm:t>
        <a:bodyPr/>
        <a:lstStyle/>
        <a:p>
          <a:endParaRPr lang="en-US"/>
        </a:p>
      </dgm:t>
    </dgm:pt>
    <dgm:pt modelId="{59109A78-DFAB-42C4-9F0B-0ACF5393E383}" type="pres">
      <dgm:prSet presAssocID="{A26046C8-DF5A-475C-8245-A34AA5C1C696}" presName="Name0" presStyleCnt="0">
        <dgm:presLayoutVars>
          <dgm:dir/>
          <dgm:resizeHandles val="exact"/>
        </dgm:presLayoutVars>
      </dgm:prSet>
      <dgm:spPr/>
    </dgm:pt>
    <dgm:pt modelId="{6CA0301F-494B-4A00-BE56-BC4FC86C4F66}" type="pres">
      <dgm:prSet presAssocID="{3325C56A-7C65-4D0E-8C90-331DC3FEA68E}" presName="node" presStyleLbl="node1" presStyleIdx="0" presStyleCnt="6">
        <dgm:presLayoutVars>
          <dgm:bulletEnabled val="1"/>
        </dgm:presLayoutVars>
      </dgm:prSet>
      <dgm:spPr/>
    </dgm:pt>
    <dgm:pt modelId="{54439D41-C7E9-4165-8899-4976A8CEA893}" type="pres">
      <dgm:prSet presAssocID="{E5CDD180-98CC-4CB7-BDCE-3BC81AD92106}" presName="sibTrans" presStyleLbl="sibTrans1D1" presStyleIdx="0" presStyleCnt="5"/>
      <dgm:spPr/>
    </dgm:pt>
    <dgm:pt modelId="{8A64C536-DA81-409C-B79F-2035E1693BD4}" type="pres">
      <dgm:prSet presAssocID="{E5CDD180-98CC-4CB7-BDCE-3BC81AD92106}" presName="connectorText" presStyleLbl="sibTrans1D1" presStyleIdx="0" presStyleCnt="5"/>
      <dgm:spPr/>
    </dgm:pt>
    <dgm:pt modelId="{0C05C1C4-0085-4BB3-ABDC-63050241638F}" type="pres">
      <dgm:prSet presAssocID="{F2E00B5C-1D13-4AB5-81CF-F363A8B49B9F}" presName="node" presStyleLbl="node1" presStyleIdx="1" presStyleCnt="6">
        <dgm:presLayoutVars>
          <dgm:bulletEnabled val="1"/>
        </dgm:presLayoutVars>
      </dgm:prSet>
      <dgm:spPr/>
    </dgm:pt>
    <dgm:pt modelId="{54605D05-B26A-4702-9880-D1B105DDB05E}" type="pres">
      <dgm:prSet presAssocID="{DBC66CBE-8D15-4F76-AF58-257DB9CCF349}" presName="sibTrans" presStyleLbl="sibTrans1D1" presStyleIdx="1" presStyleCnt="5"/>
      <dgm:spPr/>
    </dgm:pt>
    <dgm:pt modelId="{8FBFA19D-3AC4-426E-995A-E5409017355C}" type="pres">
      <dgm:prSet presAssocID="{DBC66CBE-8D15-4F76-AF58-257DB9CCF349}" presName="connectorText" presStyleLbl="sibTrans1D1" presStyleIdx="1" presStyleCnt="5"/>
      <dgm:spPr/>
    </dgm:pt>
    <dgm:pt modelId="{B65054F8-2F53-4B9F-809A-C51290B3563A}" type="pres">
      <dgm:prSet presAssocID="{1C5C420C-A24A-4749-A922-E96BFA61A306}" presName="node" presStyleLbl="node1" presStyleIdx="2" presStyleCnt="6">
        <dgm:presLayoutVars>
          <dgm:bulletEnabled val="1"/>
        </dgm:presLayoutVars>
      </dgm:prSet>
      <dgm:spPr/>
    </dgm:pt>
    <dgm:pt modelId="{DBC8CDC0-B9D0-4784-8356-FFBFFF066077}" type="pres">
      <dgm:prSet presAssocID="{108C2736-E7D2-4F93-942B-E9FE0ED0AD98}" presName="sibTrans" presStyleLbl="sibTrans1D1" presStyleIdx="2" presStyleCnt="5"/>
      <dgm:spPr/>
    </dgm:pt>
    <dgm:pt modelId="{02F31E43-9CE2-4C53-A2E0-93ED38A93C97}" type="pres">
      <dgm:prSet presAssocID="{108C2736-E7D2-4F93-942B-E9FE0ED0AD98}" presName="connectorText" presStyleLbl="sibTrans1D1" presStyleIdx="2" presStyleCnt="5"/>
      <dgm:spPr/>
    </dgm:pt>
    <dgm:pt modelId="{AD15D5F9-E019-4C39-B540-0C2C71A36473}" type="pres">
      <dgm:prSet presAssocID="{FDDE64DB-5F23-4DEE-9661-FF9C420D967B}" presName="node" presStyleLbl="node1" presStyleIdx="3" presStyleCnt="6">
        <dgm:presLayoutVars>
          <dgm:bulletEnabled val="1"/>
        </dgm:presLayoutVars>
      </dgm:prSet>
      <dgm:spPr/>
    </dgm:pt>
    <dgm:pt modelId="{3AC49D8A-CE89-4DEE-B6AA-D53497B6CEAE}" type="pres">
      <dgm:prSet presAssocID="{BC0E1D1D-5E43-4078-BCE5-C944FC1EB034}" presName="sibTrans" presStyleLbl="sibTrans1D1" presStyleIdx="3" presStyleCnt="5"/>
      <dgm:spPr/>
    </dgm:pt>
    <dgm:pt modelId="{C28A6F27-EAD4-4E87-9960-6E80B8EBD3A3}" type="pres">
      <dgm:prSet presAssocID="{BC0E1D1D-5E43-4078-BCE5-C944FC1EB034}" presName="connectorText" presStyleLbl="sibTrans1D1" presStyleIdx="3" presStyleCnt="5"/>
      <dgm:spPr/>
    </dgm:pt>
    <dgm:pt modelId="{97F140A1-F304-4DE7-8F8C-BFC53C5D553B}" type="pres">
      <dgm:prSet presAssocID="{920B1657-3F99-46D0-90FF-48BEB9221361}" presName="node" presStyleLbl="node1" presStyleIdx="4" presStyleCnt="6">
        <dgm:presLayoutVars>
          <dgm:bulletEnabled val="1"/>
        </dgm:presLayoutVars>
      </dgm:prSet>
      <dgm:spPr/>
    </dgm:pt>
    <dgm:pt modelId="{C6EFA506-A349-444E-90A1-C6E44ACC5696}" type="pres">
      <dgm:prSet presAssocID="{0D671CDA-743B-4BC2-8EE1-AD7ED17EC352}" presName="sibTrans" presStyleLbl="sibTrans1D1" presStyleIdx="4" presStyleCnt="5"/>
      <dgm:spPr/>
    </dgm:pt>
    <dgm:pt modelId="{87DBA9CF-5E51-45DD-905F-33FFDA849C0C}" type="pres">
      <dgm:prSet presAssocID="{0D671CDA-743B-4BC2-8EE1-AD7ED17EC352}" presName="connectorText" presStyleLbl="sibTrans1D1" presStyleIdx="4" presStyleCnt="5"/>
      <dgm:spPr/>
    </dgm:pt>
    <dgm:pt modelId="{D1926BA3-7E31-4D2B-BCBE-7757DCB05216}" type="pres">
      <dgm:prSet presAssocID="{52E933DC-D52D-40EE-B928-FEDE139A6C98}" presName="node" presStyleLbl="node1" presStyleIdx="5" presStyleCnt="6">
        <dgm:presLayoutVars>
          <dgm:bulletEnabled val="1"/>
        </dgm:presLayoutVars>
      </dgm:prSet>
      <dgm:spPr/>
    </dgm:pt>
  </dgm:ptLst>
  <dgm:cxnLst>
    <dgm:cxn modelId="{83727417-17E1-40FE-A54F-D721084A5D1D}" type="presOf" srcId="{E5CDD180-98CC-4CB7-BDCE-3BC81AD92106}" destId="{8A64C536-DA81-409C-B79F-2035E1693BD4}" srcOrd="1" destOrd="0" presId="urn:microsoft.com/office/officeart/2016/7/layout/RepeatingBendingProcessNew"/>
    <dgm:cxn modelId="{391AF529-CB96-4A18-9F91-1829963D9C5D}" type="presOf" srcId="{FDDE64DB-5F23-4DEE-9661-FF9C420D967B}" destId="{AD15D5F9-E019-4C39-B540-0C2C71A36473}" srcOrd="0" destOrd="0" presId="urn:microsoft.com/office/officeart/2016/7/layout/RepeatingBendingProcessNew"/>
    <dgm:cxn modelId="{6B23172C-F713-4875-8EA3-A835A2758636}" type="presOf" srcId="{0D671CDA-743B-4BC2-8EE1-AD7ED17EC352}" destId="{C6EFA506-A349-444E-90A1-C6E44ACC5696}" srcOrd="0" destOrd="0" presId="urn:microsoft.com/office/officeart/2016/7/layout/RepeatingBendingProcessNew"/>
    <dgm:cxn modelId="{066FB02F-37D4-4846-8F4F-92592AD6AB7F}" type="presOf" srcId="{E5CDD180-98CC-4CB7-BDCE-3BC81AD92106}" destId="{54439D41-C7E9-4165-8899-4976A8CEA893}" srcOrd="0" destOrd="0" presId="urn:microsoft.com/office/officeart/2016/7/layout/RepeatingBendingProcessNew"/>
    <dgm:cxn modelId="{16917530-6FE7-4948-B868-D028873390CE}" type="presOf" srcId="{52E933DC-D52D-40EE-B928-FEDE139A6C98}" destId="{D1926BA3-7E31-4D2B-BCBE-7757DCB05216}" srcOrd="0" destOrd="0" presId="urn:microsoft.com/office/officeart/2016/7/layout/RepeatingBendingProcessNew"/>
    <dgm:cxn modelId="{36004835-AE6F-42B5-AC10-D7ACDBFDC6ED}" type="presOf" srcId="{DBC66CBE-8D15-4F76-AF58-257DB9CCF349}" destId="{8FBFA19D-3AC4-426E-995A-E5409017355C}" srcOrd="1" destOrd="0" presId="urn:microsoft.com/office/officeart/2016/7/layout/RepeatingBendingProcessNew"/>
    <dgm:cxn modelId="{EF666D35-9EB2-415F-A362-41B60A10BFDA}" srcId="{A26046C8-DF5A-475C-8245-A34AA5C1C696}" destId="{FDDE64DB-5F23-4DEE-9661-FF9C420D967B}" srcOrd="3" destOrd="0" parTransId="{6BC332ED-6185-45D1-BD53-EC9FFE970330}" sibTransId="{BC0E1D1D-5E43-4078-BCE5-C944FC1EB034}"/>
    <dgm:cxn modelId="{8C362643-8C85-4C43-A3AF-A5FA767F9DEC}" type="presOf" srcId="{1C5C420C-A24A-4749-A922-E96BFA61A306}" destId="{B65054F8-2F53-4B9F-809A-C51290B3563A}" srcOrd="0" destOrd="0" presId="urn:microsoft.com/office/officeart/2016/7/layout/RepeatingBendingProcessNew"/>
    <dgm:cxn modelId="{02827D44-3FF5-4A0B-A41C-9A371E90822B}" srcId="{A26046C8-DF5A-475C-8245-A34AA5C1C696}" destId="{52E933DC-D52D-40EE-B928-FEDE139A6C98}" srcOrd="5" destOrd="0" parTransId="{6314ED3B-EBF9-4501-A607-E5BC37A56B98}" sibTransId="{60775B31-EEE6-4959-9901-FD5BF1488FEC}"/>
    <dgm:cxn modelId="{D1C8A365-FC50-4CBA-9B3E-F41009D452B2}" type="presOf" srcId="{0D671CDA-743B-4BC2-8EE1-AD7ED17EC352}" destId="{87DBA9CF-5E51-45DD-905F-33FFDA849C0C}" srcOrd="1" destOrd="0" presId="urn:microsoft.com/office/officeart/2016/7/layout/RepeatingBendingProcessNew"/>
    <dgm:cxn modelId="{BDFB2C73-E1A4-4DEE-A3A3-2F9154C980A8}" srcId="{A26046C8-DF5A-475C-8245-A34AA5C1C696}" destId="{F2E00B5C-1D13-4AB5-81CF-F363A8B49B9F}" srcOrd="1" destOrd="0" parTransId="{8B290815-D71C-47DD-B4CD-AC3F1BDAAC65}" sibTransId="{DBC66CBE-8D15-4F76-AF58-257DB9CCF349}"/>
    <dgm:cxn modelId="{C7C4C775-EC9C-4133-9718-3E6D573378B2}" type="presOf" srcId="{F2E00B5C-1D13-4AB5-81CF-F363A8B49B9F}" destId="{0C05C1C4-0085-4BB3-ABDC-63050241638F}" srcOrd="0" destOrd="0" presId="urn:microsoft.com/office/officeart/2016/7/layout/RepeatingBendingProcessNew"/>
    <dgm:cxn modelId="{F76DE575-6B33-4768-9EF6-CAD027EFFAE1}" type="presOf" srcId="{108C2736-E7D2-4F93-942B-E9FE0ED0AD98}" destId="{DBC8CDC0-B9D0-4784-8356-FFBFFF066077}" srcOrd="0" destOrd="0" presId="urn:microsoft.com/office/officeart/2016/7/layout/RepeatingBendingProcessNew"/>
    <dgm:cxn modelId="{C3E2DC86-0618-4D5F-A421-7DAD057A5022}" srcId="{A26046C8-DF5A-475C-8245-A34AA5C1C696}" destId="{920B1657-3F99-46D0-90FF-48BEB9221361}" srcOrd="4" destOrd="0" parTransId="{14B62B5F-18FC-4E24-9810-2D6477D73DA5}" sibTransId="{0D671CDA-743B-4BC2-8EE1-AD7ED17EC352}"/>
    <dgm:cxn modelId="{E7AD88A4-6D87-4B16-A183-D4D9CC6DE50F}" type="presOf" srcId="{920B1657-3F99-46D0-90FF-48BEB9221361}" destId="{97F140A1-F304-4DE7-8F8C-BFC53C5D553B}" srcOrd="0" destOrd="0" presId="urn:microsoft.com/office/officeart/2016/7/layout/RepeatingBendingProcessNew"/>
    <dgm:cxn modelId="{03CD48B6-E1E2-4A68-A864-0FDA6C9BF24D}" type="presOf" srcId="{108C2736-E7D2-4F93-942B-E9FE0ED0AD98}" destId="{02F31E43-9CE2-4C53-A2E0-93ED38A93C97}" srcOrd="1" destOrd="0" presId="urn:microsoft.com/office/officeart/2016/7/layout/RepeatingBendingProcessNew"/>
    <dgm:cxn modelId="{313EBECA-6360-401F-A244-16473B352E49}" srcId="{A26046C8-DF5A-475C-8245-A34AA5C1C696}" destId="{3325C56A-7C65-4D0E-8C90-331DC3FEA68E}" srcOrd="0" destOrd="0" parTransId="{A940A2A6-2ED1-44B8-96E1-66696138C7F0}" sibTransId="{E5CDD180-98CC-4CB7-BDCE-3BC81AD92106}"/>
    <dgm:cxn modelId="{657074CD-CF48-4867-8AEC-CCB84DA562F9}" type="presOf" srcId="{3325C56A-7C65-4D0E-8C90-331DC3FEA68E}" destId="{6CA0301F-494B-4A00-BE56-BC4FC86C4F66}" srcOrd="0" destOrd="0" presId="urn:microsoft.com/office/officeart/2016/7/layout/RepeatingBendingProcessNew"/>
    <dgm:cxn modelId="{52BEEAD4-0580-4789-A1EE-48636F48A130}" type="presOf" srcId="{BC0E1D1D-5E43-4078-BCE5-C944FC1EB034}" destId="{3AC49D8A-CE89-4DEE-B6AA-D53497B6CEAE}" srcOrd="0" destOrd="0" presId="urn:microsoft.com/office/officeart/2016/7/layout/RepeatingBendingProcessNew"/>
    <dgm:cxn modelId="{F39ACDDB-2717-41BB-BAC7-808789878638}" type="presOf" srcId="{BC0E1D1D-5E43-4078-BCE5-C944FC1EB034}" destId="{C28A6F27-EAD4-4E87-9960-6E80B8EBD3A3}" srcOrd="1" destOrd="0" presId="urn:microsoft.com/office/officeart/2016/7/layout/RepeatingBendingProcessNew"/>
    <dgm:cxn modelId="{0E8819E1-2CA7-4D23-8D31-56F228968BCB}" type="presOf" srcId="{A26046C8-DF5A-475C-8245-A34AA5C1C696}" destId="{59109A78-DFAB-42C4-9F0B-0ACF5393E383}" srcOrd="0" destOrd="0" presId="urn:microsoft.com/office/officeart/2016/7/layout/RepeatingBendingProcessNew"/>
    <dgm:cxn modelId="{2BB018E2-436B-4272-B2E6-D89DC6637BDA}" type="presOf" srcId="{DBC66CBE-8D15-4F76-AF58-257DB9CCF349}" destId="{54605D05-B26A-4702-9880-D1B105DDB05E}" srcOrd="0" destOrd="0" presId="urn:microsoft.com/office/officeart/2016/7/layout/RepeatingBendingProcessNew"/>
    <dgm:cxn modelId="{CF776DFC-502B-4583-A20A-1F3D27D7DB33}" srcId="{A26046C8-DF5A-475C-8245-A34AA5C1C696}" destId="{1C5C420C-A24A-4749-A922-E96BFA61A306}" srcOrd="2" destOrd="0" parTransId="{5568FD65-B37F-4669-8F36-F5EE633E26CC}" sibTransId="{108C2736-E7D2-4F93-942B-E9FE0ED0AD98}"/>
    <dgm:cxn modelId="{695F9D88-827C-42B5-A553-9047D22B022A}" type="presParOf" srcId="{59109A78-DFAB-42C4-9F0B-0ACF5393E383}" destId="{6CA0301F-494B-4A00-BE56-BC4FC86C4F66}" srcOrd="0" destOrd="0" presId="urn:microsoft.com/office/officeart/2016/7/layout/RepeatingBendingProcessNew"/>
    <dgm:cxn modelId="{24C3BFAA-0D92-490B-91A1-F22E4ECF238C}" type="presParOf" srcId="{59109A78-DFAB-42C4-9F0B-0ACF5393E383}" destId="{54439D41-C7E9-4165-8899-4976A8CEA893}" srcOrd="1" destOrd="0" presId="urn:microsoft.com/office/officeart/2016/7/layout/RepeatingBendingProcessNew"/>
    <dgm:cxn modelId="{7974C87B-C021-4B0B-BC70-C75796BC3FB0}" type="presParOf" srcId="{54439D41-C7E9-4165-8899-4976A8CEA893}" destId="{8A64C536-DA81-409C-B79F-2035E1693BD4}" srcOrd="0" destOrd="0" presId="urn:microsoft.com/office/officeart/2016/7/layout/RepeatingBendingProcessNew"/>
    <dgm:cxn modelId="{8AD24EB3-741F-4B92-8960-D5BCE51F9AAC}" type="presParOf" srcId="{59109A78-DFAB-42C4-9F0B-0ACF5393E383}" destId="{0C05C1C4-0085-4BB3-ABDC-63050241638F}" srcOrd="2" destOrd="0" presId="urn:microsoft.com/office/officeart/2016/7/layout/RepeatingBendingProcessNew"/>
    <dgm:cxn modelId="{060EBB97-D86D-4DFB-B401-5E3CB0F10BC1}" type="presParOf" srcId="{59109A78-DFAB-42C4-9F0B-0ACF5393E383}" destId="{54605D05-B26A-4702-9880-D1B105DDB05E}" srcOrd="3" destOrd="0" presId="urn:microsoft.com/office/officeart/2016/7/layout/RepeatingBendingProcessNew"/>
    <dgm:cxn modelId="{16076E5A-DC1E-4373-8F2C-035C03CDBDCA}" type="presParOf" srcId="{54605D05-B26A-4702-9880-D1B105DDB05E}" destId="{8FBFA19D-3AC4-426E-995A-E5409017355C}" srcOrd="0" destOrd="0" presId="urn:microsoft.com/office/officeart/2016/7/layout/RepeatingBendingProcessNew"/>
    <dgm:cxn modelId="{D81578E8-3AC2-4D91-B2E9-C5A8C4A236C0}" type="presParOf" srcId="{59109A78-DFAB-42C4-9F0B-0ACF5393E383}" destId="{B65054F8-2F53-4B9F-809A-C51290B3563A}" srcOrd="4" destOrd="0" presId="urn:microsoft.com/office/officeart/2016/7/layout/RepeatingBendingProcessNew"/>
    <dgm:cxn modelId="{0961C654-D892-437C-857C-6F99F960EF5C}" type="presParOf" srcId="{59109A78-DFAB-42C4-9F0B-0ACF5393E383}" destId="{DBC8CDC0-B9D0-4784-8356-FFBFFF066077}" srcOrd="5" destOrd="0" presId="urn:microsoft.com/office/officeart/2016/7/layout/RepeatingBendingProcessNew"/>
    <dgm:cxn modelId="{5484BDAB-8273-4051-A131-0947C036E7D9}" type="presParOf" srcId="{DBC8CDC0-B9D0-4784-8356-FFBFFF066077}" destId="{02F31E43-9CE2-4C53-A2E0-93ED38A93C97}" srcOrd="0" destOrd="0" presId="urn:microsoft.com/office/officeart/2016/7/layout/RepeatingBendingProcessNew"/>
    <dgm:cxn modelId="{231F1DF4-E3F0-47AB-A427-42188B823990}" type="presParOf" srcId="{59109A78-DFAB-42C4-9F0B-0ACF5393E383}" destId="{AD15D5F9-E019-4C39-B540-0C2C71A36473}" srcOrd="6" destOrd="0" presId="urn:microsoft.com/office/officeart/2016/7/layout/RepeatingBendingProcessNew"/>
    <dgm:cxn modelId="{9D07126D-F5EB-4E85-A9BE-7B11DCAB4A62}" type="presParOf" srcId="{59109A78-DFAB-42C4-9F0B-0ACF5393E383}" destId="{3AC49D8A-CE89-4DEE-B6AA-D53497B6CEAE}" srcOrd="7" destOrd="0" presId="urn:microsoft.com/office/officeart/2016/7/layout/RepeatingBendingProcessNew"/>
    <dgm:cxn modelId="{12ACEEC5-E242-4A83-95B2-770D27EC8ED9}" type="presParOf" srcId="{3AC49D8A-CE89-4DEE-B6AA-D53497B6CEAE}" destId="{C28A6F27-EAD4-4E87-9960-6E80B8EBD3A3}" srcOrd="0" destOrd="0" presId="urn:microsoft.com/office/officeart/2016/7/layout/RepeatingBendingProcessNew"/>
    <dgm:cxn modelId="{29781613-4A8C-4BC3-8C2A-EF82A3AEBD80}" type="presParOf" srcId="{59109A78-DFAB-42C4-9F0B-0ACF5393E383}" destId="{97F140A1-F304-4DE7-8F8C-BFC53C5D553B}" srcOrd="8" destOrd="0" presId="urn:microsoft.com/office/officeart/2016/7/layout/RepeatingBendingProcessNew"/>
    <dgm:cxn modelId="{D81E73F5-E382-48DA-B8BA-51156230B5DA}" type="presParOf" srcId="{59109A78-DFAB-42C4-9F0B-0ACF5393E383}" destId="{C6EFA506-A349-444E-90A1-C6E44ACC5696}" srcOrd="9" destOrd="0" presId="urn:microsoft.com/office/officeart/2016/7/layout/RepeatingBendingProcessNew"/>
    <dgm:cxn modelId="{01D46B65-1727-4633-B6E5-8C415A8F1208}" type="presParOf" srcId="{C6EFA506-A349-444E-90A1-C6E44ACC5696}" destId="{87DBA9CF-5E51-45DD-905F-33FFDA849C0C}" srcOrd="0" destOrd="0" presId="urn:microsoft.com/office/officeart/2016/7/layout/RepeatingBendingProcessNew"/>
    <dgm:cxn modelId="{A3235C58-1B4F-41CF-A63A-8ABC030E7870}" type="presParOf" srcId="{59109A78-DFAB-42C4-9F0B-0ACF5393E383}" destId="{D1926BA3-7E31-4D2B-BCBE-7757DCB0521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0A561D-C76D-4A9E-8C9E-5C0F3EC495D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9E795A-F77D-49BD-9FCE-C526CDAB0CE9}">
      <dgm:prSet/>
      <dgm:spPr/>
      <dgm:t>
        <a:bodyPr/>
        <a:lstStyle/>
        <a:p>
          <a:r>
            <a:rPr lang="en-US"/>
            <a:t>- Frontend: Components, Pages, Services</a:t>
          </a:r>
        </a:p>
      </dgm:t>
    </dgm:pt>
    <dgm:pt modelId="{23E91D2D-9982-4F84-A30B-DC4140A60C9A}" type="parTrans" cxnId="{FF26613A-FDC9-43A0-B5EC-F20609D04C6E}">
      <dgm:prSet/>
      <dgm:spPr/>
      <dgm:t>
        <a:bodyPr/>
        <a:lstStyle/>
        <a:p>
          <a:endParaRPr lang="en-US"/>
        </a:p>
      </dgm:t>
    </dgm:pt>
    <dgm:pt modelId="{BC64E5BC-AFA3-4BFD-B587-6E36FB307686}" type="sibTrans" cxnId="{FF26613A-FDC9-43A0-B5EC-F20609D04C6E}">
      <dgm:prSet/>
      <dgm:spPr/>
      <dgm:t>
        <a:bodyPr/>
        <a:lstStyle/>
        <a:p>
          <a:endParaRPr lang="en-US"/>
        </a:p>
      </dgm:t>
    </dgm:pt>
    <dgm:pt modelId="{DAC013F8-C9EC-47FA-A371-3ED1ACD8B26C}">
      <dgm:prSet/>
      <dgm:spPr/>
      <dgm:t>
        <a:bodyPr/>
        <a:lstStyle/>
        <a:p>
          <a:r>
            <a:rPr lang="en-US"/>
            <a:t>- Backend: Routes, Controllers, Models</a:t>
          </a:r>
        </a:p>
      </dgm:t>
    </dgm:pt>
    <dgm:pt modelId="{987DFECC-FAAA-495B-8DBA-6408ABD46AFC}" type="parTrans" cxnId="{5E3A349F-8259-4B96-B5B2-38B22E6E6CE6}">
      <dgm:prSet/>
      <dgm:spPr/>
      <dgm:t>
        <a:bodyPr/>
        <a:lstStyle/>
        <a:p>
          <a:endParaRPr lang="en-US"/>
        </a:p>
      </dgm:t>
    </dgm:pt>
    <dgm:pt modelId="{AC642CED-5529-43D4-803C-336D59CDCBF6}" type="sibTrans" cxnId="{5E3A349F-8259-4B96-B5B2-38B22E6E6CE6}">
      <dgm:prSet/>
      <dgm:spPr/>
      <dgm:t>
        <a:bodyPr/>
        <a:lstStyle/>
        <a:p>
          <a:endParaRPr lang="en-US"/>
        </a:p>
      </dgm:t>
    </dgm:pt>
    <dgm:pt modelId="{729F7592-A0DA-4D25-8C8A-B31A0BAA60F3}">
      <dgm:prSet/>
      <dgm:spPr/>
      <dgm:t>
        <a:bodyPr/>
        <a:lstStyle/>
        <a:p>
          <a:r>
            <a:rPr lang="en-US"/>
            <a:t>- Shared: API endpoints, Validation logic</a:t>
          </a:r>
        </a:p>
      </dgm:t>
    </dgm:pt>
    <dgm:pt modelId="{C874D08F-5779-46E3-8668-86F05EE9FDAC}" type="parTrans" cxnId="{C4BD5C66-9985-4009-B590-B05E07E6641F}">
      <dgm:prSet/>
      <dgm:spPr/>
      <dgm:t>
        <a:bodyPr/>
        <a:lstStyle/>
        <a:p>
          <a:endParaRPr lang="en-US"/>
        </a:p>
      </dgm:t>
    </dgm:pt>
    <dgm:pt modelId="{D245AD87-7047-485F-9896-D0F3CE01A3F3}" type="sibTrans" cxnId="{C4BD5C66-9985-4009-B590-B05E07E6641F}">
      <dgm:prSet/>
      <dgm:spPr/>
      <dgm:t>
        <a:bodyPr/>
        <a:lstStyle/>
        <a:p>
          <a:endParaRPr lang="en-US"/>
        </a:p>
      </dgm:t>
    </dgm:pt>
    <dgm:pt modelId="{614C1A46-09B3-4734-9DF7-B637F14C6B16}" type="pres">
      <dgm:prSet presAssocID="{A20A561D-C76D-4A9E-8C9E-5C0F3EC495DE}" presName="linear" presStyleCnt="0">
        <dgm:presLayoutVars>
          <dgm:animLvl val="lvl"/>
          <dgm:resizeHandles val="exact"/>
        </dgm:presLayoutVars>
      </dgm:prSet>
      <dgm:spPr/>
    </dgm:pt>
    <dgm:pt modelId="{2D9865C5-470D-492A-A98E-D911D23F0F82}" type="pres">
      <dgm:prSet presAssocID="{699E795A-F77D-49BD-9FCE-C526CDAB0C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1636E3-2626-4FEC-9C6E-B2C76E232F9E}" type="pres">
      <dgm:prSet presAssocID="{BC64E5BC-AFA3-4BFD-B587-6E36FB307686}" presName="spacer" presStyleCnt="0"/>
      <dgm:spPr/>
    </dgm:pt>
    <dgm:pt modelId="{E55766BE-D4EC-484C-9D2A-AD0C500BE010}" type="pres">
      <dgm:prSet presAssocID="{DAC013F8-C9EC-47FA-A371-3ED1ACD8B2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88C221-0E74-4082-AC81-B470BC67D546}" type="pres">
      <dgm:prSet presAssocID="{AC642CED-5529-43D4-803C-336D59CDCBF6}" presName="spacer" presStyleCnt="0"/>
      <dgm:spPr/>
    </dgm:pt>
    <dgm:pt modelId="{41C244BE-919B-4401-83C6-F61278622AD1}" type="pres">
      <dgm:prSet presAssocID="{729F7592-A0DA-4D25-8C8A-B31A0BAA60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F10A0D-3B38-401B-B3FF-72EC734952D6}" type="presOf" srcId="{A20A561D-C76D-4A9E-8C9E-5C0F3EC495DE}" destId="{614C1A46-09B3-4734-9DF7-B637F14C6B16}" srcOrd="0" destOrd="0" presId="urn:microsoft.com/office/officeart/2005/8/layout/vList2"/>
    <dgm:cxn modelId="{FF26613A-FDC9-43A0-B5EC-F20609D04C6E}" srcId="{A20A561D-C76D-4A9E-8C9E-5C0F3EC495DE}" destId="{699E795A-F77D-49BD-9FCE-C526CDAB0CE9}" srcOrd="0" destOrd="0" parTransId="{23E91D2D-9982-4F84-A30B-DC4140A60C9A}" sibTransId="{BC64E5BC-AFA3-4BFD-B587-6E36FB307686}"/>
    <dgm:cxn modelId="{2524A842-4D82-43AC-9C53-D5AD0C5E0DA5}" type="presOf" srcId="{699E795A-F77D-49BD-9FCE-C526CDAB0CE9}" destId="{2D9865C5-470D-492A-A98E-D911D23F0F82}" srcOrd="0" destOrd="0" presId="urn:microsoft.com/office/officeart/2005/8/layout/vList2"/>
    <dgm:cxn modelId="{C4BD5C66-9985-4009-B590-B05E07E6641F}" srcId="{A20A561D-C76D-4A9E-8C9E-5C0F3EC495DE}" destId="{729F7592-A0DA-4D25-8C8A-B31A0BAA60F3}" srcOrd="2" destOrd="0" parTransId="{C874D08F-5779-46E3-8668-86F05EE9FDAC}" sibTransId="{D245AD87-7047-485F-9896-D0F3CE01A3F3}"/>
    <dgm:cxn modelId="{B1A2714A-A2F3-405E-87ED-A333D4208141}" type="presOf" srcId="{729F7592-A0DA-4D25-8C8A-B31A0BAA60F3}" destId="{41C244BE-919B-4401-83C6-F61278622AD1}" srcOrd="0" destOrd="0" presId="urn:microsoft.com/office/officeart/2005/8/layout/vList2"/>
    <dgm:cxn modelId="{5E3A349F-8259-4B96-B5B2-38B22E6E6CE6}" srcId="{A20A561D-C76D-4A9E-8C9E-5C0F3EC495DE}" destId="{DAC013F8-C9EC-47FA-A371-3ED1ACD8B26C}" srcOrd="1" destOrd="0" parTransId="{987DFECC-FAAA-495B-8DBA-6408ABD46AFC}" sibTransId="{AC642CED-5529-43D4-803C-336D59CDCBF6}"/>
    <dgm:cxn modelId="{F4E1B8D4-F9DA-4827-801A-6470C0A8CE74}" type="presOf" srcId="{DAC013F8-C9EC-47FA-A371-3ED1ACD8B26C}" destId="{E55766BE-D4EC-484C-9D2A-AD0C500BE010}" srcOrd="0" destOrd="0" presId="urn:microsoft.com/office/officeart/2005/8/layout/vList2"/>
    <dgm:cxn modelId="{77BD78F7-DC44-450C-A98B-42D2648F75C4}" type="presParOf" srcId="{614C1A46-09B3-4734-9DF7-B637F14C6B16}" destId="{2D9865C5-470D-492A-A98E-D911D23F0F82}" srcOrd="0" destOrd="0" presId="urn:microsoft.com/office/officeart/2005/8/layout/vList2"/>
    <dgm:cxn modelId="{FD6262AD-0225-44C7-902E-336102845316}" type="presParOf" srcId="{614C1A46-09B3-4734-9DF7-B637F14C6B16}" destId="{C61636E3-2626-4FEC-9C6E-B2C76E232F9E}" srcOrd="1" destOrd="0" presId="urn:microsoft.com/office/officeart/2005/8/layout/vList2"/>
    <dgm:cxn modelId="{80D8D744-4B9C-4DCF-B1CB-CF17890AD44E}" type="presParOf" srcId="{614C1A46-09B3-4734-9DF7-B637F14C6B16}" destId="{E55766BE-D4EC-484C-9D2A-AD0C500BE010}" srcOrd="2" destOrd="0" presId="urn:microsoft.com/office/officeart/2005/8/layout/vList2"/>
    <dgm:cxn modelId="{99384401-EF34-4B64-8A86-9CE507162F67}" type="presParOf" srcId="{614C1A46-09B3-4734-9DF7-B637F14C6B16}" destId="{B388C221-0E74-4082-AC81-B470BC67D546}" srcOrd="3" destOrd="0" presId="urn:microsoft.com/office/officeart/2005/8/layout/vList2"/>
    <dgm:cxn modelId="{55708355-A25A-4ABF-A366-BDCD66AEDAC8}" type="presParOf" srcId="{614C1A46-09B3-4734-9DF7-B637F14C6B16}" destId="{41C244BE-919B-4401-83C6-F61278622AD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C8606C-489F-408F-8F8B-23DD611BC9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237C193-72C4-4E03-9EE3-951A0C98A291}">
      <dgm:prSet/>
      <dgm:spPr/>
      <dgm:t>
        <a:bodyPr/>
        <a:lstStyle/>
        <a:p>
          <a:pPr>
            <a:defRPr cap="all"/>
          </a:pPr>
          <a:r>
            <a:rPr lang="en-US"/>
            <a:t>- Manual Testing (Frontend &amp; Backend)</a:t>
          </a:r>
        </a:p>
      </dgm:t>
    </dgm:pt>
    <dgm:pt modelId="{103FD08F-8709-47CF-BD5D-40BBDB0AC9BC}" type="parTrans" cxnId="{DF5D35AD-B0C9-47CC-9215-AF8EBBF2F967}">
      <dgm:prSet/>
      <dgm:spPr/>
      <dgm:t>
        <a:bodyPr/>
        <a:lstStyle/>
        <a:p>
          <a:endParaRPr lang="en-US"/>
        </a:p>
      </dgm:t>
    </dgm:pt>
    <dgm:pt modelId="{F10ACAE9-86D7-4808-9057-6BBA6C546CF7}" type="sibTrans" cxnId="{DF5D35AD-B0C9-47CC-9215-AF8EBBF2F967}">
      <dgm:prSet/>
      <dgm:spPr/>
      <dgm:t>
        <a:bodyPr/>
        <a:lstStyle/>
        <a:p>
          <a:endParaRPr lang="en-US"/>
        </a:p>
      </dgm:t>
    </dgm:pt>
    <dgm:pt modelId="{3C79E446-9B78-4A8A-BAF1-0AAE467EEF6A}">
      <dgm:prSet/>
      <dgm:spPr/>
      <dgm:t>
        <a:bodyPr/>
        <a:lstStyle/>
        <a:p>
          <a:pPr>
            <a:defRPr cap="all"/>
          </a:pPr>
          <a:r>
            <a:rPr lang="en-US"/>
            <a:t>- Postman for API Testing</a:t>
          </a:r>
        </a:p>
      </dgm:t>
    </dgm:pt>
    <dgm:pt modelId="{314EE281-F038-4474-9139-909EC3DEC768}" type="parTrans" cxnId="{68156A43-9D24-475E-BF9F-068E703E0FC9}">
      <dgm:prSet/>
      <dgm:spPr/>
      <dgm:t>
        <a:bodyPr/>
        <a:lstStyle/>
        <a:p>
          <a:endParaRPr lang="en-US"/>
        </a:p>
      </dgm:t>
    </dgm:pt>
    <dgm:pt modelId="{8D62383F-02F6-491A-9CC5-A6F4D096B0D1}" type="sibTrans" cxnId="{68156A43-9D24-475E-BF9F-068E703E0FC9}">
      <dgm:prSet/>
      <dgm:spPr/>
      <dgm:t>
        <a:bodyPr/>
        <a:lstStyle/>
        <a:p>
          <a:endParaRPr lang="en-US"/>
        </a:p>
      </dgm:t>
    </dgm:pt>
    <dgm:pt modelId="{27B28021-CD1A-47B4-8BA3-AA5118517D1C}">
      <dgm:prSet/>
      <dgm:spPr/>
      <dgm:t>
        <a:bodyPr/>
        <a:lstStyle/>
        <a:p>
          <a:pPr>
            <a:defRPr cap="all"/>
          </a:pPr>
          <a:r>
            <a:rPr lang="en-US"/>
            <a:t>- Console and network debugging tools</a:t>
          </a:r>
        </a:p>
      </dgm:t>
    </dgm:pt>
    <dgm:pt modelId="{A802047A-3B5A-499B-8345-8D7C63757BD4}" type="parTrans" cxnId="{5E1BFC07-66D6-4280-BDAF-FAC3873BBB53}">
      <dgm:prSet/>
      <dgm:spPr/>
      <dgm:t>
        <a:bodyPr/>
        <a:lstStyle/>
        <a:p>
          <a:endParaRPr lang="en-US"/>
        </a:p>
      </dgm:t>
    </dgm:pt>
    <dgm:pt modelId="{006C0C4F-2033-4F37-BCB8-84E183E000D7}" type="sibTrans" cxnId="{5E1BFC07-66D6-4280-BDAF-FAC3873BBB53}">
      <dgm:prSet/>
      <dgm:spPr/>
      <dgm:t>
        <a:bodyPr/>
        <a:lstStyle/>
        <a:p>
          <a:endParaRPr lang="en-US"/>
        </a:p>
      </dgm:t>
    </dgm:pt>
    <dgm:pt modelId="{848C3602-4776-4844-BC00-28A85E9B0A89}" type="pres">
      <dgm:prSet presAssocID="{6BC8606C-489F-408F-8F8B-23DD611BC93B}" presName="root" presStyleCnt="0">
        <dgm:presLayoutVars>
          <dgm:dir/>
          <dgm:resizeHandles val="exact"/>
        </dgm:presLayoutVars>
      </dgm:prSet>
      <dgm:spPr/>
    </dgm:pt>
    <dgm:pt modelId="{DF3DD38C-B296-48BE-BC03-6ED9EFD1A5C7}" type="pres">
      <dgm:prSet presAssocID="{3237C193-72C4-4E03-9EE3-951A0C98A291}" presName="compNode" presStyleCnt="0"/>
      <dgm:spPr/>
    </dgm:pt>
    <dgm:pt modelId="{F3F984E8-2530-41A4-A2B2-791A840D5775}" type="pres">
      <dgm:prSet presAssocID="{3237C193-72C4-4E03-9EE3-951A0C98A291}" presName="iconBgRect" presStyleLbl="bgShp" presStyleIdx="0" presStyleCnt="3"/>
      <dgm:spPr/>
    </dgm:pt>
    <dgm:pt modelId="{B7AB4343-D7FD-4096-9D4E-846955707F16}" type="pres">
      <dgm:prSet presAssocID="{3237C193-72C4-4E03-9EE3-951A0C98A2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9FE1799-4E05-4AB9-BE78-92D869FCA039}" type="pres">
      <dgm:prSet presAssocID="{3237C193-72C4-4E03-9EE3-951A0C98A291}" presName="spaceRect" presStyleCnt="0"/>
      <dgm:spPr/>
    </dgm:pt>
    <dgm:pt modelId="{05A5B3A3-D028-430B-830E-796C00768F9F}" type="pres">
      <dgm:prSet presAssocID="{3237C193-72C4-4E03-9EE3-951A0C98A291}" presName="textRect" presStyleLbl="revTx" presStyleIdx="0" presStyleCnt="3">
        <dgm:presLayoutVars>
          <dgm:chMax val="1"/>
          <dgm:chPref val="1"/>
        </dgm:presLayoutVars>
      </dgm:prSet>
      <dgm:spPr/>
    </dgm:pt>
    <dgm:pt modelId="{07F98F86-D123-4574-8C0C-BD7D22799336}" type="pres">
      <dgm:prSet presAssocID="{F10ACAE9-86D7-4808-9057-6BBA6C546CF7}" presName="sibTrans" presStyleCnt="0"/>
      <dgm:spPr/>
    </dgm:pt>
    <dgm:pt modelId="{9E970AC1-066C-48EE-844D-28B2BD69493B}" type="pres">
      <dgm:prSet presAssocID="{3C79E446-9B78-4A8A-BAF1-0AAE467EEF6A}" presName="compNode" presStyleCnt="0"/>
      <dgm:spPr/>
    </dgm:pt>
    <dgm:pt modelId="{26B4FB05-C7E4-48B9-AD27-B341F612A677}" type="pres">
      <dgm:prSet presAssocID="{3C79E446-9B78-4A8A-BAF1-0AAE467EEF6A}" presName="iconBgRect" presStyleLbl="bgShp" presStyleIdx="1" presStyleCnt="3"/>
      <dgm:spPr/>
    </dgm:pt>
    <dgm:pt modelId="{F14EE26C-E021-4374-9124-2141400B130F}" type="pres">
      <dgm:prSet presAssocID="{3C79E446-9B78-4A8A-BAF1-0AAE467EEF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BEF4FE2-47F0-4ECA-8848-E0CF200AFD84}" type="pres">
      <dgm:prSet presAssocID="{3C79E446-9B78-4A8A-BAF1-0AAE467EEF6A}" presName="spaceRect" presStyleCnt="0"/>
      <dgm:spPr/>
    </dgm:pt>
    <dgm:pt modelId="{81CC2B2B-A76D-453D-B8CB-766591F6E9D9}" type="pres">
      <dgm:prSet presAssocID="{3C79E446-9B78-4A8A-BAF1-0AAE467EEF6A}" presName="textRect" presStyleLbl="revTx" presStyleIdx="1" presStyleCnt="3">
        <dgm:presLayoutVars>
          <dgm:chMax val="1"/>
          <dgm:chPref val="1"/>
        </dgm:presLayoutVars>
      </dgm:prSet>
      <dgm:spPr/>
    </dgm:pt>
    <dgm:pt modelId="{6384864D-8362-46ED-AC4C-DE9D22B5881A}" type="pres">
      <dgm:prSet presAssocID="{8D62383F-02F6-491A-9CC5-A6F4D096B0D1}" presName="sibTrans" presStyleCnt="0"/>
      <dgm:spPr/>
    </dgm:pt>
    <dgm:pt modelId="{3E51ACBC-51CA-4B8D-9CB8-3E87B260BE41}" type="pres">
      <dgm:prSet presAssocID="{27B28021-CD1A-47B4-8BA3-AA5118517D1C}" presName="compNode" presStyleCnt="0"/>
      <dgm:spPr/>
    </dgm:pt>
    <dgm:pt modelId="{1B0A9BA9-A42F-4348-BB7B-C2BE4B8A3380}" type="pres">
      <dgm:prSet presAssocID="{27B28021-CD1A-47B4-8BA3-AA5118517D1C}" presName="iconBgRect" presStyleLbl="bgShp" presStyleIdx="2" presStyleCnt="3"/>
      <dgm:spPr/>
    </dgm:pt>
    <dgm:pt modelId="{24E0A63F-3734-417E-8CCD-00EF464DE825}" type="pres">
      <dgm:prSet presAssocID="{27B28021-CD1A-47B4-8BA3-AA5118517D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1EEAF0-CFD5-4174-B720-D7DFC9C06552}" type="pres">
      <dgm:prSet presAssocID="{27B28021-CD1A-47B4-8BA3-AA5118517D1C}" presName="spaceRect" presStyleCnt="0"/>
      <dgm:spPr/>
    </dgm:pt>
    <dgm:pt modelId="{C5C02221-2289-4637-A50C-3DED17202990}" type="pres">
      <dgm:prSet presAssocID="{27B28021-CD1A-47B4-8BA3-AA5118517D1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E1BFC07-66D6-4280-BDAF-FAC3873BBB53}" srcId="{6BC8606C-489F-408F-8F8B-23DD611BC93B}" destId="{27B28021-CD1A-47B4-8BA3-AA5118517D1C}" srcOrd="2" destOrd="0" parTransId="{A802047A-3B5A-499B-8345-8D7C63757BD4}" sibTransId="{006C0C4F-2033-4F37-BCB8-84E183E000D7}"/>
    <dgm:cxn modelId="{D67AEB20-CFF4-4E75-B34C-81BD4B182A0B}" type="presOf" srcId="{6BC8606C-489F-408F-8F8B-23DD611BC93B}" destId="{848C3602-4776-4844-BC00-28A85E9B0A89}" srcOrd="0" destOrd="0" presId="urn:microsoft.com/office/officeart/2018/5/layout/IconCircleLabelList"/>
    <dgm:cxn modelId="{68156A43-9D24-475E-BF9F-068E703E0FC9}" srcId="{6BC8606C-489F-408F-8F8B-23DD611BC93B}" destId="{3C79E446-9B78-4A8A-BAF1-0AAE467EEF6A}" srcOrd="1" destOrd="0" parTransId="{314EE281-F038-4474-9139-909EC3DEC768}" sibTransId="{8D62383F-02F6-491A-9CC5-A6F4D096B0D1}"/>
    <dgm:cxn modelId="{74376A66-EBDA-4984-B8A1-9F50E6849962}" type="presOf" srcId="{3C79E446-9B78-4A8A-BAF1-0AAE467EEF6A}" destId="{81CC2B2B-A76D-453D-B8CB-766591F6E9D9}" srcOrd="0" destOrd="0" presId="urn:microsoft.com/office/officeart/2018/5/layout/IconCircleLabelList"/>
    <dgm:cxn modelId="{126E509A-2C78-472D-8B30-AC9E58724C98}" type="presOf" srcId="{3237C193-72C4-4E03-9EE3-951A0C98A291}" destId="{05A5B3A3-D028-430B-830E-796C00768F9F}" srcOrd="0" destOrd="0" presId="urn:microsoft.com/office/officeart/2018/5/layout/IconCircleLabelList"/>
    <dgm:cxn modelId="{A5AB89AA-0610-44EB-8FD6-683105956552}" type="presOf" srcId="{27B28021-CD1A-47B4-8BA3-AA5118517D1C}" destId="{C5C02221-2289-4637-A50C-3DED17202990}" srcOrd="0" destOrd="0" presId="urn:microsoft.com/office/officeart/2018/5/layout/IconCircleLabelList"/>
    <dgm:cxn modelId="{DF5D35AD-B0C9-47CC-9215-AF8EBBF2F967}" srcId="{6BC8606C-489F-408F-8F8B-23DD611BC93B}" destId="{3237C193-72C4-4E03-9EE3-951A0C98A291}" srcOrd="0" destOrd="0" parTransId="{103FD08F-8709-47CF-BD5D-40BBDB0AC9BC}" sibTransId="{F10ACAE9-86D7-4808-9057-6BBA6C546CF7}"/>
    <dgm:cxn modelId="{5CAC15EB-1F1B-49AE-AFB6-2453B7CFEB46}" type="presParOf" srcId="{848C3602-4776-4844-BC00-28A85E9B0A89}" destId="{DF3DD38C-B296-48BE-BC03-6ED9EFD1A5C7}" srcOrd="0" destOrd="0" presId="urn:microsoft.com/office/officeart/2018/5/layout/IconCircleLabelList"/>
    <dgm:cxn modelId="{3AAE4BD5-EED0-4589-8E18-BA66DB950F73}" type="presParOf" srcId="{DF3DD38C-B296-48BE-BC03-6ED9EFD1A5C7}" destId="{F3F984E8-2530-41A4-A2B2-791A840D5775}" srcOrd="0" destOrd="0" presId="urn:microsoft.com/office/officeart/2018/5/layout/IconCircleLabelList"/>
    <dgm:cxn modelId="{F93588F3-DB0E-49D7-A876-BD6AA9706E2A}" type="presParOf" srcId="{DF3DD38C-B296-48BE-BC03-6ED9EFD1A5C7}" destId="{B7AB4343-D7FD-4096-9D4E-846955707F16}" srcOrd="1" destOrd="0" presId="urn:microsoft.com/office/officeart/2018/5/layout/IconCircleLabelList"/>
    <dgm:cxn modelId="{D5FED137-2ECE-4B23-B528-9524E39B5633}" type="presParOf" srcId="{DF3DD38C-B296-48BE-BC03-6ED9EFD1A5C7}" destId="{D9FE1799-4E05-4AB9-BE78-92D869FCA039}" srcOrd="2" destOrd="0" presId="urn:microsoft.com/office/officeart/2018/5/layout/IconCircleLabelList"/>
    <dgm:cxn modelId="{0F212489-C3FA-41C1-9C88-18D9D026BFE1}" type="presParOf" srcId="{DF3DD38C-B296-48BE-BC03-6ED9EFD1A5C7}" destId="{05A5B3A3-D028-430B-830E-796C00768F9F}" srcOrd="3" destOrd="0" presId="urn:microsoft.com/office/officeart/2018/5/layout/IconCircleLabelList"/>
    <dgm:cxn modelId="{2188FA3A-2D63-4D74-B7D5-8DA457F2758B}" type="presParOf" srcId="{848C3602-4776-4844-BC00-28A85E9B0A89}" destId="{07F98F86-D123-4574-8C0C-BD7D22799336}" srcOrd="1" destOrd="0" presId="urn:microsoft.com/office/officeart/2018/5/layout/IconCircleLabelList"/>
    <dgm:cxn modelId="{FDDD6871-9A01-4013-B0C1-83BC6A30393A}" type="presParOf" srcId="{848C3602-4776-4844-BC00-28A85E9B0A89}" destId="{9E970AC1-066C-48EE-844D-28B2BD69493B}" srcOrd="2" destOrd="0" presId="urn:microsoft.com/office/officeart/2018/5/layout/IconCircleLabelList"/>
    <dgm:cxn modelId="{B9EE5C16-E001-4176-943D-CF0F0A67532B}" type="presParOf" srcId="{9E970AC1-066C-48EE-844D-28B2BD69493B}" destId="{26B4FB05-C7E4-48B9-AD27-B341F612A677}" srcOrd="0" destOrd="0" presId="urn:microsoft.com/office/officeart/2018/5/layout/IconCircleLabelList"/>
    <dgm:cxn modelId="{C6530338-2FD5-40E6-A7F1-713B9AF4E216}" type="presParOf" srcId="{9E970AC1-066C-48EE-844D-28B2BD69493B}" destId="{F14EE26C-E021-4374-9124-2141400B130F}" srcOrd="1" destOrd="0" presId="urn:microsoft.com/office/officeart/2018/5/layout/IconCircleLabelList"/>
    <dgm:cxn modelId="{D623F4E8-020A-4921-983B-52415FB209DE}" type="presParOf" srcId="{9E970AC1-066C-48EE-844D-28B2BD69493B}" destId="{FBEF4FE2-47F0-4ECA-8848-E0CF200AFD84}" srcOrd="2" destOrd="0" presId="urn:microsoft.com/office/officeart/2018/5/layout/IconCircleLabelList"/>
    <dgm:cxn modelId="{F5661DE8-1012-46D8-A79E-3407F985C0C7}" type="presParOf" srcId="{9E970AC1-066C-48EE-844D-28B2BD69493B}" destId="{81CC2B2B-A76D-453D-B8CB-766591F6E9D9}" srcOrd="3" destOrd="0" presId="urn:microsoft.com/office/officeart/2018/5/layout/IconCircleLabelList"/>
    <dgm:cxn modelId="{C8F7C32A-727C-4CD6-975D-AB8860A0F997}" type="presParOf" srcId="{848C3602-4776-4844-BC00-28A85E9B0A89}" destId="{6384864D-8362-46ED-AC4C-DE9D22B5881A}" srcOrd="3" destOrd="0" presId="urn:microsoft.com/office/officeart/2018/5/layout/IconCircleLabelList"/>
    <dgm:cxn modelId="{4FF5D7C4-041D-443D-B074-0961A325C4FE}" type="presParOf" srcId="{848C3602-4776-4844-BC00-28A85E9B0A89}" destId="{3E51ACBC-51CA-4B8D-9CB8-3E87B260BE41}" srcOrd="4" destOrd="0" presId="urn:microsoft.com/office/officeart/2018/5/layout/IconCircleLabelList"/>
    <dgm:cxn modelId="{9A8D0637-D5F6-4A4C-A324-1D3D888A50CF}" type="presParOf" srcId="{3E51ACBC-51CA-4B8D-9CB8-3E87B260BE41}" destId="{1B0A9BA9-A42F-4348-BB7B-C2BE4B8A3380}" srcOrd="0" destOrd="0" presId="urn:microsoft.com/office/officeart/2018/5/layout/IconCircleLabelList"/>
    <dgm:cxn modelId="{F36DC4F8-1D97-4697-A269-4CAD91CF308B}" type="presParOf" srcId="{3E51ACBC-51CA-4B8D-9CB8-3E87B260BE41}" destId="{24E0A63F-3734-417E-8CCD-00EF464DE825}" srcOrd="1" destOrd="0" presId="urn:microsoft.com/office/officeart/2018/5/layout/IconCircleLabelList"/>
    <dgm:cxn modelId="{13E25008-AD34-4CE9-AE60-408BC94208CD}" type="presParOf" srcId="{3E51ACBC-51CA-4B8D-9CB8-3E87B260BE41}" destId="{C21EEAF0-CFD5-4174-B720-D7DFC9C06552}" srcOrd="2" destOrd="0" presId="urn:microsoft.com/office/officeart/2018/5/layout/IconCircleLabelList"/>
    <dgm:cxn modelId="{E28F47FF-CE9F-4AD8-AD24-2B564AE732EA}" type="presParOf" srcId="{3E51ACBC-51CA-4B8D-9CB8-3E87B260BE41}" destId="{C5C02221-2289-4637-A50C-3DED172029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BEA2306-3226-42A2-9389-C0FA99E1379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E79EED-66B1-45BB-9933-85711813AFEA}">
      <dgm:prSet/>
      <dgm:spPr/>
      <dgm:t>
        <a:bodyPr/>
        <a:lstStyle/>
        <a:p>
          <a:r>
            <a:rPr lang="en-US" dirty="0"/>
            <a:t>- Frontend: </a:t>
          </a:r>
          <a:r>
            <a:rPr lang="en-US" dirty="0" err="1"/>
            <a:t>Vercel</a:t>
          </a:r>
          <a:r>
            <a:rPr lang="en-US" dirty="0"/>
            <a:t>/Netlify</a:t>
          </a:r>
        </a:p>
      </dgm:t>
    </dgm:pt>
    <dgm:pt modelId="{084885E0-FFE8-450F-804E-C629C8508EB4}" type="parTrans" cxnId="{70C9BCE5-9778-4D97-8147-CD1ADF5CB509}">
      <dgm:prSet/>
      <dgm:spPr/>
      <dgm:t>
        <a:bodyPr/>
        <a:lstStyle/>
        <a:p>
          <a:endParaRPr lang="en-US"/>
        </a:p>
      </dgm:t>
    </dgm:pt>
    <dgm:pt modelId="{F8782C1B-DB31-4072-BE2F-B8BD10AB6FE5}" type="sibTrans" cxnId="{70C9BCE5-9778-4D97-8147-CD1ADF5CB509}">
      <dgm:prSet/>
      <dgm:spPr/>
      <dgm:t>
        <a:bodyPr/>
        <a:lstStyle/>
        <a:p>
          <a:endParaRPr lang="en-US"/>
        </a:p>
      </dgm:t>
    </dgm:pt>
    <dgm:pt modelId="{85C4A87F-3A1A-4C13-BAA7-BBDFF846FB1A}">
      <dgm:prSet/>
      <dgm:spPr/>
      <dgm:t>
        <a:bodyPr/>
        <a:lstStyle/>
        <a:p>
          <a:r>
            <a:rPr lang="en-US"/>
            <a:t>- Backend: Render/Heroku</a:t>
          </a:r>
        </a:p>
      </dgm:t>
    </dgm:pt>
    <dgm:pt modelId="{719495BA-98D0-45C3-9069-A011DA3CE691}" type="parTrans" cxnId="{15028E04-5DB8-4AF6-87B5-3619B7221ACE}">
      <dgm:prSet/>
      <dgm:spPr/>
      <dgm:t>
        <a:bodyPr/>
        <a:lstStyle/>
        <a:p>
          <a:endParaRPr lang="en-US"/>
        </a:p>
      </dgm:t>
    </dgm:pt>
    <dgm:pt modelId="{9A20AE8A-1B0D-4A02-9906-8F8E9AFA6CB4}" type="sibTrans" cxnId="{15028E04-5DB8-4AF6-87B5-3619B7221ACE}">
      <dgm:prSet/>
      <dgm:spPr/>
      <dgm:t>
        <a:bodyPr/>
        <a:lstStyle/>
        <a:p>
          <a:endParaRPr lang="en-US"/>
        </a:p>
      </dgm:t>
    </dgm:pt>
    <dgm:pt modelId="{36BB663E-A2A4-4EB4-9982-19AC8A9CBD88}">
      <dgm:prSet/>
      <dgm:spPr/>
      <dgm:t>
        <a:bodyPr/>
        <a:lstStyle/>
        <a:p>
          <a:r>
            <a:rPr lang="en-US"/>
            <a:t>- Database: MongoDB Atlas</a:t>
          </a:r>
        </a:p>
      </dgm:t>
    </dgm:pt>
    <dgm:pt modelId="{8604B768-7F2E-42DC-B2BF-656F4203DE38}" type="parTrans" cxnId="{EBD1D65D-32AA-4427-AC69-1C05B2AB256A}">
      <dgm:prSet/>
      <dgm:spPr/>
      <dgm:t>
        <a:bodyPr/>
        <a:lstStyle/>
        <a:p>
          <a:endParaRPr lang="en-US"/>
        </a:p>
      </dgm:t>
    </dgm:pt>
    <dgm:pt modelId="{041B65AD-15DB-4766-BBE7-0233DB22E14C}" type="sibTrans" cxnId="{EBD1D65D-32AA-4427-AC69-1C05B2AB256A}">
      <dgm:prSet/>
      <dgm:spPr/>
      <dgm:t>
        <a:bodyPr/>
        <a:lstStyle/>
        <a:p>
          <a:endParaRPr lang="en-US"/>
        </a:p>
      </dgm:t>
    </dgm:pt>
    <dgm:pt modelId="{8D14E010-E746-4173-94AA-2A444090C7AB}">
      <dgm:prSet/>
      <dgm:spPr/>
      <dgm:t>
        <a:bodyPr/>
        <a:lstStyle/>
        <a:p>
          <a:r>
            <a:rPr lang="en-US"/>
            <a:t>- Version Control: Git + GitHub</a:t>
          </a:r>
        </a:p>
      </dgm:t>
    </dgm:pt>
    <dgm:pt modelId="{4A076037-4DD2-4DF9-B36F-5DF224FBE18F}" type="parTrans" cxnId="{32EB436A-3C7F-4439-A20C-2FD3F5BE3B35}">
      <dgm:prSet/>
      <dgm:spPr/>
      <dgm:t>
        <a:bodyPr/>
        <a:lstStyle/>
        <a:p>
          <a:endParaRPr lang="en-US"/>
        </a:p>
      </dgm:t>
    </dgm:pt>
    <dgm:pt modelId="{5BC824F6-6C13-4670-8805-4A8DCF914BBC}" type="sibTrans" cxnId="{32EB436A-3C7F-4439-A20C-2FD3F5BE3B35}">
      <dgm:prSet/>
      <dgm:spPr/>
      <dgm:t>
        <a:bodyPr/>
        <a:lstStyle/>
        <a:p>
          <a:endParaRPr lang="en-US"/>
        </a:p>
      </dgm:t>
    </dgm:pt>
    <dgm:pt modelId="{C285C82F-E56A-4B70-A44D-6C6750FBE5F8}" type="pres">
      <dgm:prSet presAssocID="{0BEA2306-3226-42A2-9389-C0FA99E13799}" presName="outerComposite" presStyleCnt="0">
        <dgm:presLayoutVars>
          <dgm:chMax val="5"/>
          <dgm:dir/>
          <dgm:resizeHandles val="exact"/>
        </dgm:presLayoutVars>
      </dgm:prSet>
      <dgm:spPr/>
    </dgm:pt>
    <dgm:pt modelId="{B0DE9F74-0302-40A0-82B1-30CB5369A34D}" type="pres">
      <dgm:prSet presAssocID="{0BEA2306-3226-42A2-9389-C0FA99E13799}" presName="dummyMaxCanvas" presStyleCnt="0">
        <dgm:presLayoutVars/>
      </dgm:prSet>
      <dgm:spPr/>
    </dgm:pt>
    <dgm:pt modelId="{23860E46-8F25-4714-A7D6-8CCCE4B6FB13}" type="pres">
      <dgm:prSet presAssocID="{0BEA2306-3226-42A2-9389-C0FA99E13799}" presName="FourNodes_1" presStyleLbl="node1" presStyleIdx="0" presStyleCnt="4">
        <dgm:presLayoutVars>
          <dgm:bulletEnabled val="1"/>
        </dgm:presLayoutVars>
      </dgm:prSet>
      <dgm:spPr/>
    </dgm:pt>
    <dgm:pt modelId="{0E005148-7236-4B2F-8529-203FA65A1AE2}" type="pres">
      <dgm:prSet presAssocID="{0BEA2306-3226-42A2-9389-C0FA99E13799}" presName="FourNodes_2" presStyleLbl="node1" presStyleIdx="1" presStyleCnt="4">
        <dgm:presLayoutVars>
          <dgm:bulletEnabled val="1"/>
        </dgm:presLayoutVars>
      </dgm:prSet>
      <dgm:spPr/>
    </dgm:pt>
    <dgm:pt modelId="{B267FE20-235E-48F5-AAF0-64B95A08EEC8}" type="pres">
      <dgm:prSet presAssocID="{0BEA2306-3226-42A2-9389-C0FA99E13799}" presName="FourNodes_3" presStyleLbl="node1" presStyleIdx="2" presStyleCnt="4">
        <dgm:presLayoutVars>
          <dgm:bulletEnabled val="1"/>
        </dgm:presLayoutVars>
      </dgm:prSet>
      <dgm:spPr/>
    </dgm:pt>
    <dgm:pt modelId="{64125A77-4CF6-459B-A752-77D39B4C5E13}" type="pres">
      <dgm:prSet presAssocID="{0BEA2306-3226-42A2-9389-C0FA99E13799}" presName="FourNodes_4" presStyleLbl="node1" presStyleIdx="3" presStyleCnt="4">
        <dgm:presLayoutVars>
          <dgm:bulletEnabled val="1"/>
        </dgm:presLayoutVars>
      </dgm:prSet>
      <dgm:spPr/>
    </dgm:pt>
    <dgm:pt modelId="{73EF6B14-E0F2-4E8B-9103-28C671AE9BDA}" type="pres">
      <dgm:prSet presAssocID="{0BEA2306-3226-42A2-9389-C0FA99E13799}" presName="FourConn_1-2" presStyleLbl="fgAccFollowNode1" presStyleIdx="0" presStyleCnt="3">
        <dgm:presLayoutVars>
          <dgm:bulletEnabled val="1"/>
        </dgm:presLayoutVars>
      </dgm:prSet>
      <dgm:spPr/>
    </dgm:pt>
    <dgm:pt modelId="{3D320EF7-4D20-4539-A796-19B21CB2CB84}" type="pres">
      <dgm:prSet presAssocID="{0BEA2306-3226-42A2-9389-C0FA99E13799}" presName="FourConn_2-3" presStyleLbl="fgAccFollowNode1" presStyleIdx="1" presStyleCnt="3">
        <dgm:presLayoutVars>
          <dgm:bulletEnabled val="1"/>
        </dgm:presLayoutVars>
      </dgm:prSet>
      <dgm:spPr/>
    </dgm:pt>
    <dgm:pt modelId="{AE58EF59-705C-44BF-8D54-7506C9A303E4}" type="pres">
      <dgm:prSet presAssocID="{0BEA2306-3226-42A2-9389-C0FA99E13799}" presName="FourConn_3-4" presStyleLbl="fgAccFollowNode1" presStyleIdx="2" presStyleCnt="3">
        <dgm:presLayoutVars>
          <dgm:bulletEnabled val="1"/>
        </dgm:presLayoutVars>
      </dgm:prSet>
      <dgm:spPr/>
    </dgm:pt>
    <dgm:pt modelId="{CF642B09-18A9-420F-AAFF-9CB5E4C0FC0B}" type="pres">
      <dgm:prSet presAssocID="{0BEA2306-3226-42A2-9389-C0FA99E13799}" presName="FourNodes_1_text" presStyleLbl="node1" presStyleIdx="3" presStyleCnt="4">
        <dgm:presLayoutVars>
          <dgm:bulletEnabled val="1"/>
        </dgm:presLayoutVars>
      </dgm:prSet>
      <dgm:spPr/>
    </dgm:pt>
    <dgm:pt modelId="{0563D201-2FDC-4877-B948-9818549E0B5B}" type="pres">
      <dgm:prSet presAssocID="{0BEA2306-3226-42A2-9389-C0FA99E13799}" presName="FourNodes_2_text" presStyleLbl="node1" presStyleIdx="3" presStyleCnt="4">
        <dgm:presLayoutVars>
          <dgm:bulletEnabled val="1"/>
        </dgm:presLayoutVars>
      </dgm:prSet>
      <dgm:spPr/>
    </dgm:pt>
    <dgm:pt modelId="{D65BFF41-BCF5-4A80-AC56-2426A65A1E28}" type="pres">
      <dgm:prSet presAssocID="{0BEA2306-3226-42A2-9389-C0FA99E13799}" presName="FourNodes_3_text" presStyleLbl="node1" presStyleIdx="3" presStyleCnt="4">
        <dgm:presLayoutVars>
          <dgm:bulletEnabled val="1"/>
        </dgm:presLayoutVars>
      </dgm:prSet>
      <dgm:spPr/>
    </dgm:pt>
    <dgm:pt modelId="{B6DDDA0A-C8D3-49E4-BB04-542411539108}" type="pres">
      <dgm:prSet presAssocID="{0BEA2306-3226-42A2-9389-C0FA99E1379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5028E04-5DB8-4AF6-87B5-3619B7221ACE}" srcId="{0BEA2306-3226-42A2-9389-C0FA99E13799}" destId="{85C4A87F-3A1A-4C13-BAA7-BBDFF846FB1A}" srcOrd="1" destOrd="0" parTransId="{719495BA-98D0-45C3-9069-A011DA3CE691}" sibTransId="{9A20AE8A-1B0D-4A02-9906-8F8E9AFA6CB4}"/>
    <dgm:cxn modelId="{E0A6A210-B4F0-4A21-97A1-69621DE9FB38}" type="presOf" srcId="{36BB663E-A2A4-4EB4-9982-19AC8A9CBD88}" destId="{D65BFF41-BCF5-4A80-AC56-2426A65A1E28}" srcOrd="1" destOrd="0" presId="urn:microsoft.com/office/officeart/2005/8/layout/vProcess5"/>
    <dgm:cxn modelId="{615BDB2D-5B39-4B46-BDC2-29DBC81A72A9}" type="presOf" srcId="{85C4A87F-3A1A-4C13-BAA7-BBDFF846FB1A}" destId="{0563D201-2FDC-4877-B948-9818549E0B5B}" srcOrd="1" destOrd="0" presId="urn:microsoft.com/office/officeart/2005/8/layout/vProcess5"/>
    <dgm:cxn modelId="{3FF5AF31-25B9-4BBC-B136-C47373CB1CD1}" type="presOf" srcId="{8D14E010-E746-4173-94AA-2A444090C7AB}" destId="{B6DDDA0A-C8D3-49E4-BB04-542411539108}" srcOrd="1" destOrd="0" presId="urn:microsoft.com/office/officeart/2005/8/layout/vProcess5"/>
    <dgm:cxn modelId="{1294F33C-FC84-4672-BA77-055EE1A799AA}" type="presOf" srcId="{36BB663E-A2A4-4EB4-9982-19AC8A9CBD88}" destId="{B267FE20-235E-48F5-AAF0-64B95A08EEC8}" srcOrd="0" destOrd="0" presId="urn:microsoft.com/office/officeart/2005/8/layout/vProcess5"/>
    <dgm:cxn modelId="{B6148D5B-412C-4F04-905C-0FD5CD60B884}" type="presOf" srcId="{0CE79EED-66B1-45BB-9933-85711813AFEA}" destId="{23860E46-8F25-4714-A7D6-8CCCE4B6FB13}" srcOrd="0" destOrd="0" presId="urn:microsoft.com/office/officeart/2005/8/layout/vProcess5"/>
    <dgm:cxn modelId="{5428B85B-33D0-42CA-9E14-0D6DF2F9EE29}" type="presOf" srcId="{8D14E010-E746-4173-94AA-2A444090C7AB}" destId="{64125A77-4CF6-459B-A752-77D39B4C5E13}" srcOrd="0" destOrd="0" presId="urn:microsoft.com/office/officeart/2005/8/layout/vProcess5"/>
    <dgm:cxn modelId="{EBD1D65D-32AA-4427-AC69-1C05B2AB256A}" srcId="{0BEA2306-3226-42A2-9389-C0FA99E13799}" destId="{36BB663E-A2A4-4EB4-9982-19AC8A9CBD88}" srcOrd="2" destOrd="0" parTransId="{8604B768-7F2E-42DC-B2BF-656F4203DE38}" sibTransId="{041B65AD-15DB-4766-BBE7-0233DB22E14C}"/>
    <dgm:cxn modelId="{8990B949-A3D8-4C18-BF9E-87A12D6503C0}" type="presOf" srcId="{0CE79EED-66B1-45BB-9933-85711813AFEA}" destId="{CF642B09-18A9-420F-AAFF-9CB5E4C0FC0B}" srcOrd="1" destOrd="0" presId="urn:microsoft.com/office/officeart/2005/8/layout/vProcess5"/>
    <dgm:cxn modelId="{32EB436A-3C7F-4439-A20C-2FD3F5BE3B35}" srcId="{0BEA2306-3226-42A2-9389-C0FA99E13799}" destId="{8D14E010-E746-4173-94AA-2A444090C7AB}" srcOrd="3" destOrd="0" parTransId="{4A076037-4DD2-4DF9-B36F-5DF224FBE18F}" sibTransId="{5BC824F6-6C13-4670-8805-4A8DCF914BBC}"/>
    <dgm:cxn modelId="{EC59CC4D-B8A1-48D1-A8A9-154C331C9B2A}" type="presOf" srcId="{041B65AD-15DB-4766-BBE7-0233DB22E14C}" destId="{AE58EF59-705C-44BF-8D54-7506C9A303E4}" srcOrd="0" destOrd="0" presId="urn:microsoft.com/office/officeart/2005/8/layout/vProcess5"/>
    <dgm:cxn modelId="{53D00972-99A4-4135-BEC3-E91C408997FA}" type="presOf" srcId="{0BEA2306-3226-42A2-9389-C0FA99E13799}" destId="{C285C82F-E56A-4B70-A44D-6C6750FBE5F8}" srcOrd="0" destOrd="0" presId="urn:microsoft.com/office/officeart/2005/8/layout/vProcess5"/>
    <dgm:cxn modelId="{C9949B9C-8F9B-4776-A983-8B3D681EAAF9}" type="presOf" srcId="{9A20AE8A-1B0D-4A02-9906-8F8E9AFA6CB4}" destId="{3D320EF7-4D20-4539-A796-19B21CB2CB84}" srcOrd="0" destOrd="0" presId="urn:microsoft.com/office/officeart/2005/8/layout/vProcess5"/>
    <dgm:cxn modelId="{4CFBA2E1-9A6B-4F19-966D-1AFD781A194A}" type="presOf" srcId="{F8782C1B-DB31-4072-BE2F-B8BD10AB6FE5}" destId="{73EF6B14-E0F2-4E8B-9103-28C671AE9BDA}" srcOrd="0" destOrd="0" presId="urn:microsoft.com/office/officeart/2005/8/layout/vProcess5"/>
    <dgm:cxn modelId="{5C9974E2-8619-496E-937A-3F3513FB87CF}" type="presOf" srcId="{85C4A87F-3A1A-4C13-BAA7-BBDFF846FB1A}" destId="{0E005148-7236-4B2F-8529-203FA65A1AE2}" srcOrd="0" destOrd="0" presId="urn:microsoft.com/office/officeart/2005/8/layout/vProcess5"/>
    <dgm:cxn modelId="{70C9BCE5-9778-4D97-8147-CD1ADF5CB509}" srcId="{0BEA2306-3226-42A2-9389-C0FA99E13799}" destId="{0CE79EED-66B1-45BB-9933-85711813AFEA}" srcOrd="0" destOrd="0" parTransId="{084885E0-FFE8-450F-804E-C629C8508EB4}" sibTransId="{F8782C1B-DB31-4072-BE2F-B8BD10AB6FE5}"/>
    <dgm:cxn modelId="{A43512E4-A16C-4A30-B7A3-663F478F24AB}" type="presParOf" srcId="{C285C82F-E56A-4B70-A44D-6C6750FBE5F8}" destId="{B0DE9F74-0302-40A0-82B1-30CB5369A34D}" srcOrd="0" destOrd="0" presId="urn:microsoft.com/office/officeart/2005/8/layout/vProcess5"/>
    <dgm:cxn modelId="{199D03C8-6119-468C-97D3-7F4E8ED02E1E}" type="presParOf" srcId="{C285C82F-E56A-4B70-A44D-6C6750FBE5F8}" destId="{23860E46-8F25-4714-A7D6-8CCCE4B6FB13}" srcOrd="1" destOrd="0" presId="urn:microsoft.com/office/officeart/2005/8/layout/vProcess5"/>
    <dgm:cxn modelId="{2D1E69DC-DBA7-4E15-B3F9-C5719F813F22}" type="presParOf" srcId="{C285C82F-E56A-4B70-A44D-6C6750FBE5F8}" destId="{0E005148-7236-4B2F-8529-203FA65A1AE2}" srcOrd="2" destOrd="0" presId="urn:microsoft.com/office/officeart/2005/8/layout/vProcess5"/>
    <dgm:cxn modelId="{6296CD28-BE82-43CA-B9D8-5B030056AFE4}" type="presParOf" srcId="{C285C82F-E56A-4B70-A44D-6C6750FBE5F8}" destId="{B267FE20-235E-48F5-AAF0-64B95A08EEC8}" srcOrd="3" destOrd="0" presId="urn:microsoft.com/office/officeart/2005/8/layout/vProcess5"/>
    <dgm:cxn modelId="{CCBD839C-6493-4E84-998C-B43C7BBC1395}" type="presParOf" srcId="{C285C82F-E56A-4B70-A44D-6C6750FBE5F8}" destId="{64125A77-4CF6-459B-A752-77D39B4C5E13}" srcOrd="4" destOrd="0" presId="urn:microsoft.com/office/officeart/2005/8/layout/vProcess5"/>
    <dgm:cxn modelId="{3723110A-9250-4879-AC88-7AB14771D8CF}" type="presParOf" srcId="{C285C82F-E56A-4B70-A44D-6C6750FBE5F8}" destId="{73EF6B14-E0F2-4E8B-9103-28C671AE9BDA}" srcOrd="5" destOrd="0" presId="urn:microsoft.com/office/officeart/2005/8/layout/vProcess5"/>
    <dgm:cxn modelId="{EA120DA8-40B3-4C77-8718-8AADE9462479}" type="presParOf" srcId="{C285C82F-E56A-4B70-A44D-6C6750FBE5F8}" destId="{3D320EF7-4D20-4539-A796-19B21CB2CB84}" srcOrd="6" destOrd="0" presId="urn:microsoft.com/office/officeart/2005/8/layout/vProcess5"/>
    <dgm:cxn modelId="{7A707815-DE42-48CA-B796-0849768AFFEC}" type="presParOf" srcId="{C285C82F-E56A-4B70-A44D-6C6750FBE5F8}" destId="{AE58EF59-705C-44BF-8D54-7506C9A303E4}" srcOrd="7" destOrd="0" presId="urn:microsoft.com/office/officeart/2005/8/layout/vProcess5"/>
    <dgm:cxn modelId="{B0112517-3F4E-43B9-8D32-BB0177650B5D}" type="presParOf" srcId="{C285C82F-E56A-4B70-A44D-6C6750FBE5F8}" destId="{CF642B09-18A9-420F-AAFF-9CB5E4C0FC0B}" srcOrd="8" destOrd="0" presId="urn:microsoft.com/office/officeart/2005/8/layout/vProcess5"/>
    <dgm:cxn modelId="{CBD86091-4780-4E78-8A86-2633C9C4E0B1}" type="presParOf" srcId="{C285C82F-E56A-4B70-A44D-6C6750FBE5F8}" destId="{0563D201-2FDC-4877-B948-9818549E0B5B}" srcOrd="9" destOrd="0" presId="urn:microsoft.com/office/officeart/2005/8/layout/vProcess5"/>
    <dgm:cxn modelId="{E1BC1022-C601-4D49-BEB5-6F222A227B9B}" type="presParOf" srcId="{C285C82F-E56A-4B70-A44D-6C6750FBE5F8}" destId="{D65BFF41-BCF5-4A80-AC56-2426A65A1E28}" srcOrd="10" destOrd="0" presId="urn:microsoft.com/office/officeart/2005/8/layout/vProcess5"/>
    <dgm:cxn modelId="{21113AEE-D662-45F9-87FE-AE9E7D28DB9F}" type="presParOf" srcId="{C285C82F-E56A-4B70-A44D-6C6750FBE5F8}" destId="{B6DDDA0A-C8D3-49E4-BB04-5424115391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1AD0DA-CE54-4639-ACC2-7F8CAE886B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A15DFFC-3CD1-4E3A-90D9-136DB12DA3CC}">
      <dgm:prSet/>
      <dgm:spPr/>
      <dgm:t>
        <a:bodyPr/>
        <a:lstStyle/>
        <a:p>
          <a:pPr>
            <a:defRPr cap="all"/>
          </a:pPr>
          <a:r>
            <a:rPr lang="en-US"/>
            <a:t>- CORS Issues</a:t>
          </a:r>
        </a:p>
      </dgm:t>
    </dgm:pt>
    <dgm:pt modelId="{EC313A23-E9CA-4F73-8A8F-9F398B819FFF}" type="parTrans" cxnId="{310E7EBB-FF5D-4638-A5F3-9E285F1282E1}">
      <dgm:prSet/>
      <dgm:spPr/>
      <dgm:t>
        <a:bodyPr/>
        <a:lstStyle/>
        <a:p>
          <a:endParaRPr lang="en-US"/>
        </a:p>
      </dgm:t>
    </dgm:pt>
    <dgm:pt modelId="{0C2164B6-4594-4F71-A2A6-A5F19D4A4D8E}" type="sibTrans" cxnId="{310E7EBB-FF5D-4638-A5F3-9E285F1282E1}">
      <dgm:prSet/>
      <dgm:spPr/>
      <dgm:t>
        <a:bodyPr/>
        <a:lstStyle/>
        <a:p>
          <a:endParaRPr lang="en-US"/>
        </a:p>
      </dgm:t>
    </dgm:pt>
    <dgm:pt modelId="{30475365-9442-4DA2-B4F4-69B314D946DA}">
      <dgm:prSet/>
      <dgm:spPr/>
      <dgm:t>
        <a:bodyPr/>
        <a:lstStyle/>
        <a:p>
          <a:pPr>
            <a:defRPr cap="all"/>
          </a:pPr>
          <a:r>
            <a:rPr lang="en-US"/>
            <a:t>- State Management</a:t>
          </a:r>
        </a:p>
      </dgm:t>
    </dgm:pt>
    <dgm:pt modelId="{C2BDEB69-DDAD-4EC1-8E76-68E8A6CEF2C9}" type="parTrans" cxnId="{4721BFD9-764F-47F7-9A0D-2545985611A6}">
      <dgm:prSet/>
      <dgm:spPr/>
      <dgm:t>
        <a:bodyPr/>
        <a:lstStyle/>
        <a:p>
          <a:endParaRPr lang="en-US"/>
        </a:p>
      </dgm:t>
    </dgm:pt>
    <dgm:pt modelId="{B1442073-DACA-4228-BEBE-F61F6973082B}" type="sibTrans" cxnId="{4721BFD9-764F-47F7-9A0D-2545985611A6}">
      <dgm:prSet/>
      <dgm:spPr/>
      <dgm:t>
        <a:bodyPr/>
        <a:lstStyle/>
        <a:p>
          <a:endParaRPr lang="en-US"/>
        </a:p>
      </dgm:t>
    </dgm:pt>
    <dgm:pt modelId="{5233A99A-4ABF-4C5A-8A5A-3D55ADF1A155}">
      <dgm:prSet/>
      <dgm:spPr/>
      <dgm:t>
        <a:bodyPr/>
        <a:lstStyle/>
        <a:p>
          <a:pPr>
            <a:defRPr cap="all"/>
          </a:pPr>
          <a:r>
            <a:rPr lang="en-US"/>
            <a:t>- Authentication Flow</a:t>
          </a:r>
        </a:p>
      </dgm:t>
    </dgm:pt>
    <dgm:pt modelId="{6BBDA2F6-5850-490A-8C62-797BE7423FFD}" type="parTrans" cxnId="{DC4CCE86-9EEE-4D33-A14B-76BA3A844D92}">
      <dgm:prSet/>
      <dgm:spPr/>
      <dgm:t>
        <a:bodyPr/>
        <a:lstStyle/>
        <a:p>
          <a:endParaRPr lang="en-US"/>
        </a:p>
      </dgm:t>
    </dgm:pt>
    <dgm:pt modelId="{9EC53CD2-8808-4AD3-89EA-FE6DC9CE7E6A}" type="sibTrans" cxnId="{DC4CCE86-9EEE-4D33-A14B-76BA3A844D92}">
      <dgm:prSet/>
      <dgm:spPr/>
      <dgm:t>
        <a:bodyPr/>
        <a:lstStyle/>
        <a:p>
          <a:endParaRPr lang="en-US"/>
        </a:p>
      </dgm:t>
    </dgm:pt>
    <dgm:pt modelId="{54E78E49-67C4-47E4-977D-E6C02CC3543E}">
      <dgm:prSet/>
      <dgm:spPr/>
      <dgm:t>
        <a:bodyPr/>
        <a:lstStyle/>
        <a:p>
          <a:pPr>
            <a:defRPr cap="all"/>
          </a:pPr>
          <a:r>
            <a:rPr lang="en-US"/>
            <a:t>- Deployment Syncing</a:t>
          </a:r>
        </a:p>
      </dgm:t>
    </dgm:pt>
    <dgm:pt modelId="{D55B4E7A-2324-41B2-BC40-1F3D6579841C}" type="parTrans" cxnId="{81FBB577-891B-40C7-82B3-824C9F47BEE1}">
      <dgm:prSet/>
      <dgm:spPr/>
      <dgm:t>
        <a:bodyPr/>
        <a:lstStyle/>
        <a:p>
          <a:endParaRPr lang="en-US"/>
        </a:p>
      </dgm:t>
    </dgm:pt>
    <dgm:pt modelId="{D3341B88-D826-44F5-89B8-5A7836879FA0}" type="sibTrans" cxnId="{81FBB577-891B-40C7-82B3-824C9F47BEE1}">
      <dgm:prSet/>
      <dgm:spPr/>
      <dgm:t>
        <a:bodyPr/>
        <a:lstStyle/>
        <a:p>
          <a:endParaRPr lang="en-US"/>
        </a:p>
      </dgm:t>
    </dgm:pt>
    <dgm:pt modelId="{C92C1B08-6C57-4B9F-8E33-C8BE44B89238}" type="pres">
      <dgm:prSet presAssocID="{6B1AD0DA-CE54-4639-ACC2-7F8CAE886BA3}" presName="root" presStyleCnt="0">
        <dgm:presLayoutVars>
          <dgm:dir/>
          <dgm:resizeHandles val="exact"/>
        </dgm:presLayoutVars>
      </dgm:prSet>
      <dgm:spPr/>
    </dgm:pt>
    <dgm:pt modelId="{58B7C840-1110-4799-B3F0-EF2357AF615D}" type="pres">
      <dgm:prSet presAssocID="{8A15DFFC-3CD1-4E3A-90D9-136DB12DA3CC}" presName="compNode" presStyleCnt="0"/>
      <dgm:spPr/>
    </dgm:pt>
    <dgm:pt modelId="{F724B0C8-424B-4A4E-A533-186FD768BC35}" type="pres">
      <dgm:prSet presAssocID="{8A15DFFC-3CD1-4E3A-90D9-136DB12DA3CC}" presName="iconBgRect" presStyleLbl="bgShp" presStyleIdx="0" presStyleCnt="4"/>
      <dgm:spPr/>
    </dgm:pt>
    <dgm:pt modelId="{15AD7C2B-32E2-4E1B-ADB4-078083E572B7}" type="pres">
      <dgm:prSet presAssocID="{8A15DFFC-3CD1-4E3A-90D9-136DB12DA3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CA7B958-3C6D-4487-A4AA-DE57342C8C37}" type="pres">
      <dgm:prSet presAssocID="{8A15DFFC-3CD1-4E3A-90D9-136DB12DA3CC}" presName="spaceRect" presStyleCnt="0"/>
      <dgm:spPr/>
    </dgm:pt>
    <dgm:pt modelId="{AFBDF106-8F46-4701-9E27-3B0D18696AC0}" type="pres">
      <dgm:prSet presAssocID="{8A15DFFC-3CD1-4E3A-90D9-136DB12DA3CC}" presName="textRect" presStyleLbl="revTx" presStyleIdx="0" presStyleCnt="4">
        <dgm:presLayoutVars>
          <dgm:chMax val="1"/>
          <dgm:chPref val="1"/>
        </dgm:presLayoutVars>
      </dgm:prSet>
      <dgm:spPr/>
    </dgm:pt>
    <dgm:pt modelId="{DE35A8DD-2A56-4827-B8B2-25E68C928E50}" type="pres">
      <dgm:prSet presAssocID="{0C2164B6-4594-4F71-A2A6-A5F19D4A4D8E}" presName="sibTrans" presStyleCnt="0"/>
      <dgm:spPr/>
    </dgm:pt>
    <dgm:pt modelId="{70B8B288-C5AA-400C-BE43-9F3CC4CFE9FE}" type="pres">
      <dgm:prSet presAssocID="{30475365-9442-4DA2-B4F4-69B314D946DA}" presName="compNode" presStyleCnt="0"/>
      <dgm:spPr/>
    </dgm:pt>
    <dgm:pt modelId="{89A42355-1BAB-40F2-9A35-103B1B4B695E}" type="pres">
      <dgm:prSet presAssocID="{30475365-9442-4DA2-B4F4-69B314D946DA}" presName="iconBgRect" presStyleLbl="bgShp" presStyleIdx="1" presStyleCnt="4"/>
      <dgm:spPr/>
    </dgm:pt>
    <dgm:pt modelId="{5BAE69B2-79E1-4D45-B59E-352BF4A0DF85}" type="pres">
      <dgm:prSet presAssocID="{30475365-9442-4DA2-B4F4-69B314D946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84C1ED-617D-4159-9326-5AF8AA4F002E}" type="pres">
      <dgm:prSet presAssocID="{30475365-9442-4DA2-B4F4-69B314D946DA}" presName="spaceRect" presStyleCnt="0"/>
      <dgm:spPr/>
    </dgm:pt>
    <dgm:pt modelId="{039C311B-1F2B-43E5-BE1B-D858B048EA60}" type="pres">
      <dgm:prSet presAssocID="{30475365-9442-4DA2-B4F4-69B314D946DA}" presName="textRect" presStyleLbl="revTx" presStyleIdx="1" presStyleCnt="4">
        <dgm:presLayoutVars>
          <dgm:chMax val="1"/>
          <dgm:chPref val="1"/>
        </dgm:presLayoutVars>
      </dgm:prSet>
      <dgm:spPr/>
    </dgm:pt>
    <dgm:pt modelId="{CE7791D3-71BC-4E29-9D2D-A63223E0519F}" type="pres">
      <dgm:prSet presAssocID="{B1442073-DACA-4228-BEBE-F61F6973082B}" presName="sibTrans" presStyleCnt="0"/>
      <dgm:spPr/>
    </dgm:pt>
    <dgm:pt modelId="{8584F73E-A360-48E6-8ACD-FBF61A12FBE0}" type="pres">
      <dgm:prSet presAssocID="{5233A99A-4ABF-4C5A-8A5A-3D55ADF1A155}" presName="compNode" presStyleCnt="0"/>
      <dgm:spPr/>
    </dgm:pt>
    <dgm:pt modelId="{383DB2A5-2BB3-4D6F-9B77-6AB9EC9B3058}" type="pres">
      <dgm:prSet presAssocID="{5233A99A-4ABF-4C5A-8A5A-3D55ADF1A155}" presName="iconBgRect" presStyleLbl="bgShp" presStyleIdx="2" presStyleCnt="4"/>
      <dgm:spPr/>
    </dgm:pt>
    <dgm:pt modelId="{A2B89D00-F43D-4A72-8E9E-52318C59B3C1}" type="pres">
      <dgm:prSet presAssocID="{5233A99A-4ABF-4C5A-8A5A-3D55ADF1A1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1E99A58-E3BD-4164-A540-30F17BAB51B5}" type="pres">
      <dgm:prSet presAssocID="{5233A99A-4ABF-4C5A-8A5A-3D55ADF1A155}" presName="spaceRect" presStyleCnt="0"/>
      <dgm:spPr/>
    </dgm:pt>
    <dgm:pt modelId="{CCCC5822-BD37-452A-834D-A19D88DC5004}" type="pres">
      <dgm:prSet presAssocID="{5233A99A-4ABF-4C5A-8A5A-3D55ADF1A155}" presName="textRect" presStyleLbl="revTx" presStyleIdx="2" presStyleCnt="4">
        <dgm:presLayoutVars>
          <dgm:chMax val="1"/>
          <dgm:chPref val="1"/>
        </dgm:presLayoutVars>
      </dgm:prSet>
      <dgm:spPr/>
    </dgm:pt>
    <dgm:pt modelId="{FDA807B8-8A85-4FE3-8D6C-75F9F881C08B}" type="pres">
      <dgm:prSet presAssocID="{9EC53CD2-8808-4AD3-89EA-FE6DC9CE7E6A}" presName="sibTrans" presStyleCnt="0"/>
      <dgm:spPr/>
    </dgm:pt>
    <dgm:pt modelId="{3C82EA5F-EF00-4D82-9801-8077405D5FE5}" type="pres">
      <dgm:prSet presAssocID="{54E78E49-67C4-47E4-977D-E6C02CC3543E}" presName="compNode" presStyleCnt="0"/>
      <dgm:spPr/>
    </dgm:pt>
    <dgm:pt modelId="{76C0C2A6-DCB6-4D4D-87DC-83E53E0BB920}" type="pres">
      <dgm:prSet presAssocID="{54E78E49-67C4-47E4-977D-E6C02CC3543E}" presName="iconBgRect" presStyleLbl="bgShp" presStyleIdx="3" presStyleCnt="4"/>
      <dgm:spPr/>
    </dgm:pt>
    <dgm:pt modelId="{9F1242A6-0820-45D5-BB4B-0687498EB006}" type="pres">
      <dgm:prSet presAssocID="{54E78E49-67C4-47E4-977D-E6C02CC354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1C22EE-0ABF-4F95-A932-55300732A061}" type="pres">
      <dgm:prSet presAssocID="{54E78E49-67C4-47E4-977D-E6C02CC3543E}" presName="spaceRect" presStyleCnt="0"/>
      <dgm:spPr/>
    </dgm:pt>
    <dgm:pt modelId="{7E546824-EC91-4958-A1B7-15A0CC00DA5E}" type="pres">
      <dgm:prSet presAssocID="{54E78E49-67C4-47E4-977D-E6C02CC354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D6315E-D631-40B8-B376-A3459EB217AA}" type="presOf" srcId="{6B1AD0DA-CE54-4639-ACC2-7F8CAE886BA3}" destId="{C92C1B08-6C57-4B9F-8E33-C8BE44B89238}" srcOrd="0" destOrd="0" presId="urn:microsoft.com/office/officeart/2018/5/layout/IconCircleLabelList"/>
    <dgm:cxn modelId="{46CA5142-16FC-4EFE-AFEC-4269A3FB6A79}" type="presOf" srcId="{8A15DFFC-3CD1-4E3A-90D9-136DB12DA3CC}" destId="{AFBDF106-8F46-4701-9E27-3B0D18696AC0}" srcOrd="0" destOrd="0" presId="urn:microsoft.com/office/officeart/2018/5/layout/IconCircleLabelList"/>
    <dgm:cxn modelId="{81FBB577-891B-40C7-82B3-824C9F47BEE1}" srcId="{6B1AD0DA-CE54-4639-ACC2-7F8CAE886BA3}" destId="{54E78E49-67C4-47E4-977D-E6C02CC3543E}" srcOrd="3" destOrd="0" parTransId="{D55B4E7A-2324-41B2-BC40-1F3D6579841C}" sibTransId="{D3341B88-D826-44F5-89B8-5A7836879FA0}"/>
    <dgm:cxn modelId="{C66E1C7E-84BD-42C5-8F76-8C20542C8DC5}" type="presOf" srcId="{54E78E49-67C4-47E4-977D-E6C02CC3543E}" destId="{7E546824-EC91-4958-A1B7-15A0CC00DA5E}" srcOrd="0" destOrd="0" presId="urn:microsoft.com/office/officeart/2018/5/layout/IconCircleLabelList"/>
    <dgm:cxn modelId="{9C45B080-C774-4815-AC12-DAB2F69E82DD}" type="presOf" srcId="{30475365-9442-4DA2-B4F4-69B314D946DA}" destId="{039C311B-1F2B-43E5-BE1B-D858B048EA60}" srcOrd="0" destOrd="0" presId="urn:microsoft.com/office/officeart/2018/5/layout/IconCircleLabelList"/>
    <dgm:cxn modelId="{DC4CCE86-9EEE-4D33-A14B-76BA3A844D92}" srcId="{6B1AD0DA-CE54-4639-ACC2-7F8CAE886BA3}" destId="{5233A99A-4ABF-4C5A-8A5A-3D55ADF1A155}" srcOrd="2" destOrd="0" parTransId="{6BBDA2F6-5850-490A-8C62-797BE7423FFD}" sibTransId="{9EC53CD2-8808-4AD3-89EA-FE6DC9CE7E6A}"/>
    <dgm:cxn modelId="{310E7EBB-FF5D-4638-A5F3-9E285F1282E1}" srcId="{6B1AD0DA-CE54-4639-ACC2-7F8CAE886BA3}" destId="{8A15DFFC-3CD1-4E3A-90D9-136DB12DA3CC}" srcOrd="0" destOrd="0" parTransId="{EC313A23-E9CA-4F73-8A8F-9F398B819FFF}" sibTransId="{0C2164B6-4594-4F71-A2A6-A5F19D4A4D8E}"/>
    <dgm:cxn modelId="{4721BFD9-764F-47F7-9A0D-2545985611A6}" srcId="{6B1AD0DA-CE54-4639-ACC2-7F8CAE886BA3}" destId="{30475365-9442-4DA2-B4F4-69B314D946DA}" srcOrd="1" destOrd="0" parTransId="{C2BDEB69-DDAD-4EC1-8E76-68E8A6CEF2C9}" sibTransId="{B1442073-DACA-4228-BEBE-F61F6973082B}"/>
    <dgm:cxn modelId="{16A74DDD-8C5B-4205-8492-D08FA31C7DBA}" type="presOf" srcId="{5233A99A-4ABF-4C5A-8A5A-3D55ADF1A155}" destId="{CCCC5822-BD37-452A-834D-A19D88DC5004}" srcOrd="0" destOrd="0" presId="urn:microsoft.com/office/officeart/2018/5/layout/IconCircleLabelList"/>
    <dgm:cxn modelId="{F2690FB2-CCC4-4F4F-A59E-E9F0368230B3}" type="presParOf" srcId="{C92C1B08-6C57-4B9F-8E33-C8BE44B89238}" destId="{58B7C840-1110-4799-B3F0-EF2357AF615D}" srcOrd="0" destOrd="0" presId="urn:microsoft.com/office/officeart/2018/5/layout/IconCircleLabelList"/>
    <dgm:cxn modelId="{F2720C4B-2DCD-454B-8EA2-C93A0DE2DC6E}" type="presParOf" srcId="{58B7C840-1110-4799-B3F0-EF2357AF615D}" destId="{F724B0C8-424B-4A4E-A533-186FD768BC35}" srcOrd="0" destOrd="0" presId="urn:microsoft.com/office/officeart/2018/5/layout/IconCircleLabelList"/>
    <dgm:cxn modelId="{0804A776-EAAD-48F6-BBF5-7CD4F4FBDCED}" type="presParOf" srcId="{58B7C840-1110-4799-B3F0-EF2357AF615D}" destId="{15AD7C2B-32E2-4E1B-ADB4-078083E572B7}" srcOrd="1" destOrd="0" presId="urn:microsoft.com/office/officeart/2018/5/layout/IconCircleLabelList"/>
    <dgm:cxn modelId="{84BF8DAD-31C1-47F8-83A8-56AC3379C21F}" type="presParOf" srcId="{58B7C840-1110-4799-B3F0-EF2357AF615D}" destId="{ECA7B958-3C6D-4487-A4AA-DE57342C8C37}" srcOrd="2" destOrd="0" presId="urn:microsoft.com/office/officeart/2018/5/layout/IconCircleLabelList"/>
    <dgm:cxn modelId="{85856601-D89E-4148-9703-54EE5B7CFB99}" type="presParOf" srcId="{58B7C840-1110-4799-B3F0-EF2357AF615D}" destId="{AFBDF106-8F46-4701-9E27-3B0D18696AC0}" srcOrd="3" destOrd="0" presId="urn:microsoft.com/office/officeart/2018/5/layout/IconCircleLabelList"/>
    <dgm:cxn modelId="{6F8E6063-D7D2-4A1A-97D8-656B0D3080A1}" type="presParOf" srcId="{C92C1B08-6C57-4B9F-8E33-C8BE44B89238}" destId="{DE35A8DD-2A56-4827-B8B2-25E68C928E50}" srcOrd="1" destOrd="0" presId="urn:microsoft.com/office/officeart/2018/5/layout/IconCircleLabelList"/>
    <dgm:cxn modelId="{53A2151E-FF2B-4F1A-A0AE-653F33FCAFB8}" type="presParOf" srcId="{C92C1B08-6C57-4B9F-8E33-C8BE44B89238}" destId="{70B8B288-C5AA-400C-BE43-9F3CC4CFE9FE}" srcOrd="2" destOrd="0" presId="urn:microsoft.com/office/officeart/2018/5/layout/IconCircleLabelList"/>
    <dgm:cxn modelId="{354C5DD1-5F2C-4636-B9B5-2BCF5E03263F}" type="presParOf" srcId="{70B8B288-C5AA-400C-BE43-9F3CC4CFE9FE}" destId="{89A42355-1BAB-40F2-9A35-103B1B4B695E}" srcOrd="0" destOrd="0" presId="urn:microsoft.com/office/officeart/2018/5/layout/IconCircleLabelList"/>
    <dgm:cxn modelId="{B37BDBF5-34D9-4D89-9BED-A77F1F94203A}" type="presParOf" srcId="{70B8B288-C5AA-400C-BE43-9F3CC4CFE9FE}" destId="{5BAE69B2-79E1-4D45-B59E-352BF4A0DF85}" srcOrd="1" destOrd="0" presId="urn:microsoft.com/office/officeart/2018/5/layout/IconCircleLabelList"/>
    <dgm:cxn modelId="{092585BD-079B-415B-B1D9-4D0CDA253B60}" type="presParOf" srcId="{70B8B288-C5AA-400C-BE43-9F3CC4CFE9FE}" destId="{6A84C1ED-617D-4159-9326-5AF8AA4F002E}" srcOrd="2" destOrd="0" presId="urn:microsoft.com/office/officeart/2018/5/layout/IconCircleLabelList"/>
    <dgm:cxn modelId="{72BAB0FA-8175-4AC5-A5CC-A3FE413070CB}" type="presParOf" srcId="{70B8B288-C5AA-400C-BE43-9F3CC4CFE9FE}" destId="{039C311B-1F2B-43E5-BE1B-D858B048EA60}" srcOrd="3" destOrd="0" presId="urn:microsoft.com/office/officeart/2018/5/layout/IconCircleLabelList"/>
    <dgm:cxn modelId="{71AB95B8-9293-4DFB-BA13-89C71E3DDAD1}" type="presParOf" srcId="{C92C1B08-6C57-4B9F-8E33-C8BE44B89238}" destId="{CE7791D3-71BC-4E29-9D2D-A63223E0519F}" srcOrd="3" destOrd="0" presId="urn:microsoft.com/office/officeart/2018/5/layout/IconCircleLabelList"/>
    <dgm:cxn modelId="{91FD4662-8B2A-4502-91A0-6035FD6FA428}" type="presParOf" srcId="{C92C1B08-6C57-4B9F-8E33-C8BE44B89238}" destId="{8584F73E-A360-48E6-8ACD-FBF61A12FBE0}" srcOrd="4" destOrd="0" presId="urn:microsoft.com/office/officeart/2018/5/layout/IconCircleLabelList"/>
    <dgm:cxn modelId="{C8B8BFB1-D413-4162-A8AB-1FF77ADA5B50}" type="presParOf" srcId="{8584F73E-A360-48E6-8ACD-FBF61A12FBE0}" destId="{383DB2A5-2BB3-4D6F-9B77-6AB9EC9B3058}" srcOrd="0" destOrd="0" presId="urn:microsoft.com/office/officeart/2018/5/layout/IconCircleLabelList"/>
    <dgm:cxn modelId="{97FAFFA7-094F-4834-BF60-8AAB2F2D8018}" type="presParOf" srcId="{8584F73E-A360-48E6-8ACD-FBF61A12FBE0}" destId="{A2B89D00-F43D-4A72-8E9E-52318C59B3C1}" srcOrd="1" destOrd="0" presId="urn:microsoft.com/office/officeart/2018/5/layout/IconCircleLabelList"/>
    <dgm:cxn modelId="{5DF563B7-E93A-4493-A74B-D32F45F0AA72}" type="presParOf" srcId="{8584F73E-A360-48E6-8ACD-FBF61A12FBE0}" destId="{31E99A58-E3BD-4164-A540-30F17BAB51B5}" srcOrd="2" destOrd="0" presId="urn:microsoft.com/office/officeart/2018/5/layout/IconCircleLabelList"/>
    <dgm:cxn modelId="{418C3B9A-2C5E-4FB2-ADCD-EF11C9681F0C}" type="presParOf" srcId="{8584F73E-A360-48E6-8ACD-FBF61A12FBE0}" destId="{CCCC5822-BD37-452A-834D-A19D88DC5004}" srcOrd="3" destOrd="0" presId="urn:microsoft.com/office/officeart/2018/5/layout/IconCircleLabelList"/>
    <dgm:cxn modelId="{1F270BB2-7DD4-41DD-AC3F-A012BEE55EC1}" type="presParOf" srcId="{C92C1B08-6C57-4B9F-8E33-C8BE44B89238}" destId="{FDA807B8-8A85-4FE3-8D6C-75F9F881C08B}" srcOrd="5" destOrd="0" presId="urn:microsoft.com/office/officeart/2018/5/layout/IconCircleLabelList"/>
    <dgm:cxn modelId="{8138D492-4568-40AD-82D0-CF2EDD301D8A}" type="presParOf" srcId="{C92C1B08-6C57-4B9F-8E33-C8BE44B89238}" destId="{3C82EA5F-EF00-4D82-9801-8077405D5FE5}" srcOrd="6" destOrd="0" presId="urn:microsoft.com/office/officeart/2018/5/layout/IconCircleLabelList"/>
    <dgm:cxn modelId="{1E4A9480-CE2D-443E-A6EA-286BE0925810}" type="presParOf" srcId="{3C82EA5F-EF00-4D82-9801-8077405D5FE5}" destId="{76C0C2A6-DCB6-4D4D-87DC-83E53E0BB920}" srcOrd="0" destOrd="0" presId="urn:microsoft.com/office/officeart/2018/5/layout/IconCircleLabelList"/>
    <dgm:cxn modelId="{99F370B5-5967-4B2C-82D7-489ABD409A24}" type="presParOf" srcId="{3C82EA5F-EF00-4D82-9801-8077405D5FE5}" destId="{9F1242A6-0820-45D5-BB4B-0687498EB006}" srcOrd="1" destOrd="0" presId="urn:microsoft.com/office/officeart/2018/5/layout/IconCircleLabelList"/>
    <dgm:cxn modelId="{36D8FEE5-4185-45D0-8D4E-AB6DD8937B40}" type="presParOf" srcId="{3C82EA5F-EF00-4D82-9801-8077405D5FE5}" destId="{1F1C22EE-0ABF-4F95-A932-55300732A061}" srcOrd="2" destOrd="0" presId="urn:microsoft.com/office/officeart/2018/5/layout/IconCircleLabelList"/>
    <dgm:cxn modelId="{6C9B9CAE-5507-4D2F-8F55-98D48E86C882}" type="presParOf" srcId="{3C82EA5F-EF00-4D82-9801-8077405D5FE5}" destId="{7E546824-EC91-4958-A1B7-15A0CC00DA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576B619-4F5A-4158-9379-D71E6B1CF24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573200-C048-4848-9199-319EF69CD6DB}">
      <dgm:prSet/>
      <dgm:spPr/>
      <dgm:t>
        <a:bodyPr/>
        <a:lstStyle/>
        <a:p>
          <a:r>
            <a:rPr lang="en-US"/>
            <a:t>- Add Real-Time Features with WebSockets</a:t>
          </a:r>
        </a:p>
      </dgm:t>
    </dgm:pt>
    <dgm:pt modelId="{85E88990-B7CE-4265-9640-1E21EE5634ED}" type="parTrans" cxnId="{9A5423C2-C97E-4D78-BA1C-50B62F900B01}">
      <dgm:prSet/>
      <dgm:spPr/>
      <dgm:t>
        <a:bodyPr/>
        <a:lstStyle/>
        <a:p>
          <a:endParaRPr lang="en-US"/>
        </a:p>
      </dgm:t>
    </dgm:pt>
    <dgm:pt modelId="{FE292248-4C24-4B1B-8CE5-42876E087E59}" type="sibTrans" cxnId="{9A5423C2-C97E-4D78-BA1C-50B62F900B0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3416BFA-0069-4258-9BFD-F9BF00E4DB35}">
      <dgm:prSet/>
      <dgm:spPr/>
      <dgm:t>
        <a:bodyPr/>
        <a:lstStyle/>
        <a:p>
          <a:r>
            <a:rPr lang="en-US"/>
            <a:t>- Use TypeScript for type safety</a:t>
          </a:r>
        </a:p>
      </dgm:t>
    </dgm:pt>
    <dgm:pt modelId="{818B182E-5FCB-4EDB-8D0C-0B82B338A32C}" type="parTrans" cxnId="{42AF0DD3-31FA-4555-9ECE-D6B21C9107FB}">
      <dgm:prSet/>
      <dgm:spPr/>
      <dgm:t>
        <a:bodyPr/>
        <a:lstStyle/>
        <a:p>
          <a:endParaRPr lang="en-US"/>
        </a:p>
      </dgm:t>
    </dgm:pt>
    <dgm:pt modelId="{83120896-B08F-4B7B-BB86-CB81EFB50B24}" type="sibTrans" cxnId="{42AF0DD3-31FA-4555-9ECE-D6B21C9107F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CB77BA7-1998-4D89-A0A2-3F3E47107CE1}">
      <dgm:prSet/>
      <dgm:spPr/>
      <dgm:t>
        <a:bodyPr/>
        <a:lstStyle/>
        <a:p>
          <a:r>
            <a:rPr lang="en-US"/>
            <a:t>- Implement CI/CD Pipelines</a:t>
          </a:r>
        </a:p>
      </dgm:t>
    </dgm:pt>
    <dgm:pt modelId="{C8C26E2F-F1F1-4CC9-A3FE-92A7C7099990}" type="parTrans" cxnId="{89DFDE80-5203-4C82-B075-CBE0583ABB52}">
      <dgm:prSet/>
      <dgm:spPr/>
      <dgm:t>
        <a:bodyPr/>
        <a:lstStyle/>
        <a:p>
          <a:endParaRPr lang="en-US"/>
        </a:p>
      </dgm:t>
    </dgm:pt>
    <dgm:pt modelId="{F5F40A34-88D2-42C3-BC19-013E22F628C0}" type="sibTrans" cxnId="{89DFDE80-5203-4C82-B075-CBE0583ABB5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A160CCC-0495-4760-8FD5-5549B05B0F98}">
      <dgm:prSet/>
      <dgm:spPr/>
      <dgm:t>
        <a:bodyPr/>
        <a:lstStyle/>
        <a:p>
          <a:r>
            <a:rPr lang="en-US"/>
            <a:t>- Add unit testing and coverage tools</a:t>
          </a:r>
        </a:p>
      </dgm:t>
    </dgm:pt>
    <dgm:pt modelId="{1F4F7CFD-40F8-4F6E-93A3-A7237F52E394}" type="parTrans" cxnId="{49055693-0BD2-4F57-A578-474D6D99C6D8}">
      <dgm:prSet/>
      <dgm:spPr/>
      <dgm:t>
        <a:bodyPr/>
        <a:lstStyle/>
        <a:p>
          <a:endParaRPr lang="en-US"/>
        </a:p>
      </dgm:t>
    </dgm:pt>
    <dgm:pt modelId="{68376483-FC78-41FA-9C00-A44C5544DA9C}" type="sibTrans" cxnId="{49055693-0BD2-4F57-A578-474D6D99C6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64A3BF9-A261-49C4-BD00-E9FBDFD1187E}" type="pres">
      <dgm:prSet presAssocID="{1576B619-4F5A-4158-9379-D71E6B1CF243}" presName="Name0" presStyleCnt="0">
        <dgm:presLayoutVars>
          <dgm:animLvl val="lvl"/>
          <dgm:resizeHandles val="exact"/>
        </dgm:presLayoutVars>
      </dgm:prSet>
      <dgm:spPr/>
    </dgm:pt>
    <dgm:pt modelId="{77EE8E76-2198-444C-B351-7B6534EC98C8}" type="pres">
      <dgm:prSet presAssocID="{D1573200-C048-4848-9199-319EF69CD6DB}" presName="compositeNode" presStyleCnt="0">
        <dgm:presLayoutVars>
          <dgm:bulletEnabled val="1"/>
        </dgm:presLayoutVars>
      </dgm:prSet>
      <dgm:spPr/>
    </dgm:pt>
    <dgm:pt modelId="{64B4E0F0-0154-4DD4-8490-7B4862764E4E}" type="pres">
      <dgm:prSet presAssocID="{D1573200-C048-4848-9199-319EF69CD6DB}" presName="bgRect" presStyleLbl="bgAccFollowNode1" presStyleIdx="0" presStyleCnt="4"/>
      <dgm:spPr/>
    </dgm:pt>
    <dgm:pt modelId="{F3514697-2818-44DD-9399-880239A695EF}" type="pres">
      <dgm:prSet presAssocID="{FE292248-4C24-4B1B-8CE5-42876E087E5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1903613-C796-4289-A65F-21F288D6BA48}" type="pres">
      <dgm:prSet presAssocID="{D1573200-C048-4848-9199-319EF69CD6DB}" presName="bottomLine" presStyleLbl="alignNode1" presStyleIdx="1" presStyleCnt="8">
        <dgm:presLayoutVars/>
      </dgm:prSet>
      <dgm:spPr/>
    </dgm:pt>
    <dgm:pt modelId="{F8507FEE-3827-4B24-8CBE-ABB909D79257}" type="pres">
      <dgm:prSet presAssocID="{D1573200-C048-4848-9199-319EF69CD6DB}" presName="nodeText" presStyleLbl="bgAccFollowNode1" presStyleIdx="0" presStyleCnt="4">
        <dgm:presLayoutVars>
          <dgm:bulletEnabled val="1"/>
        </dgm:presLayoutVars>
      </dgm:prSet>
      <dgm:spPr/>
    </dgm:pt>
    <dgm:pt modelId="{A14D7D14-0D08-420B-96B3-D25FD1C9CDDF}" type="pres">
      <dgm:prSet presAssocID="{FE292248-4C24-4B1B-8CE5-42876E087E59}" presName="sibTrans" presStyleCnt="0"/>
      <dgm:spPr/>
    </dgm:pt>
    <dgm:pt modelId="{F4D48CF0-AB20-48F5-A061-8434B16320A7}" type="pres">
      <dgm:prSet presAssocID="{03416BFA-0069-4258-9BFD-F9BF00E4DB35}" presName="compositeNode" presStyleCnt="0">
        <dgm:presLayoutVars>
          <dgm:bulletEnabled val="1"/>
        </dgm:presLayoutVars>
      </dgm:prSet>
      <dgm:spPr/>
    </dgm:pt>
    <dgm:pt modelId="{B0D8450A-6937-4D72-A713-E325E5D39262}" type="pres">
      <dgm:prSet presAssocID="{03416BFA-0069-4258-9BFD-F9BF00E4DB35}" presName="bgRect" presStyleLbl="bgAccFollowNode1" presStyleIdx="1" presStyleCnt="4"/>
      <dgm:spPr/>
    </dgm:pt>
    <dgm:pt modelId="{3400B5C6-DAE9-49E0-B917-F9C104A2CBE7}" type="pres">
      <dgm:prSet presAssocID="{83120896-B08F-4B7B-BB86-CB81EFB50B24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E534881-5A65-4DA7-A400-89EF0EB0AA9A}" type="pres">
      <dgm:prSet presAssocID="{03416BFA-0069-4258-9BFD-F9BF00E4DB35}" presName="bottomLine" presStyleLbl="alignNode1" presStyleIdx="3" presStyleCnt="8">
        <dgm:presLayoutVars/>
      </dgm:prSet>
      <dgm:spPr/>
    </dgm:pt>
    <dgm:pt modelId="{9C31F6FC-C4CB-4CED-B65A-DEE7B00E833B}" type="pres">
      <dgm:prSet presAssocID="{03416BFA-0069-4258-9BFD-F9BF00E4DB35}" presName="nodeText" presStyleLbl="bgAccFollowNode1" presStyleIdx="1" presStyleCnt="4">
        <dgm:presLayoutVars>
          <dgm:bulletEnabled val="1"/>
        </dgm:presLayoutVars>
      </dgm:prSet>
      <dgm:spPr/>
    </dgm:pt>
    <dgm:pt modelId="{1C05448F-28C8-4E77-96A3-93487F594050}" type="pres">
      <dgm:prSet presAssocID="{83120896-B08F-4B7B-BB86-CB81EFB50B24}" presName="sibTrans" presStyleCnt="0"/>
      <dgm:spPr/>
    </dgm:pt>
    <dgm:pt modelId="{047ED46A-ACE6-474E-BF13-2BF8446FA375}" type="pres">
      <dgm:prSet presAssocID="{DCB77BA7-1998-4D89-A0A2-3F3E47107CE1}" presName="compositeNode" presStyleCnt="0">
        <dgm:presLayoutVars>
          <dgm:bulletEnabled val="1"/>
        </dgm:presLayoutVars>
      </dgm:prSet>
      <dgm:spPr/>
    </dgm:pt>
    <dgm:pt modelId="{BD6DE5F1-9753-45BD-B1AD-52867EBBC0A6}" type="pres">
      <dgm:prSet presAssocID="{DCB77BA7-1998-4D89-A0A2-3F3E47107CE1}" presName="bgRect" presStyleLbl="bgAccFollowNode1" presStyleIdx="2" presStyleCnt="4"/>
      <dgm:spPr/>
    </dgm:pt>
    <dgm:pt modelId="{27E342AD-EBA0-430D-A212-BE668851CE60}" type="pres">
      <dgm:prSet presAssocID="{F5F40A34-88D2-42C3-BC19-013E22F628C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85BFA6-3843-4F31-8B13-BB690DC30BEA}" type="pres">
      <dgm:prSet presAssocID="{DCB77BA7-1998-4D89-A0A2-3F3E47107CE1}" presName="bottomLine" presStyleLbl="alignNode1" presStyleIdx="5" presStyleCnt="8">
        <dgm:presLayoutVars/>
      </dgm:prSet>
      <dgm:spPr/>
    </dgm:pt>
    <dgm:pt modelId="{D8717A32-132C-4D6E-8B2A-D0AE4F33607E}" type="pres">
      <dgm:prSet presAssocID="{DCB77BA7-1998-4D89-A0A2-3F3E47107CE1}" presName="nodeText" presStyleLbl="bgAccFollowNode1" presStyleIdx="2" presStyleCnt="4">
        <dgm:presLayoutVars>
          <dgm:bulletEnabled val="1"/>
        </dgm:presLayoutVars>
      </dgm:prSet>
      <dgm:spPr/>
    </dgm:pt>
    <dgm:pt modelId="{26D6ED2A-A2B1-43A7-9F34-647886586578}" type="pres">
      <dgm:prSet presAssocID="{F5F40A34-88D2-42C3-BC19-013E22F628C0}" presName="sibTrans" presStyleCnt="0"/>
      <dgm:spPr/>
    </dgm:pt>
    <dgm:pt modelId="{038CBA85-A6D4-47BC-A89D-3F178CA51BF5}" type="pres">
      <dgm:prSet presAssocID="{EA160CCC-0495-4760-8FD5-5549B05B0F98}" presName="compositeNode" presStyleCnt="0">
        <dgm:presLayoutVars>
          <dgm:bulletEnabled val="1"/>
        </dgm:presLayoutVars>
      </dgm:prSet>
      <dgm:spPr/>
    </dgm:pt>
    <dgm:pt modelId="{E1C91F31-06A0-405B-91D1-0F876BB67AE6}" type="pres">
      <dgm:prSet presAssocID="{EA160CCC-0495-4760-8FD5-5549B05B0F98}" presName="bgRect" presStyleLbl="bgAccFollowNode1" presStyleIdx="3" presStyleCnt="4"/>
      <dgm:spPr/>
    </dgm:pt>
    <dgm:pt modelId="{FB80212A-9BAB-4CCD-9E81-4A091AD7D1D9}" type="pres">
      <dgm:prSet presAssocID="{68376483-FC78-41FA-9C00-A44C5544DA9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E22358FF-FEB0-4DAB-8735-06A0AF804F3A}" type="pres">
      <dgm:prSet presAssocID="{EA160CCC-0495-4760-8FD5-5549B05B0F98}" presName="bottomLine" presStyleLbl="alignNode1" presStyleIdx="7" presStyleCnt="8">
        <dgm:presLayoutVars/>
      </dgm:prSet>
      <dgm:spPr/>
    </dgm:pt>
    <dgm:pt modelId="{751A448B-F238-496C-8234-AA631402E705}" type="pres">
      <dgm:prSet presAssocID="{EA160CCC-0495-4760-8FD5-5549B05B0F9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1539E10-2C41-49EA-AFDC-8A0870BF9E41}" type="presOf" srcId="{68376483-FC78-41FA-9C00-A44C5544DA9C}" destId="{FB80212A-9BAB-4CCD-9E81-4A091AD7D1D9}" srcOrd="0" destOrd="0" presId="urn:microsoft.com/office/officeart/2016/7/layout/BasicLinearProcessNumbered"/>
    <dgm:cxn modelId="{A273E214-13A2-43BF-AC83-81D292FA3E8C}" type="presOf" srcId="{D1573200-C048-4848-9199-319EF69CD6DB}" destId="{F8507FEE-3827-4B24-8CBE-ABB909D79257}" srcOrd="1" destOrd="0" presId="urn:microsoft.com/office/officeart/2016/7/layout/BasicLinearProcessNumbered"/>
    <dgm:cxn modelId="{5B418921-E4AF-4C27-AEC6-E7F961158BCE}" type="presOf" srcId="{1576B619-4F5A-4158-9379-D71E6B1CF243}" destId="{E64A3BF9-A261-49C4-BD00-E9FBDFD1187E}" srcOrd="0" destOrd="0" presId="urn:microsoft.com/office/officeart/2016/7/layout/BasicLinearProcessNumbered"/>
    <dgm:cxn modelId="{110E8B2E-D6C2-4FA4-BA95-85A81E25FD61}" type="presOf" srcId="{FE292248-4C24-4B1B-8CE5-42876E087E59}" destId="{F3514697-2818-44DD-9399-880239A695EF}" srcOrd="0" destOrd="0" presId="urn:microsoft.com/office/officeart/2016/7/layout/BasicLinearProcessNumbered"/>
    <dgm:cxn modelId="{8AD28E30-581A-4386-B4FA-881DC619BFFC}" type="presOf" srcId="{03416BFA-0069-4258-9BFD-F9BF00E4DB35}" destId="{B0D8450A-6937-4D72-A713-E325E5D39262}" srcOrd="0" destOrd="0" presId="urn:microsoft.com/office/officeart/2016/7/layout/BasicLinearProcessNumbered"/>
    <dgm:cxn modelId="{6706F237-5E75-49CA-AC80-85D88599AD8D}" type="presOf" srcId="{D1573200-C048-4848-9199-319EF69CD6DB}" destId="{64B4E0F0-0154-4DD4-8490-7B4862764E4E}" srcOrd="0" destOrd="0" presId="urn:microsoft.com/office/officeart/2016/7/layout/BasicLinearProcessNumbered"/>
    <dgm:cxn modelId="{7AD4BF75-0D2E-440C-B29B-8B0EB24A1C67}" type="presOf" srcId="{EA160CCC-0495-4760-8FD5-5549B05B0F98}" destId="{751A448B-F238-496C-8234-AA631402E705}" srcOrd="1" destOrd="0" presId="urn:microsoft.com/office/officeart/2016/7/layout/BasicLinearProcessNumbered"/>
    <dgm:cxn modelId="{F3E84077-52E9-4D8D-97E6-42A1903F4591}" type="presOf" srcId="{F5F40A34-88D2-42C3-BC19-013E22F628C0}" destId="{27E342AD-EBA0-430D-A212-BE668851CE60}" srcOrd="0" destOrd="0" presId="urn:microsoft.com/office/officeart/2016/7/layout/BasicLinearProcessNumbered"/>
    <dgm:cxn modelId="{89DFDE80-5203-4C82-B075-CBE0583ABB52}" srcId="{1576B619-4F5A-4158-9379-D71E6B1CF243}" destId="{DCB77BA7-1998-4D89-A0A2-3F3E47107CE1}" srcOrd="2" destOrd="0" parTransId="{C8C26E2F-F1F1-4CC9-A3FE-92A7C7099990}" sibTransId="{F5F40A34-88D2-42C3-BC19-013E22F628C0}"/>
    <dgm:cxn modelId="{49055693-0BD2-4F57-A578-474D6D99C6D8}" srcId="{1576B619-4F5A-4158-9379-D71E6B1CF243}" destId="{EA160CCC-0495-4760-8FD5-5549B05B0F98}" srcOrd="3" destOrd="0" parTransId="{1F4F7CFD-40F8-4F6E-93A3-A7237F52E394}" sibTransId="{68376483-FC78-41FA-9C00-A44C5544DA9C}"/>
    <dgm:cxn modelId="{83D6D4A7-B6C5-47BE-ACB8-459464C37AF2}" type="presOf" srcId="{83120896-B08F-4B7B-BB86-CB81EFB50B24}" destId="{3400B5C6-DAE9-49E0-B917-F9C104A2CBE7}" srcOrd="0" destOrd="0" presId="urn:microsoft.com/office/officeart/2016/7/layout/BasicLinearProcessNumbered"/>
    <dgm:cxn modelId="{CEA057B5-9E1A-421C-ABB8-2B31CD9CF886}" type="presOf" srcId="{DCB77BA7-1998-4D89-A0A2-3F3E47107CE1}" destId="{D8717A32-132C-4D6E-8B2A-D0AE4F33607E}" srcOrd="1" destOrd="0" presId="urn:microsoft.com/office/officeart/2016/7/layout/BasicLinearProcessNumbered"/>
    <dgm:cxn modelId="{9A5423C2-C97E-4D78-BA1C-50B62F900B01}" srcId="{1576B619-4F5A-4158-9379-D71E6B1CF243}" destId="{D1573200-C048-4848-9199-319EF69CD6DB}" srcOrd="0" destOrd="0" parTransId="{85E88990-B7CE-4265-9640-1E21EE5634ED}" sibTransId="{FE292248-4C24-4B1B-8CE5-42876E087E59}"/>
    <dgm:cxn modelId="{42AF0DD3-31FA-4555-9ECE-D6B21C9107FB}" srcId="{1576B619-4F5A-4158-9379-D71E6B1CF243}" destId="{03416BFA-0069-4258-9BFD-F9BF00E4DB35}" srcOrd="1" destOrd="0" parTransId="{818B182E-5FCB-4EDB-8D0C-0B82B338A32C}" sibTransId="{83120896-B08F-4B7B-BB86-CB81EFB50B24}"/>
    <dgm:cxn modelId="{7A0287D5-D830-4696-8D09-80E5430D46FA}" type="presOf" srcId="{DCB77BA7-1998-4D89-A0A2-3F3E47107CE1}" destId="{BD6DE5F1-9753-45BD-B1AD-52867EBBC0A6}" srcOrd="0" destOrd="0" presId="urn:microsoft.com/office/officeart/2016/7/layout/BasicLinearProcessNumbered"/>
    <dgm:cxn modelId="{2EBD38D6-138B-477A-AF25-42D8951F0082}" type="presOf" srcId="{03416BFA-0069-4258-9BFD-F9BF00E4DB35}" destId="{9C31F6FC-C4CB-4CED-B65A-DEE7B00E833B}" srcOrd="1" destOrd="0" presId="urn:microsoft.com/office/officeart/2016/7/layout/BasicLinearProcessNumbered"/>
    <dgm:cxn modelId="{D91B0BF5-2AB7-46A5-8E71-5361434A971B}" type="presOf" srcId="{EA160CCC-0495-4760-8FD5-5549B05B0F98}" destId="{E1C91F31-06A0-405B-91D1-0F876BB67AE6}" srcOrd="0" destOrd="0" presId="urn:microsoft.com/office/officeart/2016/7/layout/BasicLinearProcessNumbered"/>
    <dgm:cxn modelId="{E164058D-36A3-49C3-ABFB-2A3B11EA567C}" type="presParOf" srcId="{E64A3BF9-A261-49C4-BD00-E9FBDFD1187E}" destId="{77EE8E76-2198-444C-B351-7B6534EC98C8}" srcOrd="0" destOrd="0" presId="urn:microsoft.com/office/officeart/2016/7/layout/BasicLinearProcessNumbered"/>
    <dgm:cxn modelId="{EC05CAE9-15F0-49AA-99D2-883C30168B19}" type="presParOf" srcId="{77EE8E76-2198-444C-B351-7B6534EC98C8}" destId="{64B4E0F0-0154-4DD4-8490-7B4862764E4E}" srcOrd="0" destOrd="0" presId="urn:microsoft.com/office/officeart/2016/7/layout/BasicLinearProcessNumbered"/>
    <dgm:cxn modelId="{094D41A5-E9F9-4EDB-9754-AA91F71682CB}" type="presParOf" srcId="{77EE8E76-2198-444C-B351-7B6534EC98C8}" destId="{F3514697-2818-44DD-9399-880239A695EF}" srcOrd="1" destOrd="0" presId="urn:microsoft.com/office/officeart/2016/7/layout/BasicLinearProcessNumbered"/>
    <dgm:cxn modelId="{9587147A-A4DD-4C91-8740-06C2E3D337A2}" type="presParOf" srcId="{77EE8E76-2198-444C-B351-7B6534EC98C8}" destId="{61903613-C796-4289-A65F-21F288D6BA48}" srcOrd="2" destOrd="0" presId="urn:microsoft.com/office/officeart/2016/7/layout/BasicLinearProcessNumbered"/>
    <dgm:cxn modelId="{DA4A1AC2-56A5-4F19-9342-03266FA0E4C7}" type="presParOf" srcId="{77EE8E76-2198-444C-B351-7B6534EC98C8}" destId="{F8507FEE-3827-4B24-8CBE-ABB909D79257}" srcOrd="3" destOrd="0" presId="urn:microsoft.com/office/officeart/2016/7/layout/BasicLinearProcessNumbered"/>
    <dgm:cxn modelId="{D57DD90E-4E7C-4490-970E-FCD860E9A901}" type="presParOf" srcId="{E64A3BF9-A261-49C4-BD00-E9FBDFD1187E}" destId="{A14D7D14-0D08-420B-96B3-D25FD1C9CDDF}" srcOrd="1" destOrd="0" presId="urn:microsoft.com/office/officeart/2016/7/layout/BasicLinearProcessNumbered"/>
    <dgm:cxn modelId="{F4006BF6-6B70-433A-B909-55B5AF6BE775}" type="presParOf" srcId="{E64A3BF9-A261-49C4-BD00-E9FBDFD1187E}" destId="{F4D48CF0-AB20-48F5-A061-8434B16320A7}" srcOrd="2" destOrd="0" presId="urn:microsoft.com/office/officeart/2016/7/layout/BasicLinearProcessNumbered"/>
    <dgm:cxn modelId="{83F69100-7C57-4074-8171-ED6E2F7FFB1C}" type="presParOf" srcId="{F4D48CF0-AB20-48F5-A061-8434B16320A7}" destId="{B0D8450A-6937-4D72-A713-E325E5D39262}" srcOrd="0" destOrd="0" presId="urn:microsoft.com/office/officeart/2016/7/layout/BasicLinearProcessNumbered"/>
    <dgm:cxn modelId="{E370E08D-B27F-4686-AD69-C6AD854C102D}" type="presParOf" srcId="{F4D48CF0-AB20-48F5-A061-8434B16320A7}" destId="{3400B5C6-DAE9-49E0-B917-F9C104A2CBE7}" srcOrd="1" destOrd="0" presId="urn:microsoft.com/office/officeart/2016/7/layout/BasicLinearProcessNumbered"/>
    <dgm:cxn modelId="{EB0BBEFB-DC22-45A3-A5F7-C79AA1168860}" type="presParOf" srcId="{F4D48CF0-AB20-48F5-A061-8434B16320A7}" destId="{7E534881-5A65-4DA7-A400-89EF0EB0AA9A}" srcOrd="2" destOrd="0" presId="urn:microsoft.com/office/officeart/2016/7/layout/BasicLinearProcessNumbered"/>
    <dgm:cxn modelId="{D1C46057-49A7-4429-88F2-68B6D47E92FC}" type="presParOf" srcId="{F4D48CF0-AB20-48F5-A061-8434B16320A7}" destId="{9C31F6FC-C4CB-4CED-B65A-DEE7B00E833B}" srcOrd="3" destOrd="0" presId="urn:microsoft.com/office/officeart/2016/7/layout/BasicLinearProcessNumbered"/>
    <dgm:cxn modelId="{B318AEE8-FD9E-4676-B87D-86B046061CF2}" type="presParOf" srcId="{E64A3BF9-A261-49C4-BD00-E9FBDFD1187E}" destId="{1C05448F-28C8-4E77-96A3-93487F594050}" srcOrd="3" destOrd="0" presId="urn:microsoft.com/office/officeart/2016/7/layout/BasicLinearProcessNumbered"/>
    <dgm:cxn modelId="{0920C1C5-C519-4F6B-86F1-B8650E78AB8D}" type="presParOf" srcId="{E64A3BF9-A261-49C4-BD00-E9FBDFD1187E}" destId="{047ED46A-ACE6-474E-BF13-2BF8446FA375}" srcOrd="4" destOrd="0" presId="urn:microsoft.com/office/officeart/2016/7/layout/BasicLinearProcessNumbered"/>
    <dgm:cxn modelId="{22074E1D-A187-4237-9894-7FA83C2B09A4}" type="presParOf" srcId="{047ED46A-ACE6-474E-BF13-2BF8446FA375}" destId="{BD6DE5F1-9753-45BD-B1AD-52867EBBC0A6}" srcOrd="0" destOrd="0" presId="urn:microsoft.com/office/officeart/2016/7/layout/BasicLinearProcessNumbered"/>
    <dgm:cxn modelId="{29005B9F-063D-40B1-A75B-9B9B4DFA3D73}" type="presParOf" srcId="{047ED46A-ACE6-474E-BF13-2BF8446FA375}" destId="{27E342AD-EBA0-430D-A212-BE668851CE60}" srcOrd="1" destOrd="0" presId="urn:microsoft.com/office/officeart/2016/7/layout/BasicLinearProcessNumbered"/>
    <dgm:cxn modelId="{652E17FD-EDCB-4596-B9C9-CA1B25A2918D}" type="presParOf" srcId="{047ED46A-ACE6-474E-BF13-2BF8446FA375}" destId="{5585BFA6-3843-4F31-8B13-BB690DC30BEA}" srcOrd="2" destOrd="0" presId="urn:microsoft.com/office/officeart/2016/7/layout/BasicLinearProcessNumbered"/>
    <dgm:cxn modelId="{DA6D46A9-2A94-42B0-8580-38C78B6721DC}" type="presParOf" srcId="{047ED46A-ACE6-474E-BF13-2BF8446FA375}" destId="{D8717A32-132C-4D6E-8B2A-D0AE4F33607E}" srcOrd="3" destOrd="0" presId="urn:microsoft.com/office/officeart/2016/7/layout/BasicLinearProcessNumbered"/>
    <dgm:cxn modelId="{2261FF2C-70BC-4C09-909E-CC7B197D3FFC}" type="presParOf" srcId="{E64A3BF9-A261-49C4-BD00-E9FBDFD1187E}" destId="{26D6ED2A-A2B1-43A7-9F34-647886586578}" srcOrd="5" destOrd="0" presId="urn:microsoft.com/office/officeart/2016/7/layout/BasicLinearProcessNumbered"/>
    <dgm:cxn modelId="{AAEBCFB7-C2C7-4042-8409-41DFEBF6A7B3}" type="presParOf" srcId="{E64A3BF9-A261-49C4-BD00-E9FBDFD1187E}" destId="{038CBA85-A6D4-47BC-A89D-3F178CA51BF5}" srcOrd="6" destOrd="0" presId="urn:microsoft.com/office/officeart/2016/7/layout/BasicLinearProcessNumbered"/>
    <dgm:cxn modelId="{2FDB54F9-9F91-4CA6-8DB5-81C894F39E72}" type="presParOf" srcId="{038CBA85-A6D4-47BC-A89D-3F178CA51BF5}" destId="{E1C91F31-06A0-405B-91D1-0F876BB67AE6}" srcOrd="0" destOrd="0" presId="urn:microsoft.com/office/officeart/2016/7/layout/BasicLinearProcessNumbered"/>
    <dgm:cxn modelId="{BCBD30D0-D852-44FC-AC14-6308B3DC6F5B}" type="presParOf" srcId="{038CBA85-A6D4-47BC-A89D-3F178CA51BF5}" destId="{FB80212A-9BAB-4CCD-9E81-4A091AD7D1D9}" srcOrd="1" destOrd="0" presId="urn:microsoft.com/office/officeart/2016/7/layout/BasicLinearProcessNumbered"/>
    <dgm:cxn modelId="{A58C0052-E559-4A0E-BAFA-D272B6662B8D}" type="presParOf" srcId="{038CBA85-A6D4-47BC-A89D-3F178CA51BF5}" destId="{E22358FF-FEB0-4DAB-8735-06A0AF804F3A}" srcOrd="2" destOrd="0" presId="urn:microsoft.com/office/officeart/2016/7/layout/BasicLinearProcessNumbered"/>
    <dgm:cxn modelId="{891D124E-F3B3-4803-B556-7CAB234B8162}" type="presParOf" srcId="{038CBA85-A6D4-47BC-A89D-3F178CA51BF5}" destId="{751A448B-F238-496C-8234-AA631402E70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CF08C-2800-4746-9BFF-47CAE49F8E17}">
      <dsp:nvSpPr>
        <dsp:cNvPr id="0" name=""/>
        <dsp:cNvSpPr/>
      </dsp:nvSpPr>
      <dsp:spPr>
        <a:xfrm>
          <a:off x="0" y="226897"/>
          <a:ext cx="5000124" cy="50001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4BF34C-91F8-476E-9E92-18945B4F7874}">
      <dsp:nvSpPr>
        <dsp:cNvPr id="0" name=""/>
        <dsp:cNvSpPr/>
      </dsp:nvSpPr>
      <dsp:spPr>
        <a:xfrm>
          <a:off x="475011" y="701909"/>
          <a:ext cx="1950048" cy="19500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MERN stack to build a full-stack web application with:</a:t>
          </a:r>
        </a:p>
      </dsp:txBody>
      <dsp:txXfrm>
        <a:off x="570204" y="797102"/>
        <a:ext cx="1759662" cy="1759662"/>
      </dsp:txXfrm>
    </dsp:sp>
    <dsp:sp modelId="{835F89DF-960F-4A7C-8A46-2D1BD5AF4A93}">
      <dsp:nvSpPr>
        <dsp:cNvPr id="0" name=""/>
        <dsp:cNvSpPr/>
      </dsp:nvSpPr>
      <dsp:spPr>
        <a:xfrm>
          <a:off x="2575063" y="701909"/>
          <a:ext cx="1950048" cy="19500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MongoDB for database</a:t>
          </a:r>
        </a:p>
      </dsp:txBody>
      <dsp:txXfrm>
        <a:off x="2670256" y="797102"/>
        <a:ext cx="1759662" cy="1759662"/>
      </dsp:txXfrm>
    </dsp:sp>
    <dsp:sp modelId="{56D8E80C-A4FA-4380-AF88-4A1A895B4C29}">
      <dsp:nvSpPr>
        <dsp:cNvPr id="0" name=""/>
        <dsp:cNvSpPr/>
      </dsp:nvSpPr>
      <dsp:spPr>
        <a:xfrm>
          <a:off x="475011" y="2801961"/>
          <a:ext cx="1950048" cy="19500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Express.js and Node.js for backend</a:t>
          </a:r>
        </a:p>
      </dsp:txBody>
      <dsp:txXfrm>
        <a:off x="570204" y="2897154"/>
        <a:ext cx="1759662" cy="1759662"/>
      </dsp:txXfrm>
    </dsp:sp>
    <dsp:sp modelId="{FBEFE784-1054-49DD-A1D2-8AB71E59DF83}">
      <dsp:nvSpPr>
        <dsp:cNvPr id="0" name=""/>
        <dsp:cNvSpPr/>
      </dsp:nvSpPr>
      <dsp:spPr>
        <a:xfrm>
          <a:off x="2575063" y="2801961"/>
          <a:ext cx="1950048" cy="1950048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React.js for frontend</a:t>
          </a:r>
        </a:p>
      </dsp:txBody>
      <dsp:txXfrm>
        <a:off x="2670256" y="2897154"/>
        <a:ext cx="1759662" cy="17596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5EE2B-EF74-49F7-9F21-74E3EBB9F97C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D1300-542A-4BE8-BB2F-5D7D950146E7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demonstrates a complete MERN stack application from development to deployment.</a:t>
          </a:r>
        </a:p>
      </dsp:txBody>
      <dsp:txXfrm>
        <a:off x="85060" y="2776702"/>
        <a:ext cx="3690000" cy="720000"/>
      </dsp:txXfrm>
    </dsp:sp>
    <dsp:sp modelId="{F3680788-6021-4A27-8230-71CCC0485991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DA20-7D17-4933-A56D-0B845FCE0EB4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highlights the benefits of full-stack JavaScript development.</a:t>
          </a:r>
        </a:p>
      </dsp:txBody>
      <dsp:txXfrm>
        <a:off x="4420810" y="2776702"/>
        <a:ext cx="369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C8B17-FC22-4726-88C3-4181127DCFF8}">
      <dsp:nvSpPr>
        <dsp:cNvPr id="0" name=""/>
        <dsp:cNvSpPr/>
      </dsp:nvSpPr>
      <dsp:spPr>
        <a:xfrm>
          <a:off x="0" y="181848"/>
          <a:ext cx="5098904" cy="608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https://reactjs.org</a:t>
          </a:r>
        </a:p>
      </dsp:txBody>
      <dsp:txXfrm>
        <a:off x="29700" y="211548"/>
        <a:ext cx="5039504" cy="549000"/>
      </dsp:txXfrm>
    </dsp:sp>
    <dsp:sp modelId="{D69D6114-77D2-4A7C-8088-140280AB2DEA}">
      <dsp:nvSpPr>
        <dsp:cNvPr id="0" name=""/>
        <dsp:cNvSpPr/>
      </dsp:nvSpPr>
      <dsp:spPr>
        <a:xfrm>
          <a:off x="0" y="865128"/>
          <a:ext cx="5098904" cy="608400"/>
        </a:xfrm>
        <a:prstGeom prst="roundRect">
          <a:avLst/>
        </a:prstGeom>
        <a:solidFill>
          <a:schemeClr val="accent5">
            <a:hueOff val="248291"/>
            <a:satOff val="144"/>
            <a:lumOff val="14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https://nodejs.org</a:t>
          </a:r>
        </a:p>
      </dsp:txBody>
      <dsp:txXfrm>
        <a:off x="29700" y="894828"/>
        <a:ext cx="5039504" cy="549000"/>
      </dsp:txXfrm>
    </dsp:sp>
    <dsp:sp modelId="{37D5407B-C451-472F-8328-8F174297580E}">
      <dsp:nvSpPr>
        <dsp:cNvPr id="0" name=""/>
        <dsp:cNvSpPr/>
      </dsp:nvSpPr>
      <dsp:spPr>
        <a:xfrm>
          <a:off x="0" y="1548408"/>
          <a:ext cx="5098904" cy="608400"/>
        </a:xfrm>
        <a:prstGeom prst="roundRect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https://expressjs.com</a:t>
          </a:r>
        </a:p>
      </dsp:txBody>
      <dsp:txXfrm>
        <a:off x="29700" y="1578108"/>
        <a:ext cx="5039504" cy="549000"/>
      </dsp:txXfrm>
    </dsp:sp>
    <dsp:sp modelId="{3EB0AF1B-D025-490C-ADA5-3DE11DDAF83E}">
      <dsp:nvSpPr>
        <dsp:cNvPr id="0" name=""/>
        <dsp:cNvSpPr/>
      </dsp:nvSpPr>
      <dsp:spPr>
        <a:xfrm>
          <a:off x="0" y="2231688"/>
          <a:ext cx="5098904" cy="608400"/>
        </a:xfrm>
        <a:prstGeom prst="roundRect">
          <a:avLst/>
        </a:prstGeom>
        <a:solidFill>
          <a:schemeClr val="accent5">
            <a:hueOff val="744874"/>
            <a:satOff val="432"/>
            <a:lumOff val="426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https://www.mongodb.com</a:t>
          </a:r>
        </a:p>
      </dsp:txBody>
      <dsp:txXfrm>
        <a:off x="29700" y="2261388"/>
        <a:ext cx="5039504" cy="549000"/>
      </dsp:txXfrm>
    </dsp:sp>
    <dsp:sp modelId="{A9C9F1A7-EB05-469E-863F-D1B362DDBDAD}">
      <dsp:nvSpPr>
        <dsp:cNvPr id="0" name=""/>
        <dsp:cNvSpPr/>
      </dsp:nvSpPr>
      <dsp:spPr>
        <a:xfrm>
          <a:off x="0" y="2914968"/>
          <a:ext cx="5098904" cy="608400"/>
        </a:xfrm>
        <a:prstGeom prst="roundRect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YouTube tutorials &amp; GitHub repos</a:t>
          </a:r>
        </a:p>
      </dsp:txBody>
      <dsp:txXfrm>
        <a:off x="29700" y="2944668"/>
        <a:ext cx="5039504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64847-1047-4E70-BE5E-8555F0BEF401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655B5-D06D-45CE-ADF0-1A40C899620E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 (React) ↔ Backend (Node + Express) ↔ Database (MongoDB)</a:t>
          </a:r>
        </a:p>
      </dsp:txBody>
      <dsp:txXfrm>
        <a:off x="590191" y="770569"/>
        <a:ext cx="1821339" cy="1821339"/>
      </dsp:txXfrm>
    </dsp:sp>
    <dsp:sp modelId="{7AD1ACA3-9B31-472B-A79C-DC8277726A35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RESTful APIs connect frontend and backend.</a:t>
          </a:r>
        </a:p>
      </dsp:txBody>
      <dsp:txXfrm>
        <a:off x="2763852" y="770569"/>
        <a:ext cx="1821339" cy="1821339"/>
      </dsp:txXfrm>
    </dsp:sp>
    <dsp:sp modelId="{A0E93787-F214-437E-A5F0-8921001913F7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JWT for authentication.</a:t>
          </a:r>
        </a:p>
      </dsp:txBody>
      <dsp:txXfrm>
        <a:off x="590191" y="2944231"/>
        <a:ext cx="1821339" cy="1821339"/>
      </dsp:txXfrm>
    </dsp:sp>
    <dsp:sp modelId="{90901F65-80FE-441D-BC16-333EBA6F8C2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Hosting via Render/Vercel.</a:t>
          </a:r>
        </a:p>
      </dsp:txBody>
      <dsp:txXfrm>
        <a:off x="2763852" y="2944231"/>
        <a:ext cx="1821339" cy="1821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9EE31-4476-43A3-86A7-0DC9F2282594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Frontend: React.js</a:t>
          </a:r>
        </a:p>
      </dsp:txBody>
      <dsp:txXfrm>
        <a:off x="429570" y="472"/>
        <a:ext cx="3346456" cy="2007873"/>
      </dsp:txXfrm>
    </dsp:sp>
    <dsp:sp modelId="{13CE4008-8AAE-49E7-8692-FBFC9D6A7AC5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121052"/>
                <a:satOff val="-1191"/>
                <a:lumOff val="915"/>
                <a:alphaOff val="0"/>
                <a:shade val="74000"/>
                <a:satMod val="130000"/>
                <a:lumMod val="90000"/>
              </a:schemeClr>
              <a:schemeClr val="accent2">
                <a:hueOff val="1121052"/>
                <a:satOff val="-1191"/>
                <a:lumOff val="91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Backend: Node.js + Express.js</a:t>
          </a:r>
        </a:p>
      </dsp:txBody>
      <dsp:txXfrm>
        <a:off x="4110672" y="472"/>
        <a:ext cx="3346456" cy="2007873"/>
      </dsp:txXfrm>
    </dsp:sp>
    <dsp:sp modelId="{1CEEF19A-CE01-4C18-B47D-644F93776878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2242103"/>
                <a:satOff val="-2381"/>
                <a:lumOff val="1830"/>
                <a:alphaOff val="0"/>
                <a:shade val="74000"/>
                <a:satMod val="130000"/>
                <a:lumMod val="90000"/>
              </a:schemeClr>
              <a:schemeClr val="accent2">
                <a:hueOff val="2242103"/>
                <a:satOff val="-2381"/>
                <a:lumOff val="183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Database: MongoDB</a:t>
          </a:r>
        </a:p>
      </dsp:txBody>
      <dsp:txXfrm>
        <a:off x="429570" y="2342991"/>
        <a:ext cx="3346456" cy="2007873"/>
      </dsp:txXfrm>
    </dsp:sp>
    <dsp:sp modelId="{78D51AF8-0C1B-496A-BB4B-B99BC4A095C7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outerShdw blurRad="381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Tools: Git, GitHub, Postman, JWT, Redux, Bootstrap/Tailwind</a:t>
          </a:r>
        </a:p>
      </dsp:txBody>
      <dsp:txXfrm>
        <a:off x="4110672" y="2342991"/>
        <a:ext cx="3346456" cy="2007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39D41-C7E9-4165-8899-4976A8CEA893}">
      <dsp:nvSpPr>
        <dsp:cNvPr id="0" name=""/>
        <dsp:cNvSpPr/>
      </dsp:nvSpPr>
      <dsp:spPr>
        <a:xfrm>
          <a:off x="1718739" y="1000809"/>
          <a:ext cx="364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938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320" y="1044552"/>
        <a:ext cx="19776" cy="3955"/>
      </dsp:txXfrm>
    </dsp:sp>
    <dsp:sp modelId="{6CA0301F-494B-4A00-BE56-BC4FC86C4F66}">
      <dsp:nvSpPr>
        <dsp:cNvPr id="0" name=""/>
        <dsp:cNvSpPr/>
      </dsp:nvSpPr>
      <dsp:spPr>
        <a:xfrm>
          <a:off x="805" y="530609"/>
          <a:ext cx="1719734" cy="1031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Setup React frontend</a:t>
          </a:r>
        </a:p>
      </dsp:txBody>
      <dsp:txXfrm>
        <a:off x="805" y="530609"/>
        <a:ext cx="1719734" cy="1031840"/>
      </dsp:txXfrm>
    </dsp:sp>
    <dsp:sp modelId="{54605D05-B26A-4702-9880-D1B105DDB05E}">
      <dsp:nvSpPr>
        <dsp:cNvPr id="0" name=""/>
        <dsp:cNvSpPr/>
      </dsp:nvSpPr>
      <dsp:spPr>
        <a:xfrm>
          <a:off x="860672" y="1560649"/>
          <a:ext cx="2115272" cy="364938"/>
        </a:xfrm>
        <a:custGeom>
          <a:avLst/>
          <a:gdLst/>
          <a:ahLst/>
          <a:cxnLst/>
          <a:rect l="0" t="0" r="0" b="0"/>
          <a:pathLst>
            <a:path>
              <a:moveTo>
                <a:pt x="2115272" y="0"/>
              </a:moveTo>
              <a:lnTo>
                <a:pt x="2115272" y="199569"/>
              </a:lnTo>
              <a:lnTo>
                <a:pt x="0" y="199569"/>
              </a:lnTo>
              <a:lnTo>
                <a:pt x="0" y="364938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4510" y="1741141"/>
        <a:ext cx="107596" cy="3955"/>
      </dsp:txXfrm>
    </dsp:sp>
    <dsp:sp modelId="{0C05C1C4-0085-4BB3-ABDC-63050241638F}">
      <dsp:nvSpPr>
        <dsp:cNvPr id="0" name=""/>
        <dsp:cNvSpPr/>
      </dsp:nvSpPr>
      <dsp:spPr>
        <a:xfrm>
          <a:off x="2116078" y="530609"/>
          <a:ext cx="1719734" cy="10318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Create Node.js + Express backend</a:t>
          </a:r>
        </a:p>
      </dsp:txBody>
      <dsp:txXfrm>
        <a:off x="2116078" y="530609"/>
        <a:ext cx="1719734" cy="1031840"/>
      </dsp:txXfrm>
    </dsp:sp>
    <dsp:sp modelId="{DBC8CDC0-B9D0-4784-8356-FFBFFF066077}">
      <dsp:nvSpPr>
        <dsp:cNvPr id="0" name=""/>
        <dsp:cNvSpPr/>
      </dsp:nvSpPr>
      <dsp:spPr>
        <a:xfrm>
          <a:off x="1718739" y="2428189"/>
          <a:ext cx="364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938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320" y="2471931"/>
        <a:ext cx="19776" cy="3955"/>
      </dsp:txXfrm>
    </dsp:sp>
    <dsp:sp modelId="{B65054F8-2F53-4B9F-809A-C51290B3563A}">
      <dsp:nvSpPr>
        <dsp:cNvPr id="0" name=""/>
        <dsp:cNvSpPr/>
      </dsp:nvSpPr>
      <dsp:spPr>
        <a:xfrm>
          <a:off x="805" y="1957988"/>
          <a:ext cx="1719734" cy="10318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Connect MongoDB</a:t>
          </a:r>
        </a:p>
      </dsp:txBody>
      <dsp:txXfrm>
        <a:off x="805" y="1957988"/>
        <a:ext cx="1719734" cy="1031840"/>
      </dsp:txXfrm>
    </dsp:sp>
    <dsp:sp modelId="{3AC49D8A-CE89-4DEE-B6AA-D53497B6CEAE}">
      <dsp:nvSpPr>
        <dsp:cNvPr id="0" name=""/>
        <dsp:cNvSpPr/>
      </dsp:nvSpPr>
      <dsp:spPr>
        <a:xfrm>
          <a:off x="860672" y="2988029"/>
          <a:ext cx="2115272" cy="364938"/>
        </a:xfrm>
        <a:custGeom>
          <a:avLst/>
          <a:gdLst/>
          <a:ahLst/>
          <a:cxnLst/>
          <a:rect l="0" t="0" r="0" b="0"/>
          <a:pathLst>
            <a:path>
              <a:moveTo>
                <a:pt x="2115272" y="0"/>
              </a:moveTo>
              <a:lnTo>
                <a:pt x="2115272" y="199569"/>
              </a:lnTo>
              <a:lnTo>
                <a:pt x="0" y="199569"/>
              </a:lnTo>
              <a:lnTo>
                <a:pt x="0" y="364938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4510" y="3168520"/>
        <a:ext cx="107596" cy="3955"/>
      </dsp:txXfrm>
    </dsp:sp>
    <dsp:sp modelId="{AD15D5F9-E019-4C39-B540-0C2C71A36473}">
      <dsp:nvSpPr>
        <dsp:cNvPr id="0" name=""/>
        <dsp:cNvSpPr/>
      </dsp:nvSpPr>
      <dsp:spPr>
        <a:xfrm>
          <a:off x="2116078" y="1957988"/>
          <a:ext cx="1719734" cy="10318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Build REST APIs</a:t>
          </a:r>
        </a:p>
      </dsp:txBody>
      <dsp:txXfrm>
        <a:off x="2116078" y="1957988"/>
        <a:ext cx="1719734" cy="1031840"/>
      </dsp:txXfrm>
    </dsp:sp>
    <dsp:sp modelId="{C6EFA506-A349-444E-90A1-C6E44ACC5696}">
      <dsp:nvSpPr>
        <dsp:cNvPr id="0" name=""/>
        <dsp:cNvSpPr/>
      </dsp:nvSpPr>
      <dsp:spPr>
        <a:xfrm>
          <a:off x="1718739" y="3855568"/>
          <a:ext cx="3649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4938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1320" y="3899310"/>
        <a:ext cx="19776" cy="3955"/>
      </dsp:txXfrm>
    </dsp:sp>
    <dsp:sp modelId="{97F140A1-F304-4DE7-8F8C-BFC53C5D553B}">
      <dsp:nvSpPr>
        <dsp:cNvPr id="0" name=""/>
        <dsp:cNvSpPr/>
      </dsp:nvSpPr>
      <dsp:spPr>
        <a:xfrm>
          <a:off x="805" y="3385368"/>
          <a:ext cx="1719734" cy="10318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5. Implement frontend integration</a:t>
          </a:r>
        </a:p>
      </dsp:txBody>
      <dsp:txXfrm>
        <a:off x="805" y="3385368"/>
        <a:ext cx="1719734" cy="1031840"/>
      </dsp:txXfrm>
    </dsp:sp>
    <dsp:sp modelId="{D1926BA3-7E31-4D2B-BCBE-7757DCB05216}">
      <dsp:nvSpPr>
        <dsp:cNvPr id="0" name=""/>
        <dsp:cNvSpPr/>
      </dsp:nvSpPr>
      <dsp:spPr>
        <a:xfrm>
          <a:off x="2116078" y="3385368"/>
          <a:ext cx="1719734" cy="10318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268" tIns="88455" rIns="84268" bIns="8845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6. Test and deploy</a:t>
          </a:r>
        </a:p>
      </dsp:txBody>
      <dsp:txXfrm>
        <a:off x="2116078" y="3385368"/>
        <a:ext cx="1719734" cy="103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865C5-470D-492A-A98E-D911D23F0F82}">
      <dsp:nvSpPr>
        <dsp:cNvPr id="0" name=""/>
        <dsp:cNvSpPr/>
      </dsp:nvSpPr>
      <dsp:spPr>
        <a:xfrm>
          <a:off x="0" y="583590"/>
          <a:ext cx="5175384" cy="1385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Frontend: Components, Pages, Services</a:t>
          </a:r>
        </a:p>
      </dsp:txBody>
      <dsp:txXfrm>
        <a:off x="67624" y="651214"/>
        <a:ext cx="5040136" cy="1250032"/>
      </dsp:txXfrm>
    </dsp:sp>
    <dsp:sp modelId="{E55766BE-D4EC-484C-9D2A-AD0C500BE010}">
      <dsp:nvSpPr>
        <dsp:cNvPr id="0" name=""/>
        <dsp:cNvSpPr/>
      </dsp:nvSpPr>
      <dsp:spPr>
        <a:xfrm>
          <a:off x="0" y="2075430"/>
          <a:ext cx="5175384" cy="1385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Backend: Routes, Controllers, Models</a:t>
          </a:r>
        </a:p>
      </dsp:txBody>
      <dsp:txXfrm>
        <a:off x="67624" y="2143054"/>
        <a:ext cx="5040136" cy="1250032"/>
      </dsp:txXfrm>
    </dsp:sp>
    <dsp:sp modelId="{41C244BE-919B-4401-83C6-F61278622AD1}">
      <dsp:nvSpPr>
        <dsp:cNvPr id="0" name=""/>
        <dsp:cNvSpPr/>
      </dsp:nvSpPr>
      <dsp:spPr>
        <a:xfrm>
          <a:off x="0" y="3567270"/>
          <a:ext cx="5175384" cy="1385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Shared: API endpoints, Validation logic</a:t>
          </a:r>
        </a:p>
      </dsp:txBody>
      <dsp:txXfrm>
        <a:off x="67624" y="3634894"/>
        <a:ext cx="5040136" cy="12500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984E8-2530-41A4-A2B2-791A840D577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B4343-D7FD-4096-9D4E-846955707F1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5B3A3-D028-430B-830E-796C00768F9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Manual Testing (Frontend &amp; Backend)</a:t>
          </a:r>
        </a:p>
      </dsp:txBody>
      <dsp:txXfrm>
        <a:off x="46529" y="2703902"/>
        <a:ext cx="2418750" cy="720000"/>
      </dsp:txXfrm>
    </dsp:sp>
    <dsp:sp modelId="{26B4FB05-C7E4-48B9-AD27-B341F612A67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EE26C-E021-4374-9124-2141400B130F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C2B2B-A76D-453D-B8CB-766591F6E9D9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Postman for API Testing</a:t>
          </a:r>
        </a:p>
      </dsp:txBody>
      <dsp:txXfrm>
        <a:off x="2888560" y="2703902"/>
        <a:ext cx="2418750" cy="720000"/>
      </dsp:txXfrm>
    </dsp:sp>
    <dsp:sp modelId="{1B0A9BA9-A42F-4348-BB7B-C2BE4B8A338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0A63F-3734-417E-8CCD-00EF464DE82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02221-2289-4637-A50C-3DED1720299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Console and network debugging tools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60E46-8F25-4714-A7D6-8CCCE4B6FB13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Frontend: </a:t>
          </a:r>
          <a:r>
            <a:rPr lang="en-US" sz="3100" kern="1200" dirty="0" err="1"/>
            <a:t>Vercel</a:t>
          </a:r>
          <a:r>
            <a:rPr lang="en-US" sz="3100" kern="1200" dirty="0"/>
            <a:t>/Netlify</a:t>
          </a:r>
        </a:p>
      </dsp:txBody>
      <dsp:txXfrm>
        <a:off x="23773" y="23773"/>
        <a:ext cx="5612256" cy="764123"/>
      </dsp:txXfrm>
    </dsp:sp>
    <dsp:sp modelId="{0E005148-7236-4B2F-8529-203FA65A1AE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Backend: Render/Heroku</a:t>
          </a:r>
        </a:p>
      </dsp:txBody>
      <dsp:txXfrm>
        <a:off x="572896" y="983018"/>
        <a:ext cx="5432442" cy="764123"/>
      </dsp:txXfrm>
    </dsp:sp>
    <dsp:sp modelId="{B267FE20-235E-48F5-AAF0-64B95A08EEC8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Database: MongoDB Atlas</a:t>
          </a:r>
        </a:p>
      </dsp:txBody>
      <dsp:txXfrm>
        <a:off x="1113823" y="1942263"/>
        <a:ext cx="5440638" cy="764123"/>
      </dsp:txXfrm>
    </dsp:sp>
    <dsp:sp modelId="{64125A77-4CF6-459B-A752-77D39B4C5E13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Version Control: Git + GitHub</a:t>
          </a:r>
        </a:p>
      </dsp:txBody>
      <dsp:txXfrm>
        <a:off x="1662947" y="2901508"/>
        <a:ext cx="5432442" cy="764123"/>
      </dsp:txXfrm>
    </dsp:sp>
    <dsp:sp modelId="{73EF6B14-E0F2-4E8B-9103-28C671AE9BDA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147817" y="621664"/>
        <a:ext cx="290172" cy="397007"/>
      </dsp:txXfrm>
    </dsp:sp>
    <dsp:sp modelId="{3D320EF7-4D20-4539-A796-19B21CB2CB84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696941" y="1580910"/>
        <a:ext cx="290172" cy="397007"/>
      </dsp:txXfrm>
    </dsp:sp>
    <dsp:sp modelId="{AE58EF59-705C-44BF-8D54-7506C9A303E4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237868" y="2540155"/>
        <a:ext cx="290172" cy="3970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4B0C8-424B-4A4E-A533-186FD768BC35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D7C2B-32E2-4E1B-ADB4-078083E572B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F106-8F46-4701-9E27-3B0D18696AC0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CORS Issues</a:t>
          </a:r>
        </a:p>
      </dsp:txBody>
      <dsp:txXfrm>
        <a:off x="25435" y="2456402"/>
        <a:ext cx="1800000" cy="720000"/>
      </dsp:txXfrm>
    </dsp:sp>
    <dsp:sp modelId="{89A42355-1BAB-40F2-9A35-103B1B4B695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E69B2-79E1-4D45-B59E-352BF4A0DF8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C311B-1F2B-43E5-BE1B-D858B048EA6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State Management</a:t>
          </a:r>
        </a:p>
      </dsp:txBody>
      <dsp:txXfrm>
        <a:off x="2140435" y="2456402"/>
        <a:ext cx="1800000" cy="720000"/>
      </dsp:txXfrm>
    </dsp:sp>
    <dsp:sp modelId="{383DB2A5-2BB3-4D6F-9B77-6AB9EC9B3058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9D00-F43D-4A72-8E9E-52318C59B3C1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C5822-BD37-452A-834D-A19D88DC500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Authentication Flow</a:t>
          </a:r>
        </a:p>
      </dsp:txBody>
      <dsp:txXfrm>
        <a:off x="4255435" y="2456402"/>
        <a:ext cx="1800000" cy="720000"/>
      </dsp:txXfrm>
    </dsp:sp>
    <dsp:sp modelId="{76C0C2A6-DCB6-4D4D-87DC-83E53E0BB920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242A6-0820-45D5-BB4B-0687498EB00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46824-EC91-4958-A1B7-15A0CC00DA5E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Deployment Syncing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4E0F0-0154-4DD4-8490-7B4862764E4E}">
      <dsp:nvSpPr>
        <dsp:cNvPr id="0" name=""/>
        <dsp:cNvSpPr/>
      </dsp:nvSpPr>
      <dsp:spPr>
        <a:xfrm>
          <a:off x="2310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Add Real-Time Features with WebSockets</a:t>
          </a:r>
        </a:p>
      </dsp:txBody>
      <dsp:txXfrm>
        <a:off x="2310" y="1867718"/>
        <a:ext cx="1833041" cy="1539754"/>
      </dsp:txXfrm>
    </dsp:sp>
    <dsp:sp modelId="{F3514697-2818-44DD-9399-880239A695EF}">
      <dsp:nvSpPr>
        <dsp:cNvPr id="0" name=""/>
        <dsp:cNvSpPr/>
      </dsp:nvSpPr>
      <dsp:spPr>
        <a:xfrm>
          <a:off x="533892" y="1149165"/>
          <a:ext cx="769877" cy="7698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46638" y="1261911"/>
        <a:ext cx="544385" cy="544385"/>
      </dsp:txXfrm>
    </dsp:sp>
    <dsp:sp modelId="{61903613-C796-4289-A65F-21F288D6BA48}">
      <dsp:nvSpPr>
        <dsp:cNvPr id="0" name=""/>
        <dsp:cNvSpPr/>
      </dsp:nvSpPr>
      <dsp:spPr>
        <a:xfrm>
          <a:off x="2310" y="3458726"/>
          <a:ext cx="1833041" cy="72"/>
        </a:xfrm>
        <a:prstGeom prst="rect">
          <a:avLst/>
        </a:prstGeom>
        <a:solidFill>
          <a:schemeClr val="accent2">
            <a:hueOff val="480451"/>
            <a:satOff val="-510"/>
            <a:lumOff val="392"/>
            <a:alphaOff val="0"/>
          </a:schemeClr>
        </a:solidFill>
        <a:ln w="15875" cap="rnd" cmpd="sng" algn="ctr">
          <a:solidFill>
            <a:schemeClr val="accent2">
              <a:hueOff val="480451"/>
              <a:satOff val="-510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8450A-6937-4D72-A713-E325E5D39262}">
      <dsp:nvSpPr>
        <dsp:cNvPr id="0" name=""/>
        <dsp:cNvSpPr/>
      </dsp:nvSpPr>
      <dsp:spPr>
        <a:xfrm>
          <a:off x="2018656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Use TypeScript for type safety</a:t>
          </a:r>
        </a:p>
      </dsp:txBody>
      <dsp:txXfrm>
        <a:off x="2018656" y="1867718"/>
        <a:ext cx="1833041" cy="1539754"/>
      </dsp:txXfrm>
    </dsp:sp>
    <dsp:sp modelId="{3400B5C6-DAE9-49E0-B917-F9C104A2CBE7}">
      <dsp:nvSpPr>
        <dsp:cNvPr id="0" name=""/>
        <dsp:cNvSpPr/>
      </dsp:nvSpPr>
      <dsp:spPr>
        <a:xfrm>
          <a:off x="2550238" y="1149165"/>
          <a:ext cx="769877" cy="769877"/>
        </a:xfrm>
        <a:prstGeom prst="ellipse">
          <a:avLst/>
        </a:prstGeom>
        <a:solidFill>
          <a:schemeClr val="accent2">
            <a:hueOff val="960901"/>
            <a:satOff val="-1021"/>
            <a:lumOff val="784"/>
            <a:alphaOff val="0"/>
          </a:schemeClr>
        </a:solidFill>
        <a:ln w="15875" cap="rnd" cmpd="sng" algn="ctr">
          <a:solidFill>
            <a:schemeClr val="accent2">
              <a:hueOff val="960901"/>
              <a:satOff val="-1021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662984" y="1261911"/>
        <a:ext cx="544385" cy="544385"/>
      </dsp:txXfrm>
    </dsp:sp>
    <dsp:sp modelId="{7E534881-5A65-4DA7-A400-89EF0EB0AA9A}">
      <dsp:nvSpPr>
        <dsp:cNvPr id="0" name=""/>
        <dsp:cNvSpPr/>
      </dsp:nvSpPr>
      <dsp:spPr>
        <a:xfrm>
          <a:off x="2018656" y="3458726"/>
          <a:ext cx="1833041" cy="72"/>
        </a:xfrm>
        <a:prstGeom prst="rect">
          <a:avLst/>
        </a:prstGeom>
        <a:solidFill>
          <a:schemeClr val="accent2">
            <a:hueOff val="1441352"/>
            <a:satOff val="-1531"/>
            <a:lumOff val="1176"/>
            <a:alphaOff val="0"/>
          </a:schemeClr>
        </a:solidFill>
        <a:ln w="15875" cap="rnd" cmpd="sng" algn="ctr">
          <a:solidFill>
            <a:schemeClr val="accent2">
              <a:hueOff val="1441352"/>
              <a:satOff val="-1531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DE5F1-9753-45BD-B1AD-52867EBBC0A6}">
      <dsp:nvSpPr>
        <dsp:cNvPr id="0" name=""/>
        <dsp:cNvSpPr/>
      </dsp:nvSpPr>
      <dsp:spPr>
        <a:xfrm>
          <a:off x="4035002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Implement CI/CD Pipelines</a:t>
          </a:r>
        </a:p>
      </dsp:txBody>
      <dsp:txXfrm>
        <a:off x="4035002" y="1867718"/>
        <a:ext cx="1833041" cy="1539754"/>
      </dsp:txXfrm>
    </dsp:sp>
    <dsp:sp modelId="{27E342AD-EBA0-430D-A212-BE668851CE60}">
      <dsp:nvSpPr>
        <dsp:cNvPr id="0" name=""/>
        <dsp:cNvSpPr/>
      </dsp:nvSpPr>
      <dsp:spPr>
        <a:xfrm>
          <a:off x="4566584" y="1149165"/>
          <a:ext cx="769877" cy="769877"/>
        </a:xfrm>
        <a:prstGeom prst="ellipse">
          <a:avLst/>
        </a:prstGeom>
        <a:solidFill>
          <a:schemeClr val="accent2">
            <a:hueOff val="1921803"/>
            <a:satOff val="-2041"/>
            <a:lumOff val="1569"/>
            <a:alphaOff val="0"/>
          </a:schemeClr>
        </a:solidFill>
        <a:ln w="15875" cap="rnd" cmpd="sng" algn="ctr">
          <a:solidFill>
            <a:schemeClr val="accent2">
              <a:hueOff val="1921803"/>
              <a:satOff val="-204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679330" y="1261911"/>
        <a:ext cx="544385" cy="544385"/>
      </dsp:txXfrm>
    </dsp:sp>
    <dsp:sp modelId="{5585BFA6-3843-4F31-8B13-BB690DC30BEA}">
      <dsp:nvSpPr>
        <dsp:cNvPr id="0" name=""/>
        <dsp:cNvSpPr/>
      </dsp:nvSpPr>
      <dsp:spPr>
        <a:xfrm>
          <a:off x="4035002" y="3458726"/>
          <a:ext cx="1833041" cy="72"/>
        </a:xfrm>
        <a:prstGeom prst="rect">
          <a:avLst/>
        </a:prstGeom>
        <a:solidFill>
          <a:schemeClr val="accent2">
            <a:hueOff val="2402254"/>
            <a:satOff val="-2551"/>
            <a:lumOff val="1961"/>
            <a:alphaOff val="0"/>
          </a:schemeClr>
        </a:solidFill>
        <a:ln w="15875" cap="rnd" cmpd="sng" algn="ctr">
          <a:solidFill>
            <a:schemeClr val="accent2">
              <a:hueOff val="2402254"/>
              <a:satOff val="-2551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91F31-06A0-405B-91D1-0F876BB67AE6}">
      <dsp:nvSpPr>
        <dsp:cNvPr id="0" name=""/>
        <dsp:cNvSpPr/>
      </dsp:nvSpPr>
      <dsp:spPr>
        <a:xfrm>
          <a:off x="6051347" y="892539"/>
          <a:ext cx="1833041" cy="2566258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911" tIns="330200" rIns="14291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Add unit testing and coverage tools</a:t>
          </a:r>
        </a:p>
      </dsp:txBody>
      <dsp:txXfrm>
        <a:off x="6051347" y="1867718"/>
        <a:ext cx="1833041" cy="1539754"/>
      </dsp:txXfrm>
    </dsp:sp>
    <dsp:sp modelId="{FB80212A-9BAB-4CCD-9E81-4A091AD7D1D9}">
      <dsp:nvSpPr>
        <dsp:cNvPr id="0" name=""/>
        <dsp:cNvSpPr/>
      </dsp:nvSpPr>
      <dsp:spPr>
        <a:xfrm>
          <a:off x="6582929" y="1149165"/>
          <a:ext cx="769877" cy="769877"/>
        </a:xfrm>
        <a:prstGeom prst="ellipse">
          <a:avLst/>
        </a:prstGeom>
        <a:solidFill>
          <a:schemeClr val="accent2">
            <a:hueOff val="2882704"/>
            <a:satOff val="-3062"/>
            <a:lumOff val="2353"/>
            <a:alphaOff val="0"/>
          </a:schemeClr>
        </a:solidFill>
        <a:ln w="15875" cap="rnd" cmpd="sng" algn="ctr">
          <a:solidFill>
            <a:schemeClr val="accent2">
              <a:hueOff val="2882704"/>
              <a:satOff val="-3062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23" tIns="12700" rIns="60023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6695675" y="1261911"/>
        <a:ext cx="544385" cy="544385"/>
      </dsp:txXfrm>
    </dsp:sp>
    <dsp:sp modelId="{E22358FF-FEB0-4DAB-8735-06A0AF804F3A}">
      <dsp:nvSpPr>
        <dsp:cNvPr id="0" name=""/>
        <dsp:cNvSpPr/>
      </dsp:nvSpPr>
      <dsp:spPr>
        <a:xfrm>
          <a:off x="6051347" y="3458726"/>
          <a:ext cx="1833041" cy="72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7623571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1520429" y="1"/>
            <a:ext cx="7623571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29" y="1435948"/>
            <a:ext cx="6103144" cy="3041227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1" y="4720412"/>
            <a:ext cx="609957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1" y="5146213"/>
            <a:ext cx="6099572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E764B4-D9C7-D9A4-4484-F4E35649F758}"/>
              </a:ext>
            </a:extLst>
          </p:cNvPr>
          <p:cNvSpPr/>
          <p:nvPr userDrawn="1"/>
        </p:nvSpPr>
        <p:spPr>
          <a:xfrm>
            <a:off x="1" y="2"/>
            <a:ext cx="1850572" cy="246742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F3F41F-1E9E-3800-DFE5-E7126894BBC3}"/>
              </a:ext>
            </a:extLst>
          </p:cNvPr>
          <p:cNvSpPr/>
          <p:nvPr userDrawn="1"/>
        </p:nvSpPr>
        <p:spPr>
          <a:xfrm>
            <a:off x="7293429" y="4390572"/>
            <a:ext cx="1850571" cy="2467428"/>
          </a:xfrm>
          <a:custGeom>
            <a:avLst/>
            <a:gdLst>
              <a:gd name="connsiteX0" fmla="*/ 2467428 w 2467428"/>
              <a:gd name="connsiteY0" fmla="*/ 0 h 2467428"/>
              <a:gd name="connsiteX1" fmla="*/ 2467428 w 2467428"/>
              <a:gd name="connsiteY1" fmla="*/ 916748 h 2467428"/>
              <a:gd name="connsiteX2" fmla="*/ 2308881 w 2467428"/>
              <a:gd name="connsiteY2" fmla="*/ 924754 h 2467428"/>
              <a:gd name="connsiteX3" fmla="*/ 916749 w 2467428"/>
              <a:gd name="connsiteY3" fmla="*/ 2467428 h 2467428"/>
              <a:gd name="connsiteX4" fmla="*/ 0 w 2467428"/>
              <a:gd name="connsiteY4" fmla="*/ 2467428 h 2467428"/>
              <a:gd name="connsiteX5" fmla="*/ 2215149 w 2467428"/>
              <a:gd name="connsiteY5" fmla="*/ 1273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7428" h="2467428">
                <a:moveTo>
                  <a:pt x="2467428" y="0"/>
                </a:moveTo>
                <a:lnTo>
                  <a:pt x="2467428" y="916748"/>
                </a:lnTo>
                <a:lnTo>
                  <a:pt x="2308881" y="924754"/>
                </a:lnTo>
                <a:cubicBezTo>
                  <a:pt x="1526941" y="1004165"/>
                  <a:pt x="916749" y="1664537"/>
                  <a:pt x="916749" y="2467428"/>
                </a:cubicBezTo>
                <a:lnTo>
                  <a:pt x="0" y="2467428"/>
                </a:lnTo>
                <a:cubicBezTo>
                  <a:pt x="0" y="1189875"/>
                  <a:pt x="970933" y="139096"/>
                  <a:pt x="2215149" y="1273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1736272" y="-2315029"/>
            <a:ext cx="3701144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50206" y="981659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8451" y="837212"/>
            <a:ext cx="6805018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98451" y="1924301"/>
            <a:ext cx="6805018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98451" y="3011390"/>
            <a:ext cx="6805018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8451" y="4098479"/>
            <a:ext cx="6805018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98451" y="5185569"/>
            <a:ext cx="6805018" cy="80800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279400" y="3429001"/>
            <a:ext cx="1439863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50206" y="206874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650206" y="3155837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50206" y="4242926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50206" y="5330016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79208" y="2874166"/>
            <a:ext cx="5719376" cy="1079897"/>
          </a:xfrm>
        </p:spPr>
        <p:txBody>
          <a:bodyPr anchor="ctr">
            <a:noAutofit/>
          </a:bodyPr>
          <a:lstStyle>
            <a:lvl1pPr algn="ct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8090414-90DC-5BD7-99E8-A0A63355773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5464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D6C52-08E3-BB1C-4975-092A1907A16E}"/>
              </a:ext>
            </a:extLst>
          </p:cNvPr>
          <p:cNvSpPr/>
          <p:nvPr userDrawn="1"/>
        </p:nvSpPr>
        <p:spPr>
          <a:xfrm>
            <a:off x="442919" y="2300518"/>
            <a:ext cx="1591344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46172B-196C-ED76-83FD-54B28CC40AF8}"/>
              </a:ext>
            </a:extLst>
          </p:cNvPr>
          <p:cNvSpPr/>
          <p:nvPr userDrawn="1"/>
        </p:nvSpPr>
        <p:spPr>
          <a:xfrm>
            <a:off x="2108765" y="2300518"/>
            <a:ext cx="1591344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DCFEE-4878-9AF0-DC91-4C369767EC96}"/>
              </a:ext>
            </a:extLst>
          </p:cNvPr>
          <p:cNvSpPr/>
          <p:nvPr userDrawn="1"/>
        </p:nvSpPr>
        <p:spPr>
          <a:xfrm>
            <a:off x="3774611" y="2300518"/>
            <a:ext cx="1591344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1FAF7-6D59-EBD3-77C2-FB3D8AADEDC6}"/>
              </a:ext>
            </a:extLst>
          </p:cNvPr>
          <p:cNvSpPr/>
          <p:nvPr userDrawn="1"/>
        </p:nvSpPr>
        <p:spPr>
          <a:xfrm>
            <a:off x="5440457" y="2300518"/>
            <a:ext cx="1591344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FB06A5-0B97-2C6D-712E-6535EB15EF61}"/>
              </a:ext>
            </a:extLst>
          </p:cNvPr>
          <p:cNvSpPr/>
          <p:nvPr userDrawn="1"/>
        </p:nvSpPr>
        <p:spPr>
          <a:xfrm>
            <a:off x="7106304" y="2300518"/>
            <a:ext cx="1591344" cy="349068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1108813" y="2235628"/>
            <a:ext cx="259556" cy="389334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2919" y="2733505"/>
            <a:ext cx="1591344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19554" y="2733505"/>
            <a:ext cx="1591344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79044" y="2733505"/>
            <a:ext cx="1591344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38534" y="2733505"/>
            <a:ext cx="1591344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15168" y="2733505"/>
            <a:ext cx="1591344" cy="2514938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 rot="5400000">
            <a:off x="2776876" y="2235628"/>
            <a:ext cx="259556" cy="389334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 rot="5400000">
            <a:off x="4444938" y="2235628"/>
            <a:ext cx="259556" cy="389334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6113000" y="2235628"/>
            <a:ext cx="259556" cy="389334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7781062" y="2235628"/>
            <a:ext cx="259556" cy="389334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851018"/>
            <a:ext cx="8262938" cy="774580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8C8ED0D-BB05-967E-CFFB-DEDA2861F0E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6763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1184223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2020950"/>
            <a:ext cx="3409950" cy="2816103"/>
          </a:xfrm>
        </p:spPr>
        <p:txBody>
          <a:bodyPr anchor="ctr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6621E504-941D-2AEB-D586-188BA0B1F37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42840" y="1038481"/>
            <a:ext cx="3760629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Website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D08E2B8-1EF0-2D0F-0222-F7ED107C172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942840" y="1472705"/>
            <a:ext cx="3760629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52">
            <a:extLst>
              <a:ext uri="{FF2B5EF4-FFF2-40B4-BE49-F238E27FC236}">
                <a16:creationId xmlns:a16="http://schemas.microsoft.com/office/drawing/2014/main" id="{68F0FDA6-A288-BEFD-D85E-3CCABD2EDAE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250819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DC18EF3-7730-FCA4-5B72-004B2A26D73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942840" y="2362456"/>
            <a:ext cx="3760629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Email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8845F09-3E5E-ACD4-A7AF-5DD8818B715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942840" y="2796680"/>
            <a:ext cx="3760629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52">
            <a:extLst>
              <a:ext uri="{FF2B5EF4-FFF2-40B4-BE49-F238E27FC236}">
                <a16:creationId xmlns:a16="http://schemas.microsoft.com/office/drawing/2014/main" id="{6C31B437-072B-ECFD-21F4-F8C67E9C085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0" y="3832173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FB870FD-C3AD-842B-F944-A4A1A66452D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942840" y="3686430"/>
            <a:ext cx="3760629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Phone Number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4152661-559E-0C28-9DB0-8B44F8D587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942840" y="4120655"/>
            <a:ext cx="3760629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52">
            <a:extLst>
              <a:ext uri="{FF2B5EF4-FFF2-40B4-BE49-F238E27FC236}">
                <a16:creationId xmlns:a16="http://schemas.microsoft.com/office/drawing/2014/main" id="{A139F9F4-9C91-FF47-BA47-BBC685F73C5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572000" y="515614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3BD6C18-35FD-5EEB-D117-005B0BF2D1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42840" y="5010406"/>
            <a:ext cx="3760629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Location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C0ED1DD-93FF-4695-17C9-270037D2CAA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942840" y="5444630"/>
            <a:ext cx="3760629" cy="37354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BFC2120-4A37-A35F-72FB-DBB4F5D9015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67096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2020950"/>
            <a:ext cx="3409950" cy="2816103"/>
          </a:xfrm>
        </p:spPr>
        <p:txBody>
          <a:bodyPr anchor="ctr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6621E504-941D-2AEB-D586-188BA0B1F37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942840" y="1038481"/>
            <a:ext cx="3760629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DC18EF3-7730-FCA4-5B72-004B2A26D73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942840" y="2362456"/>
            <a:ext cx="3760629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FB870FD-C3AD-842B-F944-A4A1A66452D1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942840" y="3686431"/>
            <a:ext cx="3760629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3BD6C18-35FD-5EEB-D117-005B0BF2D13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942840" y="5010406"/>
            <a:ext cx="3760629" cy="8077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7D15E21-723B-94DD-7240-9026729A550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9319" y="1185458"/>
            <a:ext cx="38536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AC06F0C-FF0D-91CD-4695-7D89A24BBE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369178" y="2482304"/>
            <a:ext cx="405645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BF8249EE-B33F-A874-8D93-83285F3562E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9433" y="3860281"/>
            <a:ext cx="40488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68B993A-4A49-8DD7-8D34-D1A299C8C5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65864" y="5184426"/>
            <a:ext cx="212270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75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1DD3109E-63B3-8DC5-8E52-2D1C2457CFC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572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403205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29" y="1638300"/>
            <a:ext cx="6103144" cy="1790700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1" y="3672238"/>
            <a:ext cx="6099572" cy="15474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BF017DC-2311-D31A-9B2A-ECE939EB75E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9819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65B1998-41C6-899C-AC12-225A7B1F1D9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21941" y="2"/>
            <a:ext cx="3322060" cy="3908649"/>
          </a:xfrm>
          <a:custGeom>
            <a:avLst/>
            <a:gdLst>
              <a:gd name="connsiteX0" fmla="*/ 161339 w 4429413"/>
              <a:gd name="connsiteY0" fmla="*/ 0 h 3908649"/>
              <a:gd name="connsiteX1" fmla="*/ 4429413 w 4429413"/>
              <a:gd name="connsiteY1" fmla="*/ 0 h 3908649"/>
              <a:gd name="connsiteX2" fmla="*/ 4429413 w 4429413"/>
              <a:gd name="connsiteY2" fmla="*/ 3510045 h 3908649"/>
              <a:gd name="connsiteX3" fmla="*/ 4359867 w 4429413"/>
              <a:gd name="connsiteY3" fmla="*/ 3552296 h 3908649"/>
              <a:gd name="connsiteX4" fmla="*/ 2952520 w 4429413"/>
              <a:gd name="connsiteY4" fmla="*/ 3908649 h 3908649"/>
              <a:gd name="connsiteX5" fmla="*/ 0 w 4429413"/>
              <a:gd name="connsiteY5" fmla="*/ 956129 h 3908649"/>
              <a:gd name="connsiteX6" fmla="*/ 132740 w 4429413"/>
              <a:gd name="connsiteY6" fmla="*/ 78140 h 390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9413" h="3908649">
                <a:moveTo>
                  <a:pt x="161339" y="0"/>
                </a:moveTo>
                <a:lnTo>
                  <a:pt x="4429413" y="0"/>
                </a:lnTo>
                <a:lnTo>
                  <a:pt x="4429413" y="3510045"/>
                </a:lnTo>
                <a:lnTo>
                  <a:pt x="4359867" y="3552296"/>
                </a:lnTo>
                <a:cubicBezTo>
                  <a:pt x="3941514" y="3779558"/>
                  <a:pt x="3462093" y="3908649"/>
                  <a:pt x="2952520" y="3908649"/>
                </a:cubicBezTo>
                <a:cubicBezTo>
                  <a:pt x="1321888" y="3908649"/>
                  <a:pt x="0" y="2586761"/>
                  <a:pt x="0" y="956129"/>
                </a:cubicBezTo>
                <a:cubicBezTo>
                  <a:pt x="0" y="650386"/>
                  <a:pt x="46473" y="355496"/>
                  <a:pt x="132740" y="7814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980480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1161144"/>
            <a:ext cx="3715940" cy="2803979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6060" y="4208360"/>
            <a:ext cx="3713766" cy="15474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7FA16A-2EF4-53CB-99BC-9C87F369CB5A}"/>
              </a:ext>
            </a:extLst>
          </p:cNvPr>
          <p:cNvSpPr/>
          <p:nvPr userDrawn="1"/>
        </p:nvSpPr>
        <p:spPr>
          <a:xfrm>
            <a:off x="4835883" y="2"/>
            <a:ext cx="4308118" cy="5223393"/>
          </a:xfrm>
          <a:custGeom>
            <a:avLst/>
            <a:gdLst>
              <a:gd name="connsiteX0" fmla="*/ 111413 w 5744157"/>
              <a:gd name="connsiteY0" fmla="*/ 0 h 5223393"/>
              <a:gd name="connsiteX1" fmla="*/ 1476083 w 5744157"/>
              <a:gd name="connsiteY1" fmla="*/ 0 h 5223393"/>
              <a:gd name="connsiteX2" fmla="*/ 1447484 w 5744157"/>
              <a:gd name="connsiteY2" fmla="*/ 78140 h 5223393"/>
              <a:gd name="connsiteX3" fmla="*/ 1314744 w 5744157"/>
              <a:gd name="connsiteY3" fmla="*/ 956129 h 5223393"/>
              <a:gd name="connsiteX4" fmla="*/ 4267264 w 5744157"/>
              <a:gd name="connsiteY4" fmla="*/ 3908649 h 5223393"/>
              <a:gd name="connsiteX5" fmla="*/ 5674610 w 5744157"/>
              <a:gd name="connsiteY5" fmla="*/ 3552296 h 5223393"/>
              <a:gd name="connsiteX6" fmla="*/ 5744157 w 5744157"/>
              <a:gd name="connsiteY6" fmla="*/ 3510045 h 5223393"/>
              <a:gd name="connsiteX7" fmla="*/ 5744157 w 5744157"/>
              <a:gd name="connsiteY7" fmla="*/ 4960646 h 5223393"/>
              <a:gd name="connsiteX8" fmla="*/ 5734492 w 5744157"/>
              <a:gd name="connsiteY8" fmla="*/ 4964457 h 5223393"/>
              <a:gd name="connsiteX9" fmla="*/ 4267264 w 5744157"/>
              <a:gd name="connsiteY9" fmla="*/ 5223393 h 5223393"/>
              <a:gd name="connsiteX10" fmla="*/ 0 w 5744157"/>
              <a:gd name="connsiteY10" fmla="*/ 956129 h 5223393"/>
              <a:gd name="connsiteX11" fmla="*/ 86696 w 5744157"/>
              <a:gd name="connsiteY11" fmla="*/ 96127 h 52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44157" h="5223393">
                <a:moveTo>
                  <a:pt x="111413" y="0"/>
                </a:moveTo>
                <a:lnTo>
                  <a:pt x="1476083" y="0"/>
                </a:lnTo>
                <a:lnTo>
                  <a:pt x="1447484" y="78140"/>
                </a:lnTo>
                <a:cubicBezTo>
                  <a:pt x="1361217" y="355496"/>
                  <a:pt x="1314744" y="650386"/>
                  <a:pt x="1314744" y="956129"/>
                </a:cubicBezTo>
                <a:cubicBezTo>
                  <a:pt x="1314744" y="2586761"/>
                  <a:pt x="2636632" y="3908649"/>
                  <a:pt x="4267264" y="3908649"/>
                </a:cubicBezTo>
                <a:cubicBezTo>
                  <a:pt x="4776836" y="3908649"/>
                  <a:pt x="5256258" y="3779559"/>
                  <a:pt x="5674610" y="3552296"/>
                </a:cubicBezTo>
                <a:lnTo>
                  <a:pt x="5744157" y="3510045"/>
                </a:lnTo>
                <a:lnTo>
                  <a:pt x="5744157" y="4960646"/>
                </a:lnTo>
                <a:lnTo>
                  <a:pt x="5734492" y="4964457"/>
                </a:lnTo>
                <a:cubicBezTo>
                  <a:pt x="5276987" y="5131972"/>
                  <a:pt x="4782802" y="5223393"/>
                  <a:pt x="4267264" y="5223393"/>
                </a:cubicBezTo>
                <a:cubicBezTo>
                  <a:pt x="1910519" y="5223393"/>
                  <a:pt x="0" y="3312874"/>
                  <a:pt x="0" y="956129"/>
                </a:cubicBezTo>
                <a:cubicBezTo>
                  <a:pt x="0" y="661536"/>
                  <a:pt x="29852" y="373915"/>
                  <a:pt x="86696" y="961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ACD4F5F-0567-25BA-FDCB-EAA77B03B8E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9196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BB3E57F-536A-D090-6B54-84FBA676666D}"/>
              </a:ext>
            </a:extLst>
          </p:cNvPr>
          <p:cNvSpPr/>
          <p:nvPr userDrawn="1"/>
        </p:nvSpPr>
        <p:spPr>
          <a:xfrm>
            <a:off x="8068270" y="1811338"/>
            <a:ext cx="1075730" cy="2868612"/>
          </a:xfrm>
          <a:custGeom>
            <a:avLst/>
            <a:gdLst>
              <a:gd name="connsiteX0" fmla="*/ 1434306 w 1434306"/>
              <a:gd name="connsiteY0" fmla="*/ 0 h 2868612"/>
              <a:gd name="connsiteX1" fmla="*/ 1434306 w 1434306"/>
              <a:gd name="connsiteY1" fmla="*/ 717153 h 2868612"/>
              <a:gd name="connsiteX2" fmla="*/ 717153 w 1434306"/>
              <a:gd name="connsiteY2" fmla="*/ 1434306 h 2868612"/>
              <a:gd name="connsiteX3" fmla="*/ 1434306 w 1434306"/>
              <a:gd name="connsiteY3" fmla="*/ 2151459 h 2868612"/>
              <a:gd name="connsiteX4" fmla="*/ 1434306 w 1434306"/>
              <a:gd name="connsiteY4" fmla="*/ 2868612 h 2868612"/>
              <a:gd name="connsiteX5" fmla="*/ 0 w 1434306"/>
              <a:gd name="connsiteY5" fmla="*/ 1434306 h 2868612"/>
              <a:gd name="connsiteX6" fmla="*/ 1434306 w 1434306"/>
              <a:gd name="connsiteY6" fmla="*/ 0 h 286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306" h="2868612">
                <a:moveTo>
                  <a:pt x="1434306" y="0"/>
                </a:moveTo>
                <a:lnTo>
                  <a:pt x="1434306" y="717153"/>
                </a:lnTo>
                <a:cubicBezTo>
                  <a:pt x="1038236" y="717153"/>
                  <a:pt x="717153" y="1038236"/>
                  <a:pt x="717153" y="1434306"/>
                </a:cubicBezTo>
                <a:cubicBezTo>
                  <a:pt x="717153" y="1830377"/>
                  <a:pt x="1038236" y="2151459"/>
                  <a:pt x="1434306" y="2151459"/>
                </a:cubicBezTo>
                <a:lnTo>
                  <a:pt x="1434306" y="2868612"/>
                </a:lnTo>
                <a:cubicBezTo>
                  <a:pt x="642160" y="2868612"/>
                  <a:pt x="0" y="2226452"/>
                  <a:pt x="0" y="1434306"/>
                </a:cubicBezTo>
                <a:cubicBezTo>
                  <a:pt x="0" y="642160"/>
                  <a:pt x="642160" y="0"/>
                  <a:pt x="14343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>
            <a:cxnSpLocks/>
          </p:cNvCxnSpPr>
          <p:nvPr userDrawn="1"/>
        </p:nvCxnSpPr>
        <p:spPr>
          <a:xfrm>
            <a:off x="762357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9F4F90-1F78-92DE-570A-E26D17B9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2609850"/>
            <a:ext cx="6767513" cy="1790700"/>
          </a:xfrm>
        </p:spPr>
        <p:txBody>
          <a:bodyPr anchor="b">
            <a:noAutofit/>
          </a:bodyPr>
          <a:lstStyle>
            <a:lvl1pPr algn="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D80E366-BDA7-4E3D-7111-708B330679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0020" y="4643788"/>
            <a:ext cx="6763553" cy="1547462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A2C74A7E-ED6A-0A97-6065-CD3887A5EDD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882390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1141B57-847C-71C1-30CB-62A841B8B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5022" y="1900748"/>
            <a:ext cx="2903361" cy="3871148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663CED0-32E0-49CE-C67B-480C5D7E7E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9295" y="1900749"/>
            <a:ext cx="4526555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133576-F85F-FA2E-FFAD-60DF435AFA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9295" y="2688148"/>
            <a:ext cx="4526555" cy="36512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BC5C28C-7F3C-0778-9127-6B55D48D090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179295" y="3113949"/>
            <a:ext cx="4526555" cy="265794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991988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1141B57-847C-71C1-30CB-62A841B8B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58727" y="1993360"/>
            <a:ext cx="2073096" cy="2764128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663CED0-32E0-49CE-C67B-480C5D7E7E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8151" y="5207006"/>
            <a:ext cx="23142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133576-F85F-FA2E-FFAD-60DF435AFA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51" y="5579012"/>
            <a:ext cx="23142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CCD327D-929B-A6CB-EC1C-E6F64760AA1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535452" y="1993360"/>
            <a:ext cx="2073096" cy="2764128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BC6B896B-9BAC-ABE6-BEB1-352009CA61F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414876" y="5207006"/>
            <a:ext cx="23142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AACF84-1831-0A89-4348-6C65E1C8FCB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14876" y="5579012"/>
            <a:ext cx="23142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CFCA0FD3-70B4-E171-9BC2-34498F9F58D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6512178" y="1993360"/>
            <a:ext cx="2073096" cy="2764128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6B80EF8-6688-F9F1-C6CF-BBB4A866B66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91602" y="5207006"/>
            <a:ext cx="23142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5153183-94E9-0A72-28DD-609DD6EB843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91602" y="5579012"/>
            <a:ext cx="23142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97913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1141B57-847C-71C1-30CB-62A841B8B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6250" y="2206684"/>
            <a:ext cx="1753111" cy="2337481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663CED0-32E0-49CE-C67B-480C5D7E7E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532" y="4993683"/>
            <a:ext cx="18845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133576-F85F-FA2E-FFAD-60DF435AFA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532" y="5365689"/>
            <a:ext cx="18845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7EA4AC8-1D05-3D1F-01E5-6C65A824236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632388" y="2206684"/>
            <a:ext cx="1753111" cy="2337481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A974CB-C98F-35EC-D83A-48380A1041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566669" y="4993683"/>
            <a:ext cx="18845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2A95964-A47F-2F62-9759-FCCC962CFB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566669" y="5365689"/>
            <a:ext cx="18845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0E81A434-95DF-2473-CC4C-EBC71AA9E03C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4758525" y="2206684"/>
            <a:ext cx="1753111" cy="2337481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45E637-9AF1-8848-D4D3-2A318F907C3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92805" y="4993683"/>
            <a:ext cx="18845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EF43103-51F4-E499-2B0D-749BE8DB075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692805" y="5365689"/>
            <a:ext cx="18845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D63845C7-8B40-CC88-EB33-12E2DBC52D6D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6884662" y="2206684"/>
            <a:ext cx="1753111" cy="2337481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8651D18D-C486-EECB-5929-EA95390FD14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18943" y="4993683"/>
            <a:ext cx="1884548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253D8DF-B4A4-8812-F573-5372C509686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818943" y="5365689"/>
            <a:ext cx="1884548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402214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4996543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1" y="1"/>
            <a:ext cx="9143999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1367368"/>
            <a:ext cx="4129682" cy="3041227"/>
          </a:xfrm>
        </p:spPr>
        <p:txBody>
          <a:bodyPr anchor="b">
            <a:noAutofit/>
          </a:bodyPr>
          <a:lstStyle>
            <a:lvl1pPr algn="l">
              <a:defRPr sz="405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736" y="4651832"/>
            <a:ext cx="4127265" cy="36512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736" y="5077633"/>
            <a:ext cx="4127265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l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1736272" y="-2315029"/>
            <a:ext cx="3701144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F53950-5DA7-096C-BD17-C4658C8E9B82}"/>
              </a:ext>
            </a:extLst>
          </p:cNvPr>
          <p:cNvSpPr/>
          <p:nvPr userDrawn="1"/>
        </p:nvSpPr>
        <p:spPr>
          <a:xfrm>
            <a:off x="4625750" y="0"/>
            <a:ext cx="4518251" cy="6858000"/>
          </a:xfrm>
          <a:custGeom>
            <a:avLst/>
            <a:gdLst>
              <a:gd name="connsiteX0" fmla="*/ 4101902 w 6024335"/>
              <a:gd name="connsiteY0" fmla="*/ 0 h 6858000"/>
              <a:gd name="connsiteX1" fmla="*/ 6024335 w 6024335"/>
              <a:gd name="connsiteY1" fmla="*/ 0 h 6858000"/>
              <a:gd name="connsiteX2" fmla="*/ 6024335 w 6024335"/>
              <a:gd name="connsiteY2" fmla="*/ 649882 h 6858000"/>
              <a:gd name="connsiteX3" fmla="*/ 5936342 w 6024335"/>
              <a:gd name="connsiteY3" fmla="*/ 647657 h 6858000"/>
              <a:gd name="connsiteX4" fmla="*/ 937942 w 6024335"/>
              <a:gd name="connsiteY4" fmla="*/ 5646058 h 6858000"/>
              <a:gd name="connsiteX5" fmla="*/ 1039491 w 6024335"/>
              <a:gd name="connsiteY5" fmla="*/ 6653411 h 6858000"/>
              <a:gd name="connsiteX6" fmla="*/ 1086710 w 6024335"/>
              <a:gd name="connsiteY6" fmla="*/ 6858000 h 6858000"/>
              <a:gd name="connsiteX7" fmla="*/ 124197 w 6024335"/>
              <a:gd name="connsiteY7" fmla="*/ 6858000 h 6858000"/>
              <a:gd name="connsiteX8" fmla="*/ 120605 w 6024335"/>
              <a:gd name="connsiteY8" fmla="*/ 6842439 h 6858000"/>
              <a:gd name="connsiteX9" fmla="*/ 0 w 6024335"/>
              <a:gd name="connsiteY9" fmla="*/ 5646058 h 6858000"/>
              <a:gd name="connsiteX10" fmla="*/ 3895228 w 6024335"/>
              <a:gd name="connsiteY10" fmla="*/ 699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24335" h="6858000">
                <a:moveTo>
                  <a:pt x="4101902" y="0"/>
                </a:moveTo>
                <a:lnTo>
                  <a:pt x="6024335" y="0"/>
                </a:lnTo>
                <a:lnTo>
                  <a:pt x="6024335" y="649882"/>
                </a:lnTo>
                <a:lnTo>
                  <a:pt x="5936342" y="647657"/>
                </a:lnTo>
                <a:cubicBezTo>
                  <a:pt x="3175801" y="647657"/>
                  <a:pt x="937942" y="2885517"/>
                  <a:pt x="937942" y="5646058"/>
                </a:cubicBezTo>
                <a:cubicBezTo>
                  <a:pt x="937942" y="5991126"/>
                  <a:pt x="972908" y="6328027"/>
                  <a:pt x="1039491" y="6653411"/>
                </a:cubicBezTo>
                <a:lnTo>
                  <a:pt x="1086710" y="6858000"/>
                </a:lnTo>
                <a:lnTo>
                  <a:pt x="124197" y="6858000"/>
                </a:lnTo>
                <a:lnTo>
                  <a:pt x="120605" y="6842439"/>
                </a:lnTo>
                <a:cubicBezTo>
                  <a:pt x="41528" y="6455997"/>
                  <a:pt x="0" y="6055877"/>
                  <a:pt x="0" y="5646058"/>
                </a:cubicBezTo>
                <a:cubicBezTo>
                  <a:pt x="0" y="3084690"/>
                  <a:pt x="1622186" y="902203"/>
                  <a:pt x="3895228" y="699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99FF2D0-D6C3-1E3B-0330-CB76AE633C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29204" y="647658"/>
            <a:ext cx="3814796" cy="6210342"/>
          </a:xfrm>
          <a:custGeom>
            <a:avLst/>
            <a:gdLst>
              <a:gd name="connsiteX0" fmla="*/ 4998401 w 5086394"/>
              <a:gd name="connsiteY0" fmla="*/ 0 h 6210342"/>
              <a:gd name="connsiteX1" fmla="*/ 5086394 w 5086394"/>
              <a:gd name="connsiteY1" fmla="*/ 2225 h 6210342"/>
              <a:gd name="connsiteX2" fmla="*/ 5086394 w 5086394"/>
              <a:gd name="connsiteY2" fmla="*/ 6210342 h 6210342"/>
              <a:gd name="connsiteX3" fmla="*/ 148769 w 5086394"/>
              <a:gd name="connsiteY3" fmla="*/ 6210342 h 6210342"/>
              <a:gd name="connsiteX4" fmla="*/ 101550 w 5086394"/>
              <a:gd name="connsiteY4" fmla="*/ 6005753 h 6210342"/>
              <a:gd name="connsiteX5" fmla="*/ 0 w 5086394"/>
              <a:gd name="connsiteY5" fmla="*/ 4998401 h 6210342"/>
              <a:gd name="connsiteX6" fmla="*/ 4998401 w 5086394"/>
              <a:gd name="connsiteY6" fmla="*/ 0 h 621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6394" h="6210342">
                <a:moveTo>
                  <a:pt x="4998401" y="0"/>
                </a:moveTo>
                <a:lnTo>
                  <a:pt x="5086394" y="2225"/>
                </a:lnTo>
                <a:lnTo>
                  <a:pt x="5086394" y="6210342"/>
                </a:lnTo>
                <a:lnTo>
                  <a:pt x="148769" y="6210342"/>
                </a:lnTo>
                <a:lnTo>
                  <a:pt x="101550" y="6005753"/>
                </a:lnTo>
                <a:cubicBezTo>
                  <a:pt x="34967" y="5680370"/>
                  <a:pt x="0" y="5343469"/>
                  <a:pt x="0" y="4998401"/>
                </a:cubicBezTo>
                <a:cubicBezTo>
                  <a:pt x="0" y="2237860"/>
                  <a:pt x="2237860" y="0"/>
                  <a:pt x="4998401" y="0"/>
                </a:cubicBez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761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1141B57-847C-71C1-30CB-62A841B8B06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6251" y="1771372"/>
            <a:ext cx="2553656" cy="3404875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7663CED0-32E0-49CE-C67B-480C5D7E7E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250" y="5402120"/>
            <a:ext cx="2553656" cy="365126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7133576-F85F-FA2E-FFAD-60DF435AFA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250" y="5774126"/>
            <a:ext cx="2553656" cy="36512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B7EA4AC8-1D05-3D1F-01E5-6C65A824236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3836853" y="1852286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A974CB-C98F-35EC-D83A-48380A1041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444535" y="3217583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2A95964-A47F-2F62-9759-FCCC962CFB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44535" y="3528873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5230CCEA-1C66-3E0C-4CE3-036DF69CEBC7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836853" y="4158257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FAA008D5-1A1A-7E31-44CC-C6B650E52E9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444535" y="5523554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435AE29-1B91-3C14-5CBD-0B3A6836D91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444535" y="5834844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42E20612-D19D-FC21-98C7-C21EA4C2E47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654729" y="1852286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D3AD4AD2-C80D-22DE-901A-FF4AAE1829A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262411" y="3217583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08DD7ED-F39D-C37B-0C46-156A87C1DDA7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262411" y="3528873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076A992E-BF0E-D77A-D947-E92E21446696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654729" y="4158257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44DEF2B5-D947-F90F-0B3A-CB8EE008D6A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62411" y="5523554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0F2FEE4-EC0D-D896-3451-667074BBB570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262411" y="5834844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2" name="Picture Placeholder 7">
            <a:extLst>
              <a:ext uri="{FF2B5EF4-FFF2-40B4-BE49-F238E27FC236}">
                <a16:creationId xmlns:a16="http://schemas.microsoft.com/office/drawing/2014/main" id="{54ED9C15-2F6A-7F73-3245-CEDE1DAF3F91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472606" y="1852286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0E0A0BC4-09BB-DF15-1AEC-1017DEDEFD1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080288" y="3217583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A23B813D-5DC2-FC15-E86F-5672CE65E56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080288" y="3528873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5" name="Picture Placeholder 7">
            <a:extLst>
              <a:ext uri="{FF2B5EF4-FFF2-40B4-BE49-F238E27FC236}">
                <a16:creationId xmlns:a16="http://schemas.microsoft.com/office/drawing/2014/main" id="{4AF94685-6453-768E-EB64-8966BD8D8509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7472606" y="4158257"/>
            <a:ext cx="840927" cy="1121236"/>
          </a:xfrm>
          <a:prstGeom prst="ellipse">
            <a:avLst/>
          </a:prstGeom>
          <a:ln w="127000" cap="rnd">
            <a:solidFill>
              <a:schemeClr val="accent1"/>
            </a:solidFill>
            <a:miter lim="800000"/>
          </a:ln>
        </p:spPr>
        <p:txBody>
          <a:bodyPr>
            <a:normAutofit/>
          </a:bodyPr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7BA4B1FA-7F00-5D9E-7301-561C52EDF5E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080288" y="5523554"/>
            <a:ext cx="1625562" cy="3044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FC92B992-AE3D-9507-1850-93461934760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080288" y="5834844"/>
            <a:ext cx="1625562" cy="304409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526434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6F24B-B52B-5038-076E-A688B7BA3FD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440532" y="1828800"/>
            <a:ext cx="8265319" cy="4178300"/>
          </a:xfrm>
        </p:spPr>
        <p:txBody>
          <a:bodyPr>
            <a:normAutofit/>
          </a:bodyPr>
          <a:lstStyle>
            <a:lvl1pPr marL="171450" indent="-171450">
              <a:buClr>
                <a:schemeClr val="accent1"/>
              </a:buClr>
              <a:buFont typeface="Segoe UI" panose="020B0502040204020203" pitchFamily="34" charset="0"/>
              <a:buChar char="●"/>
              <a:defRPr sz="1350">
                <a:solidFill>
                  <a:schemeClr val="tx1"/>
                </a:solidFill>
              </a:defRPr>
            </a:lvl1pPr>
            <a:lvl2pPr marL="514350" indent="-171450">
              <a:buClr>
                <a:schemeClr val="accent1"/>
              </a:buClr>
              <a:buFont typeface="Segoe UI" panose="020B0502040204020203" pitchFamily="34" charset="0"/>
              <a:buChar char="●"/>
              <a:defRPr sz="1200">
                <a:solidFill>
                  <a:schemeClr val="tx1"/>
                </a:solidFill>
              </a:defRPr>
            </a:lvl2pPr>
            <a:lvl3pPr marL="857250" indent="-171450">
              <a:buClr>
                <a:schemeClr val="accent1"/>
              </a:buClr>
              <a:buFont typeface="Segoe UI" panose="020B0502040204020203" pitchFamily="34" charset="0"/>
              <a:buChar char="●"/>
              <a:defRPr sz="1050">
                <a:solidFill>
                  <a:schemeClr val="tx1"/>
                </a:solidFill>
              </a:defRPr>
            </a:lvl3pPr>
            <a:lvl4pPr marL="1200150" indent="-171450">
              <a:buClr>
                <a:schemeClr val="accent1"/>
              </a:buClr>
              <a:buFont typeface="Segoe UI" panose="020B0502040204020203" pitchFamily="34" charset="0"/>
              <a:buChar char="●"/>
              <a:defRPr sz="900">
                <a:solidFill>
                  <a:schemeClr val="tx1"/>
                </a:solidFill>
              </a:defRPr>
            </a:lvl4pPr>
            <a:lvl5pPr marL="1543050" indent="-171450">
              <a:buClr>
                <a:schemeClr val="accent1"/>
              </a:buClr>
              <a:buFont typeface="Segoe UI" panose="020B0502040204020203" pitchFamily="34" charset="0"/>
              <a:buChar char="●"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609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1" y="841830"/>
            <a:ext cx="8262938" cy="1074055"/>
          </a:xfrm>
        </p:spPr>
        <p:txBody>
          <a:bodyPr anchor="ctr">
            <a:noAutofit/>
          </a:bodyPr>
          <a:lstStyle>
            <a:lvl1pPr algn="ct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4083248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633054F-E544-4D61-E0ED-B2998B43A3A4}"/>
              </a:ext>
            </a:extLst>
          </p:cNvPr>
          <p:cNvSpPr/>
          <p:nvPr userDrawn="1"/>
        </p:nvSpPr>
        <p:spPr>
          <a:xfrm rot="5400000" flipV="1">
            <a:off x="3854847" y="5065118"/>
            <a:ext cx="1434306" cy="2151459"/>
          </a:xfrm>
          <a:custGeom>
            <a:avLst/>
            <a:gdLst>
              <a:gd name="connsiteX0" fmla="*/ 1434306 w 1434306"/>
              <a:gd name="connsiteY0" fmla="*/ 0 h 2868612"/>
              <a:gd name="connsiteX1" fmla="*/ 1434306 w 1434306"/>
              <a:gd name="connsiteY1" fmla="*/ 717153 h 2868612"/>
              <a:gd name="connsiteX2" fmla="*/ 717153 w 1434306"/>
              <a:gd name="connsiteY2" fmla="*/ 1434306 h 2868612"/>
              <a:gd name="connsiteX3" fmla="*/ 1434306 w 1434306"/>
              <a:gd name="connsiteY3" fmla="*/ 2151459 h 2868612"/>
              <a:gd name="connsiteX4" fmla="*/ 1434306 w 1434306"/>
              <a:gd name="connsiteY4" fmla="*/ 2868612 h 2868612"/>
              <a:gd name="connsiteX5" fmla="*/ 0 w 1434306"/>
              <a:gd name="connsiteY5" fmla="*/ 1434306 h 2868612"/>
              <a:gd name="connsiteX6" fmla="*/ 1434306 w 1434306"/>
              <a:gd name="connsiteY6" fmla="*/ 0 h 286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4306" h="2868612">
                <a:moveTo>
                  <a:pt x="1434306" y="0"/>
                </a:moveTo>
                <a:lnTo>
                  <a:pt x="1434306" y="717153"/>
                </a:lnTo>
                <a:cubicBezTo>
                  <a:pt x="1038236" y="717153"/>
                  <a:pt x="717153" y="1038236"/>
                  <a:pt x="717153" y="1434306"/>
                </a:cubicBezTo>
                <a:cubicBezTo>
                  <a:pt x="717153" y="1830377"/>
                  <a:pt x="1038236" y="2151459"/>
                  <a:pt x="1434306" y="2151459"/>
                </a:cubicBezTo>
                <a:lnTo>
                  <a:pt x="1434306" y="2868612"/>
                </a:lnTo>
                <a:cubicBezTo>
                  <a:pt x="642160" y="2868612"/>
                  <a:pt x="0" y="2226452"/>
                  <a:pt x="0" y="1434306"/>
                </a:cubicBezTo>
                <a:cubicBezTo>
                  <a:pt x="0" y="642160"/>
                  <a:pt x="642160" y="0"/>
                  <a:pt x="14343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A42EFFD-F99C-748A-CCAF-C7CFCBEA13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1" y="2133598"/>
            <a:ext cx="8262938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942E10A-74AE-1070-1FC8-D185A0EB0D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1" y="2920997"/>
            <a:ext cx="8262938" cy="2103672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028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851018"/>
            <a:ext cx="4131469" cy="1523766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3786" y="2641601"/>
            <a:ext cx="4129682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B7A0748-EFF1-B3CD-6228-FAC9FBB26C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3786" y="3429000"/>
            <a:ext cx="4129682" cy="284479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2" y="1"/>
            <a:ext cx="3378994" cy="6857999"/>
          </a:xfrm>
          <a:custGeom>
            <a:avLst/>
            <a:gdLst>
              <a:gd name="connsiteX0" fmla="*/ 1730662 w 4505325"/>
              <a:gd name="connsiteY0" fmla="*/ 5842000 h 6857999"/>
              <a:gd name="connsiteX1" fmla="*/ 1712662 w 4505325"/>
              <a:gd name="connsiteY1" fmla="*/ 5860000 h 6857999"/>
              <a:gd name="connsiteX2" fmla="*/ 1730662 w 4505325"/>
              <a:gd name="connsiteY2" fmla="*/ 5878000 h 6857999"/>
              <a:gd name="connsiteX3" fmla="*/ 2774662 w 4505325"/>
              <a:gd name="connsiteY3" fmla="*/ 5878000 h 6857999"/>
              <a:gd name="connsiteX4" fmla="*/ 2792662 w 4505325"/>
              <a:gd name="connsiteY4" fmla="*/ 5860000 h 6857999"/>
              <a:gd name="connsiteX5" fmla="*/ 2774662 w 4505325"/>
              <a:gd name="connsiteY5" fmla="*/ 5842000 h 6857999"/>
              <a:gd name="connsiteX6" fmla="*/ 0 w 4505325"/>
              <a:gd name="connsiteY6" fmla="*/ 0 h 6857999"/>
              <a:gd name="connsiteX7" fmla="*/ 4505325 w 4505325"/>
              <a:gd name="connsiteY7" fmla="*/ 0 h 6857999"/>
              <a:gd name="connsiteX8" fmla="*/ 4505325 w 4505325"/>
              <a:gd name="connsiteY8" fmla="*/ 6857999 h 6857999"/>
              <a:gd name="connsiteX9" fmla="*/ 0 w 4505325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857999">
                <a:moveTo>
                  <a:pt x="1730662" y="5842000"/>
                </a:moveTo>
                <a:cubicBezTo>
                  <a:pt x="1720721" y="5842000"/>
                  <a:pt x="1712662" y="5850059"/>
                  <a:pt x="1712662" y="5860000"/>
                </a:cubicBezTo>
                <a:cubicBezTo>
                  <a:pt x="1712662" y="5869941"/>
                  <a:pt x="1720721" y="5878000"/>
                  <a:pt x="1730662" y="5878000"/>
                </a:cubicBezTo>
                <a:lnTo>
                  <a:pt x="2774662" y="5878000"/>
                </a:lnTo>
                <a:cubicBezTo>
                  <a:pt x="2784603" y="5878000"/>
                  <a:pt x="2792662" y="5869941"/>
                  <a:pt x="2792662" y="5860000"/>
                </a:cubicBezTo>
                <a:cubicBezTo>
                  <a:pt x="2792662" y="5850059"/>
                  <a:pt x="2784603" y="5842000"/>
                  <a:pt x="2774662" y="5842000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15775-A6EC-BF3A-8579-BE839D483415}"/>
              </a:ext>
            </a:extLst>
          </p:cNvPr>
          <p:cNvCxnSpPr>
            <a:cxnSpLocks/>
          </p:cNvCxnSpPr>
          <p:nvPr userDrawn="1"/>
        </p:nvCxnSpPr>
        <p:spPr>
          <a:xfrm>
            <a:off x="4669631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496376-5D4A-4202-4082-1CC2238233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85757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860487"/>
            <a:ext cx="4131468" cy="2011385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318" y="851020"/>
            <a:ext cx="3929657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8B7A0748-EFF1-B3CD-6228-FAC9FBB26C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2318" y="1638419"/>
            <a:ext cx="3929657" cy="463538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C15775-A6EC-BF3A-8579-BE839D483415}"/>
              </a:ext>
            </a:extLst>
          </p:cNvPr>
          <p:cNvCxnSpPr>
            <a:cxnSpLocks/>
          </p:cNvCxnSpPr>
          <p:nvPr userDrawn="1"/>
        </p:nvCxnSpPr>
        <p:spPr>
          <a:xfrm>
            <a:off x="4669631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9496376-5D4A-4202-4082-1CC22382331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772A1BE6-7B28-C7AC-8A21-A73CB0C6EC48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572000" y="3010014"/>
            <a:ext cx="4131469" cy="3070053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755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7CB83E-8A08-B74C-0812-A0922B306BD1}"/>
              </a:ext>
            </a:extLst>
          </p:cNvPr>
          <p:cNvSpPr/>
          <p:nvPr userDrawn="1"/>
        </p:nvSpPr>
        <p:spPr>
          <a:xfrm>
            <a:off x="4572000" y="3429000"/>
            <a:ext cx="4572000" cy="284479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3810007"/>
            <a:ext cx="3378994" cy="2193803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00" y="3549651"/>
            <a:ext cx="4055268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AF2F1F4-2FFE-30A6-37F3-6223BA3FD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8200" y="4337050"/>
            <a:ext cx="4055268" cy="181609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2" y="1"/>
            <a:ext cx="2619375" cy="3428999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E53EB784-4D2B-C579-0B98-028D1B06AC5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871096" y="0"/>
            <a:ext cx="2272904" cy="3429000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202186" y="601490"/>
            <a:ext cx="3522464" cy="7267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12C0DC4-2F56-8AAE-8126-879F82A734D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202186" y="1388889"/>
            <a:ext cx="3522464" cy="181609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09234C-9C6A-058B-B1AB-F1FE0FD7784A}"/>
              </a:ext>
            </a:extLst>
          </p:cNvPr>
          <p:cNvCxnSpPr>
            <a:cxnSpLocks/>
          </p:cNvCxnSpPr>
          <p:nvPr userDrawn="1"/>
        </p:nvCxnSpPr>
        <p:spPr>
          <a:xfrm>
            <a:off x="546496" y="6273798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5BA63B55-DAB8-2710-1F43-DF44E8E2A7F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05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7D055E-C9A9-EE5C-39DA-14E11BB40CF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326857" y="0"/>
            <a:ext cx="3378994" cy="6273800"/>
          </a:xfrm>
          <a:custGeom>
            <a:avLst/>
            <a:gdLst>
              <a:gd name="connsiteX0" fmla="*/ 1730662 w 4505325"/>
              <a:gd name="connsiteY0" fmla="*/ 5257801 h 6273800"/>
              <a:gd name="connsiteX1" fmla="*/ 1712662 w 4505325"/>
              <a:gd name="connsiteY1" fmla="*/ 5275801 h 6273800"/>
              <a:gd name="connsiteX2" fmla="*/ 1730662 w 4505325"/>
              <a:gd name="connsiteY2" fmla="*/ 5293801 h 6273800"/>
              <a:gd name="connsiteX3" fmla="*/ 2774662 w 4505325"/>
              <a:gd name="connsiteY3" fmla="*/ 5293801 h 6273800"/>
              <a:gd name="connsiteX4" fmla="*/ 2792662 w 4505325"/>
              <a:gd name="connsiteY4" fmla="*/ 5275801 h 6273800"/>
              <a:gd name="connsiteX5" fmla="*/ 2774662 w 4505325"/>
              <a:gd name="connsiteY5" fmla="*/ 5257801 h 6273800"/>
              <a:gd name="connsiteX6" fmla="*/ 0 w 4505325"/>
              <a:gd name="connsiteY6" fmla="*/ 0 h 6273800"/>
              <a:gd name="connsiteX7" fmla="*/ 4505325 w 4505325"/>
              <a:gd name="connsiteY7" fmla="*/ 0 h 6273800"/>
              <a:gd name="connsiteX8" fmla="*/ 4505325 w 4505325"/>
              <a:gd name="connsiteY8" fmla="*/ 6273800 h 6273800"/>
              <a:gd name="connsiteX9" fmla="*/ 0 w 4505325"/>
              <a:gd name="connsiteY9" fmla="*/ 6273800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273800">
                <a:moveTo>
                  <a:pt x="1730662" y="5257801"/>
                </a:moveTo>
                <a:cubicBezTo>
                  <a:pt x="1720721" y="5257801"/>
                  <a:pt x="1712662" y="5265860"/>
                  <a:pt x="1712662" y="5275801"/>
                </a:cubicBezTo>
                <a:cubicBezTo>
                  <a:pt x="1712662" y="5285742"/>
                  <a:pt x="1720721" y="5293801"/>
                  <a:pt x="1730662" y="5293801"/>
                </a:cubicBezTo>
                <a:lnTo>
                  <a:pt x="2774662" y="5293801"/>
                </a:lnTo>
                <a:cubicBezTo>
                  <a:pt x="2784603" y="5293801"/>
                  <a:pt x="2792662" y="5285742"/>
                  <a:pt x="2792662" y="5275801"/>
                </a:cubicBezTo>
                <a:cubicBezTo>
                  <a:pt x="2792662" y="5265860"/>
                  <a:pt x="2784603" y="5257801"/>
                  <a:pt x="2774662" y="5257801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273800"/>
                </a:lnTo>
                <a:lnTo>
                  <a:pt x="0" y="627380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4131469" cy="1523766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641601"/>
            <a:ext cx="412968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5015BDD-8D9A-2548-FB01-A170E886F7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0532" y="3075824"/>
            <a:ext cx="4129682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0532" y="4585802"/>
            <a:ext cx="412968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0BAD104-0E26-8427-05BF-7DBE1C05143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0532" y="5020026"/>
            <a:ext cx="4129682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76C33-DD27-0033-43BB-9E35F3B2FB47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AB34063-AEEB-42D0-22ED-99BE46FA999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05248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381628"/>
            <a:ext cx="8265319" cy="892173"/>
          </a:xfrm>
        </p:spPr>
        <p:txBody>
          <a:bodyPr anchor="ctr">
            <a:noAutofit/>
          </a:bodyPr>
          <a:lstStyle>
            <a:lvl1pPr algn="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1EBF-3523-880A-C49C-9F23A07789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1" y="1"/>
            <a:ext cx="8262936" cy="2514600"/>
          </a:xfrm>
          <a:custGeom>
            <a:avLst/>
            <a:gdLst>
              <a:gd name="connsiteX0" fmla="*/ 0 w 9575798"/>
              <a:gd name="connsiteY0" fmla="*/ 0 h 2514600"/>
              <a:gd name="connsiteX1" fmla="*/ 9575798 w 9575798"/>
              <a:gd name="connsiteY1" fmla="*/ 0 h 2514600"/>
              <a:gd name="connsiteX2" fmla="*/ 9575798 w 9575798"/>
              <a:gd name="connsiteY2" fmla="*/ 2399962 h 2514600"/>
              <a:gd name="connsiteX3" fmla="*/ 9461160 w 9575798"/>
              <a:gd name="connsiteY3" fmla="*/ 2514600 h 2514600"/>
              <a:gd name="connsiteX4" fmla="*/ 114637 w 9575798"/>
              <a:gd name="connsiteY4" fmla="*/ 2514600 h 2514600"/>
              <a:gd name="connsiteX5" fmla="*/ 9008 w 9575798"/>
              <a:gd name="connsiteY5" fmla="*/ 2444584 h 2514600"/>
              <a:gd name="connsiteX6" fmla="*/ 0 w 9575798"/>
              <a:gd name="connsiteY6" fmla="*/ 239996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75798" h="2514600">
                <a:moveTo>
                  <a:pt x="0" y="0"/>
                </a:moveTo>
                <a:lnTo>
                  <a:pt x="9575798" y="0"/>
                </a:lnTo>
                <a:lnTo>
                  <a:pt x="9575798" y="2399962"/>
                </a:lnTo>
                <a:cubicBezTo>
                  <a:pt x="9575798" y="2463275"/>
                  <a:pt x="9524473" y="2514600"/>
                  <a:pt x="9461160" y="2514600"/>
                </a:cubicBezTo>
                <a:lnTo>
                  <a:pt x="114637" y="2514600"/>
                </a:lnTo>
                <a:cubicBezTo>
                  <a:pt x="67152" y="2514600"/>
                  <a:pt x="26411" y="2485730"/>
                  <a:pt x="9008" y="2444584"/>
                </a:cubicBezTo>
                <a:lnTo>
                  <a:pt x="0" y="2399967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2646366"/>
            <a:ext cx="3974306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D04B5E6-8EB5-1811-CD13-CC29BF2BA24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2913" y="3433766"/>
            <a:ext cx="3974306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48D4A2-00B5-4148-A51F-C141C2676B7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731544" y="2646366"/>
            <a:ext cx="3974306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A36B5C56-19F9-F146-FE4E-E5F3B45EC26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31544" y="3433766"/>
            <a:ext cx="3974306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1B4D78-3858-5A09-FDFE-4F9444E17AED}"/>
              </a:ext>
            </a:extLst>
          </p:cNvPr>
          <p:cNvCxnSpPr>
            <a:cxnSpLocks/>
          </p:cNvCxnSpPr>
          <p:nvPr userDrawn="1"/>
        </p:nvCxnSpPr>
        <p:spPr>
          <a:xfrm>
            <a:off x="7639645" y="62738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0CAD1DA-833E-B132-6744-391B43CBC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596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7CB83E-8A08-B74C-0812-A0922B306BD1}"/>
              </a:ext>
            </a:extLst>
          </p:cNvPr>
          <p:cNvSpPr/>
          <p:nvPr userDrawn="1"/>
        </p:nvSpPr>
        <p:spPr>
          <a:xfrm>
            <a:off x="4572000" y="2667002"/>
            <a:ext cx="4572000" cy="3606797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3810007"/>
            <a:ext cx="3378994" cy="2193803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0F669A5-F446-3ECB-6DC0-C2BB60C063AD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2" y="1"/>
            <a:ext cx="3378993" cy="3428999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27FF910-3C1B-1D57-0A5D-4A8D4D0FDCE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1075" y="584201"/>
            <a:ext cx="3912393" cy="40134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BF3EB48-5669-8F94-81A8-738907913BA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791075" y="1046223"/>
            <a:ext cx="3912393" cy="140170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B0602593-3FD5-2824-785B-88B073D74C6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91075" y="2879726"/>
            <a:ext cx="3912393" cy="401347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166B14B-64B2-A6CC-DAF7-64D36F0241D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91075" y="3341746"/>
            <a:ext cx="3912393" cy="266206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E90607B-0536-1645-7901-6E9571DD5CDE}"/>
              </a:ext>
            </a:extLst>
          </p:cNvPr>
          <p:cNvCxnSpPr>
            <a:cxnSpLocks/>
          </p:cNvCxnSpPr>
          <p:nvPr userDrawn="1"/>
        </p:nvCxnSpPr>
        <p:spPr>
          <a:xfrm>
            <a:off x="546496" y="6273798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1B8197D-FC71-9A1F-37D1-568CDDFD389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53544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C75B57-5EEA-8A0D-47F4-8344664342C9}"/>
              </a:ext>
            </a:extLst>
          </p:cNvPr>
          <p:cNvSpPr/>
          <p:nvPr userDrawn="1"/>
        </p:nvSpPr>
        <p:spPr>
          <a:xfrm>
            <a:off x="5326857" y="0"/>
            <a:ext cx="3378994" cy="6858000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noFill/>
          </a:ln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C394CF-2484-40DB-42EF-9D7B33A28C54}"/>
              </a:ext>
            </a:extLst>
          </p:cNvPr>
          <p:cNvSpPr/>
          <p:nvPr userDrawn="1"/>
        </p:nvSpPr>
        <p:spPr>
          <a:xfrm>
            <a:off x="440532" y="4483217"/>
            <a:ext cx="4131469" cy="1790581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noFill/>
          </a:ln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7D055E-C9A9-EE5C-39DA-14E11BB40CF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403056" y="712507"/>
            <a:ext cx="3226595" cy="543298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4131469" cy="1523766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2641601"/>
            <a:ext cx="4129682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2AC3DDC-97AF-F49F-288E-8B6A146B8C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0532" y="3075824"/>
            <a:ext cx="4129682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4350" y="4547702"/>
            <a:ext cx="3990976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4CE03F3-36E6-2AB6-3ED8-6C5B6F1A55C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14350" y="4981926"/>
            <a:ext cx="3990976" cy="123265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BFE368-0910-5C9D-68C2-22B37F2F2EC3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FE6FC033-E270-5631-4295-72CDBF5C27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01740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8CE06E-6EE8-021D-4D10-31E4EAD98B9F}"/>
              </a:ext>
            </a:extLst>
          </p:cNvPr>
          <p:cNvSpPr/>
          <p:nvPr userDrawn="1"/>
        </p:nvSpPr>
        <p:spPr>
          <a:xfrm>
            <a:off x="1" y="584201"/>
            <a:ext cx="9143999" cy="56895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D486032-4A67-F569-B840-D3D89374FCCF}"/>
              </a:ext>
            </a:extLst>
          </p:cNvPr>
          <p:cNvSpPr/>
          <p:nvPr userDrawn="1"/>
        </p:nvSpPr>
        <p:spPr>
          <a:xfrm>
            <a:off x="1" y="581482"/>
            <a:ext cx="1414462" cy="188594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1" y="6273800"/>
            <a:ext cx="9143999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1" y="1"/>
            <a:ext cx="9143999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/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1736272" y="-2315029"/>
            <a:ext cx="3701144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92484F-C535-ED81-C367-2E6A0CF6A929}"/>
              </a:ext>
            </a:extLst>
          </p:cNvPr>
          <p:cNvSpPr/>
          <p:nvPr userDrawn="1"/>
        </p:nvSpPr>
        <p:spPr>
          <a:xfrm flipH="1" flipV="1">
            <a:off x="7729539" y="4398222"/>
            <a:ext cx="1414462" cy="188594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1367368"/>
            <a:ext cx="8262937" cy="3041227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736" y="4651832"/>
            <a:ext cx="825810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736" y="5077633"/>
            <a:ext cx="8258102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200" dirty="0">
                <a:solidFill>
                  <a:schemeClr val="bg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59787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DD30B-6079-4803-8942-3840E4083FF6}"/>
              </a:ext>
            </a:extLst>
          </p:cNvPr>
          <p:cNvSpPr/>
          <p:nvPr userDrawn="1"/>
        </p:nvSpPr>
        <p:spPr>
          <a:xfrm>
            <a:off x="440532" y="3429000"/>
            <a:ext cx="4131469" cy="284479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1" y="1851378"/>
            <a:ext cx="8262938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DC26EF76-37FE-ACC9-88B5-CE8898871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531" y="2285602"/>
            <a:ext cx="8262938" cy="1079901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909" y="3603884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2BD439A-677C-AEE4-8E15-00F3F4E9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1909" y="4038108"/>
            <a:ext cx="3988714" cy="20798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FF961-1594-315C-2A0F-1E80E3CAFED5}"/>
              </a:ext>
            </a:extLst>
          </p:cNvPr>
          <p:cNvSpPr/>
          <p:nvPr userDrawn="1"/>
        </p:nvSpPr>
        <p:spPr>
          <a:xfrm>
            <a:off x="4572000" y="3429000"/>
            <a:ext cx="4131469" cy="284479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E1C478E2-C5E6-84B8-7C80-C03B3191E33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43378" y="3603884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0B654EC-3E44-9F61-F562-9F63FD0624D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43378" y="4038108"/>
            <a:ext cx="3988714" cy="20798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47AE364-288B-E529-C420-04502375673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180535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5381628"/>
            <a:ext cx="8265319" cy="892173"/>
          </a:xfrm>
        </p:spPr>
        <p:txBody>
          <a:bodyPr anchor="ctr">
            <a:noAutofit/>
          </a:bodyPr>
          <a:lstStyle>
            <a:lvl1pPr algn="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401EBF-3523-880A-C49C-9F23A07789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1" y="1"/>
            <a:ext cx="8262936" cy="2514600"/>
          </a:xfrm>
          <a:custGeom>
            <a:avLst/>
            <a:gdLst>
              <a:gd name="connsiteX0" fmla="*/ 0 w 9575798"/>
              <a:gd name="connsiteY0" fmla="*/ 0 h 2514600"/>
              <a:gd name="connsiteX1" fmla="*/ 9575798 w 9575798"/>
              <a:gd name="connsiteY1" fmla="*/ 0 h 2514600"/>
              <a:gd name="connsiteX2" fmla="*/ 9575798 w 9575798"/>
              <a:gd name="connsiteY2" fmla="*/ 2399962 h 2514600"/>
              <a:gd name="connsiteX3" fmla="*/ 9461160 w 9575798"/>
              <a:gd name="connsiteY3" fmla="*/ 2514600 h 2514600"/>
              <a:gd name="connsiteX4" fmla="*/ 114637 w 9575798"/>
              <a:gd name="connsiteY4" fmla="*/ 2514600 h 2514600"/>
              <a:gd name="connsiteX5" fmla="*/ 9008 w 9575798"/>
              <a:gd name="connsiteY5" fmla="*/ 2444584 h 2514600"/>
              <a:gd name="connsiteX6" fmla="*/ 0 w 9575798"/>
              <a:gd name="connsiteY6" fmla="*/ 2399967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75798" h="2514600">
                <a:moveTo>
                  <a:pt x="0" y="0"/>
                </a:moveTo>
                <a:lnTo>
                  <a:pt x="9575798" y="0"/>
                </a:lnTo>
                <a:lnTo>
                  <a:pt x="9575798" y="2399962"/>
                </a:lnTo>
                <a:cubicBezTo>
                  <a:pt x="9575798" y="2463275"/>
                  <a:pt x="9524473" y="2514600"/>
                  <a:pt x="9461160" y="2514600"/>
                </a:cubicBezTo>
                <a:lnTo>
                  <a:pt x="114637" y="2514600"/>
                </a:lnTo>
                <a:cubicBezTo>
                  <a:pt x="67152" y="2514600"/>
                  <a:pt x="26411" y="2485730"/>
                  <a:pt x="9008" y="2444584"/>
                </a:cubicBezTo>
                <a:lnTo>
                  <a:pt x="0" y="2399967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C0D6ED52-ABE8-CCCA-8BBE-D66E142092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42913" y="2646366"/>
            <a:ext cx="2497931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33F399-350A-FF3E-B5F5-33173A8CE97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2913" y="3433766"/>
            <a:ext cx="2497931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697EC274-F55A-6DE1-834A-B635B32C892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323035" y="2646366"/>
            <a:ext cx="2497931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1E1F65C-D836-6619-E899-82E7D51D44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23035" y="3433766"/>
            <a:ext cx="2497931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3FAA26B9-D633-A56B-DA6F-3EF02AAF7A6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03157" y="2646366"/>
            <a:ext cx="2497931" cy="726725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4A871B-8B37-A84C-FE71-2F1B3BB9347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203157" y="3433766"/>
            <a:ext cx="2497931" cy="168269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65D4A-698B-45D2-08A8-E85B30D571C0}"/>
              </a:ext>
            </a:extLst>
          </p:cNvPr>
          <p:cNvCxnSpPr>
            <a:cxnSpLocks/>
          </p:cNvCxnSpPr>
          <p:nvPr userDrawn="1"/>
        </p:nvCxnSpPr>
        <p:spPr>
          <a:xfrm>
            <a:off x="7639645" y="62738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CC7D337-D996-2C09-2B95-21E43CC5522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16994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55437BEA-3FBC-7E9B-E907-F750AFD739A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2506267" y="3227504"/>
            <a:ext cx="1974056" cy="3630499"/>
          </a:xfrm>
          <a:custGeom>
            <a:avLst/>
            <a:gdLst>
              <a:gd name="connsiteX0" fmla="*/ 114837 w 2632075"/>
              <a:gd name="connsiteY0" fmla="*/ 0 h 3630499"/>
              <a:gd name="connsiteX1" fmla="*/ 2517238 w 2632075"/>
              <a:gd name="connsiteY1" fmla="*/ 0 h 3630499"/>
              <a:gd name="connsiteX2" fmla="*/ 2632075 w 2632075"/>
              <a:gd name="connsiteY2" fmla="*/ 114837 h 3630499"/>
              <a:gd name="connsiteX3" fmla="*/ 2632075 w 2632075"/>
              <a:gd name="connsiteY3" fmla="*/ 3630499 h 3630499"/>
              <a:gd name="connsiteX4" fmla="*/ 0 w 2632075"/>
              <a:gd name="connsiteY4" fmla="*/ 3630499 h 3630499"/>
              <a:gd name="connsiteX5" fmla="*/ 0 w 2632075"/>
              <a:gd name="connsiteY5" fmla="*/ 114837 h 3630499"/>
              <a:gd name="connsiteX6" fmla="*/ 114837 w 2632075"/>
              <a:gd name="connsiteY6" fmla="*/ 0 h 36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075" h="3630499">
                <a:moveTo>
                  <a:pt x="114837" y="0"/>
                </a:moveTo>
                <a:lnTo>
                  <a:pt x="2517238" y="0"/>
                </a:lnTo>
                <a:cubicBezTo>
                  <a:pt x="2580661" y="0"/>
                  <a:pt x="2632075" y="51414"/>
                  <a:pt x="2632075" y="114837"/>
                </a:cubicBezTo>
                <a:lnTo>
                  <a:pt x="2632075" y="3630499"/>
                </a:lnTo>
                <a:lnTo>
                  <a:pt x="0" y="3630499"/>
                </a:lnTo>
                <a:lnTo>
                  <a:pt x="0" y="114837"/>
                </a:lnTo>
                <a:cubicBezTo>
                  <a:pt x="0" y="51414"/>
                  <a:pt x="51414" y="0"/>
                  <a:pt x="114837" y="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B7F224-FDC0-6AE3-1DF4-AEED04671276}"/>
              </a:ext>
            </a:extLst>
          </p:cNvPr>
          <p:cNvSpPr/>
          <p:nvPr userDrawn="1"/>
        </p:nvSpPr>
        <p:spPr>
          <a:xfrm>
            <a:off x="4572000" y="2275004"/>
            <a:ext cx="4572000" cy="1369895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851018"/>
            <a:ext cx="4131469" cy="1263532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1590085-5895-A21C-604F-39575A5EA1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075" y="2381367"/>
            <a:ext cx="3912393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9B7A941-5DAA-7B4E-1357-154A47E6DE4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791075" y="2843389"/>
            <a:ext cx="3912393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F9DF074-E889-AB31-EE55-A353C51F96A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1075" y="3732329"/>
            <a:ext cx="3912393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008F337-D2BF-7110-7420-EFE7807BB0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91075" y="4194351"/>
            <a:ext cx="3912393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12A6CA19-F37B-42C8-1A6E-E53B3F4391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91075" y="5083291"/>
            <a:ext cx="3912393" cy="40134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A25572E7-9445-8235-D9C0-1CE2DE700FF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791075" y="5545313"/>
            <a:ext cx="3912393" cy="72848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034B1CA-5DB3-0002-169D-31A8936E9F4B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3" y="0"/>
            <a:ext cx="1974056" cy="3571872"/>
          </a:xfrm>
          <a:custGeom>
            <a:avLst/>
            <a:gdLst>
              <a:gd name="connsiteX0" fmla="*/ 0 w 2632075"/>
              <a:gd name="connsiteY0" fmla="*/ 0 h 3571872"/>
              <a:gd name="connsiteX1" fmla="*/ 2632075 w 2632075"/>
              <a:gd name="connsiteY1" fmla="*/ 0 h 3571872"/>
              <a:gd name="connsiteX2" fmla="*/ 2632075 w 2632075"/>
              <a:gd name="connsiteY2" fmla="*/ 3457035 h 3571872"/>
              <a:gd name="connsiteX3" fmla="*/ 2517238 w 2632075"/>
              <a:gd name="connsiteY3" fmla="*/ 3571872 h 3571872"/>
              <a:gd name="connsiteX4" fmla="*/ 114837 w 2632075"/>
              <a:gd name="connsiteY4" fmla="*/ 3571872 h 3571872"/>
              <a:gd name="connsiteX5" fmla="*/ 0 w 2632075"/>
              <a:gd name="connsiteY5" fmla="*/ 3457035 h 357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2075" h="3571872">
                <a:moveTo>
                  <a:pt x="0" y="0"/>
                </a:moveTo>
                <a:lnTo>
                  <a:pt x="2632075" y="0"/>
                </a:lnTo>
                <a:lnTo>
                  <a:pt x="2632075" y="3457035"/>
                </a:lnTo>
                <a:cubicBezTo>
                  <a:pt x="2632075" y="3520458"/>
                  <a:pt x="2580661" y="3571872"/>
                  <a:pt x="2517238" y="3571872"/>
                </a:cubicBezTo>
                <a:lnTo>
                  <a:pt x="114837" y="3571872"/>
                </a:lnTo>
                <a:cubicBezTo>
                  <a:pt x="51414" y="3571872"/>
                  <a:pt x="0" y="3520458"/>
                  <a:pt x="0" y="3457035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A4B867F-2BDA-41BB-151A-489641BBE59B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0533" y="3732327"/>
            <a:ext cx="1974056" cy="3125674"/>
          </a:xfrm>
          <a:custGeom>
            <a:avLst/>
            <a:gdLst>
              <a:gd name="connsiteX0" fmla="*/ 114837 w 2632075"/>
              <a:gd name="connsiteY0" fmla="*/ 0 h 3125674"/>
              <a:gd name="connsiteX1" fmla="*/ 2517238 w 2632075"/>
              <a:gd name="connsiteY1" fmla="*/ 0 h 3125674"/>
              <a:gd name="connsiteX2" fmla="*/ 2632075 w 2632075"/>
              <a:gd name="connsiteY2" fmla="*/ 114837 h 3125674"/>
              <a:gd name="connsiteX3" fmla="*/ 2632075 w 2632075"/>
              <a:gd name="connsiteY3" fmla="*/ 3125674 h 3125674"/>
              <a:gd name="connsiteX4" fmla="*/ 0 w 2632075"/>
              <a:gd name="connsiteY4" fmla="*/ 3125674 h 3125674"/>
              <a:gd name="connsiteX5" fmla="*/ 0 w 2632075"/>
              <a:gd name="connsiteY5" fmla="*/ 114837 h 3125674"/>
              <a:gd name="connsiteX6" fmla="*/ 114837 w 2632075"/>
              <a:gd name="connsiteY6" fmla="*/ 0 h 312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2075" h="3125674">
                <a:moveTo>
                  <a:pt x="114837" y="0"/>
                </a:moveTo>
                <a:lnTo>
                  <a:pt x="2517238" y="0"/>
                </a:lnTo>
                <a:cubicBezTo>
                  <a:pt x="2580661" y="0"/>
                  <a:pt x="2632075" y="51414"/>
                  <a:pt x="2632075" y="114837"/>
                </a:cubicBezTo>
                <a:lnTo>
                  <a:pt x="2632075" y="3125674"/>
                </a:lnTo>
                <a:lnTo>
                  <a:pt x="0" y="3125674"/>
                </a:lnTo>
                <a:lnTo>
                  <a:pt x="0" y="114837"/>
                </a:lnTo>
                <a:cubicBezTo>
                  <a:pt x="0" y="51414"/>
                  <a:pt x="51414" y="0"/>
                  <a:pt x="114837" y="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4328E889-7643-2DD9-6C44-E397438878DC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2506267" y="1"/>
            <a:ext cx="1974056" cy="3067047"/>
          </a:xfrm>
          <a:custGeom>
            <a:avLst/>
            <a:gdLst>
              <a:gd name="connsiteX0" fmla="*/ 0 w 2632075"/>
              <a:gd name="connsiteY0" fmla="*/ 0 h 3067047"/>
              <a:gd name="connsiteX1" fmla="*/ 2632075 w 2632075"/>
              <a:gd name="connsiteY1" fmla="*/ 0 h 3067047"/>
              <a:gd name="connsiteX2" fmla="*/ 2632075 w 2632075"/>
              <a:gd name="connsiteY2" fmla="*/ 2952210 h 3067047"/>
              <a:gd name="connsiteX3" fmla="*/ 2517238 w 2632075"/>
              <a:gd name="connsiteY3" fmla="*/ 3067047 h 3067047"/>
              <a:gd name="connsiteX4" fmla="*/ 114837 w 2632075"/>
              <a:gd name="connsiteY4" fmla="*/ 3067047 h 3067047"/>
              <a:gd name="connsiteX5" fmla="*/ 0 w 2632075"/>
              <a:gd name="connsiteY5" fmla="*/ 2952210 h 306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32075" h="3067047">
                <a:moveTo>
                  <a:pt x="0" y="0"/>
                </a:moveTo>
                <a:lnTo>
                  <a:pt x="2632075" y="0"/>
                </a:lnTo>
                <a:lnTo>
                  <a:pt x="2632075" y="2952210"/>
                </a:lnTo>
                <a:cubicBezTo>
                  <a:pt x="2632075" y="3015633"/>
                  <a:pt x="2580661" y="3067047"/>
                  <a:pt x="2517238" y="3067047"/>
                </a:cubicBezTo>
                <a:lnTo>
                  <a:pt x="114837" y="3067047"/>
                </a:lnTo>
                <a:cubicBezTo>
                  <a:pt x="51414" y="3067047"/>
                  <a:pt x="0" y="3015633"/>
                  <a:pt x="0" y="2952210"/>
                </a:cubicBez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F58780-2664-B67F-1183-CA4CF62AEE44}"/>
              </a:ext>
            </a:extLst>
          </p:cNvPr>
          <p:cNvCxnSpPr>
            <a:cxnSpLocks/>
          </p:cNvCxnSpPr>
          <p:nvPr userDrawn="1"/>
        </p:nvCxnSpPr>
        <p:spPr>
          <a:xfrm>
            <a:off x="4669631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4FE7C19-AD04-52C6-AFF0-085654A3CE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781905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EDD30B-6079-4803-8942-3840E4083FF6}"/>
              </a:ext>
            </a:extLst>
          </p:cNvPr>
          <p:cNvSpPr/>
          <p:nvPr userDrawn="1"/>
        </p:nvSpPr>
        <p:spPr>
          <a:xfrm>
            <a:off x="440532" y="3926681"/>
            <a:ext cx="4131469" cy="2345533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99DF22BB-2564-8264-6D62-FB02056703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909" y="4101566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2BD439A-677C-AEE4-8E15-00F3F4E9216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1909" y="4535790"/>
            <a:ext cx="3988714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6FF961-1594-315C-2A0F-1E80E3CAFED5}"/>
              </a:ext>
            </a:extLst>
          </p:cNvPr>
          <p:cNvSpPr/>
          <p:nvPr userDrawn="1"/>
        </p:nvSpPr>
        <p:spPr>
          <a:xfrm>
            <a:off x="4572000" y="3926680"/>
            <a:ext cx="4131469" cy="234711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12242E4-A284-B6F1-620C-D6624FB47FA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43378" y="4101566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97E3102-594A-B970-3CD7-5870703D4F1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43378" y="4535790"/>
            <a:ext cx="3988714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9CB1C0-2E09-2865-915A-F9829CCF6A28}"/>
              </a:ext>
            </a:extLst>
          </p:cNvPr>
          <p:cNvSpPr>
            <a:spLocks/>
          </p:cNvSpPr>
          <p:nvPr userDrawn="1"/>
        </p:nvSpPr>
        <p:spPr>
          <a:xfrm>
            <a:off x="438150" y="1574800"/>
            <a:ext cx="4131469" cy="2347118"/>
          </a:xfrm>
          <a:prstGeom prst="rect">
            <a:avLst/>
          </a:prstGeom>
          <a:noFill/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68BD8FDA-1290-F2EB-D080-5838132BD1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11909" y="1754447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647C5FF-264D-56CD-F3EE-73138A45D3E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11909" y="2188672"/>
            <a:ext cx="3988714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32AA9-603E-5AB3-6C41-4F2ED7A89C65}"/>
              </a:ext>
            </a:extLst>
          </p:cNvPr>
          <p:cNvSpPr>
            <a:spLocks/>
          </p:cNvSpPr>
          <p:nvPr userDrawn="1"/>
        </p:nvSpPr>
        <p:spPr>
          <a:xfrm>
            <a:off x="4572000" y="1574801"/>
            <a:ext cx="4131469" cy="2345533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  <a:ln w="19050">
            <a:solidFill>
              <a:schemeClr val="accent6">
                <a:lumMod val="10000"/>
                <a:lumOff val="90000"/>
              </a:schemeClr>
            </a:solidFill>
          </a:ln>
        </p:spPr>
        <p:txBody>
          <a:bodyPr vert="horz" wrap="square" lIns="68580" tIns="34290" rIns="68580" bIns="34290" rtlCol="0">
            <a:noAutofit/>
          </a:bodyPr>
          <a:lstStyle/>
          <a:p>
            <a:pPr lvl="0" indent="0" algn="ctr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endParaRPr lang="en-GB" sz="2100">
              <a:solidFill>
                <a:schemeClr val="tx1"/>
              </a:solidFill>
            </a:endParaRP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714705E0-6258-5C93-304D-66FBA5DF238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3378" y="1754447"/>
            <a:ext cx="398871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C9DEE4-31C4-E3CC-C641-A92D9CFCA53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643378" y="2188672"/>
            <a:ext cx="3988714" cy="158217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F182E186-43AB-7FC9-47C5-C3179DCBA7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11912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3C809-2070-A766-205A-4A5BF0D3BAB0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68BD8FDA-1290-F2EB-D080-5838132BD1D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50407" y="1754447"/>
            <a:ext cx="545544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647C5FF-264D-56CD-F3EE-73138A45D3E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50407" y="2188672"/>
            <a:ext cx="5455444" cy="59262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F182E186-43AB-7FC9-47C5-C3179DCBA7A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03AD1825-7887-C39C-740C-1533DFF0DCA4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0532" y="1754447"/>
            <a:ext cx="2619375" cy="5103552"/>
          </a:xfrm>
          <a:custGeom>
            <a:avLst/>
            <a:gdLst>
              <a:gd name="connsiteX0" fmla="*/ 1730662 w 4505325"/>
              <a:gd name="connsiteY0" fmla="*/ 5842000 h 6857999"/>
              <a:gd name="connsiteX1" fmla="*/ 1712662 w 4505325"/>
              <a:gd name="connsiteY1" fmla="*/ 5860000 h 6857999"/>
              <a:gd name="connsiteX2" fmla="*/ 1730662 w 4505325"/>
              <a:gd name="connsiteY2" fmla="*/ 5878000 h 6857999"/>
              <a:gd name="connsiteX3" fmla="*/ 2774662 w 4505325"/>
              <a:gd name="connsiteY3" fmla="*/ 5878000 h 6857999"/>
              <a:gd name="connsiteX4" fmla="*/ 2792662 w 4505325"/>
              <a:gd name="connsiteY4" fmla="*/ 5860000 h 6857999"/>
              <a:gd name="connsiteX5" fmla="*/ 2774662 w 4505325"/>
              <a:gd name="connsiteY5" fmla="*/ 5842000 h 6857999"/>
              <a:gd name="connsiteX6" fmla="*/ 0 w 4505325"/>
              <a:gd name="connsiteY6" fmla="*/ 0 h 6857999"/>
              <a:gd name="connsiteX7" fmla="*/ 4505325 w 4505325"/>
              <a:gd name="connsiteY7" fmla="*/ 0 h 6857999"/>
              <a:gd name="connsiteX8" fmla="*/ 4505325 w 4505325"/>
              <a:gd name="connsiteY8" fmla="*/ 6857999 h 6857999"/>
              <a:gd name="connsiteX9" fmla="*/ 0 w 4505325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857999">
                <a:moveTo>
                  <a:pt x="1730662" y="5842000"/>
                </a:moveTo>
                <a:cubicBezTo>
                  <a:pt x="1720721" y="5842000"/>
                  <a:pt x="1712662" y="5850059"/>
                  <a:pt x="1712662" y="5860000"/>
                </a:cubicBezTo>
                <a:cubicBezTo>
                  <a:pt x="1712662" y="5869941"/>
                  <a:pt x="1720721" y="5878000"/>
                  <a:pt x="1730662" y="5878000"/>
                </a:cubicBezTo>
                <a:lnTo>
                  <a:pt x="2774662" y="5878000"/>
                </a:lnTo>
                <a:cubicBezTo>
                  <a:pt x="2784603" y="5878000"/>
                  <a:pt x="2792662" y="5869941"/>
                  <a:pt x="2792662" y="5860000"/>
                </a:cubicBezTo>
                <a:cubicBezTo>
                  <a:pt x="2792662" y="5850059"/>
                  <a:pt x="2784603" y="5842000"/>
                  <a:pt x="2774662" y="5842000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F4597C25-6AE9-02E0-08AE-A8F699E59CA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250407" y="2918615"/>
            <a:ext cx="545544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E09BACE-723B-C936-EEE9-1047F9B48BF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250407" y="3352839"/>
            <a:ext cx="5455444" cy="59262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51000099-37DE-7F27-0EE8-D943CF0E3EA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250407" y="4082782"/>
            <a:ext cx="545544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B8BEA542-1354-72BF-81E7-8B7285344B6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50407" y="4517006"/>
            <a:ext cx="5455444" cy="59262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B5F2CEE2-5B08-8E3C-A29B-2577C2DAFEEA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50407" y="5246948"/>
            <a:ext cx="5455444" cy="37354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09FE869-AFDC-DAC5-6720-AA8F436E9E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3250407" y="5681172"/>
            <a:ext cx="5455444" cy="592629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8630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DC26EF76-37FE-ACC9-88B5-CE88988710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531" y="1847965"/>
            <a:ext cx="8262938" cy="809510"/>
          </a:xfrm>
          <a:noFill/>
        </p:spPr>
        <p:txBody>
          <a:bodyPr wrap="square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text</a:t>
            </a:r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7DE5DC43-1CA7-CF96-8D04-FDAA199BC416}"/>
              </a:ext>
            </a:extLst>
          </p:cNvPr>
          <p:cNvSpPr>
            <a:spLocks noGrp="1"/>
          </p:cNvSpPr>
          <p:nvPr>
            <p:ph type="tbl" sz="quarter" idx="43"/>
          </p:nvPr>
        </p:nvSpPr>
        <p:spPr>
          <a:xfrm>
            <a:off x="440531" y="2924292"/>
            <a:ext cx="8262938" cy="3349508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3F542E-8D0C-F5BE-C0D4-790374F5372F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A174B392-EA81-E0A1-804C-68EE5F90BE8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294426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E09A29B3-61D5-16D1-0BF9-B9E0707DB85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34489" y="2269764"/>
            <a:ext cx="2188028" cy="4588237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2F0C51-E670-1F91-C62A-ED3BD87297E0}"/>
              </a:ext>
            </a:extLst>
          </p:cNvPr>
          <p:cNvSpPr/>
          <p:nvPr userDrawn="1"/>
        </p:nvSpPr>
        <p:spPr>
          <a:xfrm>
            <a:off x="4020391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67114C9C-296B-615F-1028-DD93C15C3D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20391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1325382-8B33-98CC-3D35-E3300794782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117348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98644FAD-9C15-B551-9F3D-EB9DD8E443A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3291963" y="3686176"/>
            <a:ext cx="2408750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5C7441B-A68D-48ED-3BAD-EB7439457E2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91963" y="4312451"/>
            <a:ext cx="2408750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0765AC-3885-9699-5BA2-19735D8C0571}"/>
              </a:ext>
            </a:extLst>
          </p:cNvPr>
          <p:cNvSpPr/>
          <p:nvPr userDrawn="1"/>
        </p:nvSpPr>
        <p:spPr>
          <a:xfrm>
            <a:off x="7023147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3A6676EB-1BB7-9912-429E-F76BCA3BC7C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23147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44911BE1-975B-DE4D-4639-1EA5C6E5F3E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20104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id="{8907A795-1A11-24BE-0143-DC7B8ABFC84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94719" y="3686176"/>
            <a:ext cx="2408750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97F034C7-943C-442A-1EA5-F4A7C3B7F9B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294719" y="4312451"/>
            <a:ext cx="2408750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5743CD-5F27-45DC-86AF-ADCA3A5683E2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F1D2B8B-AFC9-6E10-691D-96692433E37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24705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0E21EA-C846-3EC5-A854-0E6FF7297DA0}"/>
              </a:ext>
            </a:extLst>
          </p:cNvPr>
          <p:cNvSpPr/>
          <p:nvPr userDrawn="1"/>
        </p:nvSpPr>
        <p:spPr>
          <a:xfrm>
            <a:off x="7023147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B2D18DAB-1520-2785-72DF-782AEC071C0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23147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1EA9872B-48C6-602F-4061-B29B2A3A58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120104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6100F140-DCC0-42E6-1914-0E256B6F6B1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294719" y="3686176"/>
            <a:ext cx="2408750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82FD0D77-8610-C928-51EE-D40C2CADE925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294719" y="4312451"/>
            <a:ext cx="2408750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F12330-9EAF-51DF-DA58-E72E68E34F72}"/>
              </a:ext>
            </a:extLst>
          </p:cNvPr>
          <p:cNvSpPr/>
          <p:nvPr userDrawn="1"/>
        </p:nvSpPr>
        <p:spPr>
          <a:xfrm>
            <a:off x="4096053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CDF530BD-0A99-B917-9322-F085C7665FE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096053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4085055B-CD10-38FF-9EF4-49A3FC3781A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93010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A3BF3711-EF57-6468-8076-8901705B66F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3367625" y="3686176"/>
            <a:ext cx="2408750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21A294CA-0AA7-6680-E739-DBB368C8457F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367625" y="4312451"/>
            <a:ext cx="2408750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A62E5-2E92-763E-1759-AF8E279FF0F4}"/>
              </a:ext>
            </a:extLst>
          </p:cNvPr>
          <p:cNvSpPr/>
          <p:nvPr userDrawn="1"/>
        </p:nvSpPr>
        <p:spPr>
          <a:xfrm>
            <a:off x="1168959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B0243CCB-5832-34D3-3E2E-D507CF4238AB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168959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5E4B087B-F909-F736-7F77-C6BE70487A2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265916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CD45253C-F2FC-DD56-8EA9-2A2427317C4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0531" y="3686176"/>
            <a:ext cx="2408750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E239A835-217B-35FC-E93A-80BBD3091DE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40531" y="4312451"/>
            <a:ext cx="2408750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B4FDA9-8BE3-7545-A89C-EB57C96C3CAB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2296135-C8F3-5119-E8C8-294EDCD1B98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1539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5CD821-8E7A-EE91-F737-5CAEB1A33D48}"/>
              </a:ext>
            </a:extLst>
          </p:cNvPr>
          <p:cNvSpPr/>
          <p:nvPr userDrawn="1"/>
        </p:nvSpPr>
        <p:spPr>
          <a:xfrm>
            <a:off x="883747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70ADE74-670B-0B2C-8CF0-83963A7996C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83747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9F45A40-EEE2-C7A3-5619-3607FFCDFA78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80704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64080DD2-D158-9280-54C4-DF4C41192CD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533" y="3686176"/>
            <a:ext cx="1838324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656ED7D-7D57-973C-B513-7A62BCBFAE6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0533" y="4312451"/>
            <a:ext cx="1838324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2BE2AF-C2BE-28AF-BDD4-031B87BA396C}"/>
              </a:ext>
            </a:extLst>
          </p:cNvPr>
          <p:cNvSpPr/>
          <p:nvPr userDrawn="1"/>
        </p:nvSpPr>
        <p:spPr>
          <a:xfrm>
            <a:off x="3025284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95F7D43-C945-DAA4-6036-FE58E2C285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25284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DA72187-22BC-A435-D631-52B98E6755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122241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3F81A01-9C45-6290-5346-D8D6AEAC106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2582070" y="3686176"/>
            <a:ext cx="1838324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D4ADFB9-84D1-8017-E80A-317715F2887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2582070" y="4312451"/>
            <a:ext cx="1838324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AF9289-FBDF-C076-5B9B-1611539DD34D}"/>
              </a:ext>
            </a:extLst>
          </p:cNvPr>
          <p:cNvSpPr/>
          <p:nvPr userDrawn="1"/>
        </p:nvSpPr>
        <p:spPr>
          <a:xfrm>
            <a:off x="5166822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C5B3466-2CD6-CF6D-51E9-40656F09CFD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166822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77902B0-5CC8-C7D7-7C65-B7B7ED0B610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263779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55B2BC0B-630B-B836-C641-F9346096626E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23607" y="3686176"/>
            <a:ext cx="1838324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35846B8-E40A-40D6-06CB-9E6AEBF551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23607" y="4312451"/>
            <a:ext cx="1838324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31D76B-9026-0E0B-9C8C-EA9319D7861D}"/>
              </a:ext>
            </a:extLst>
          </p:cNvPr>
          <p:cNvSpPr/>
          <p:nvPr userDrawn="1"/>
        </p:nvSpPr>
        <p:spPr>
          <a:xfrm>
            <a:off x="7308359" y="2269763"/>
            <a:ext cx="951893" cy="1269190"/>
          </a:xfrm>
          <a:prstGeom prst="ellipse">
            <a:avLst/>
          </a:prstGeom>
          <a:noFill/>
          <a:ln w="76200">
            <a:solidFill>
              <a:schemeClr val="accent2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0A4D3393-8DA4-E8A3-1C46-CCBB25543F5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308359" y="2269763"/>
            <a:ext cx="951893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750" dirty="0">
                <a:solidFill>
                  <a:schemeClr val="tx1"/>
                </a:solidFill>
              </a:defRPr>
            </a:lvl1pPr>
          </a:lstStyle>
          <a:p>
            <a:pPr lvl="0" algn="ctr" defTabSz="685800"/>
            <a:r>
              <a:rPr lang="en-US" dirty="0"/>
              <a:t> </a:t>
            </a:r>
            <a:endParaRPr lang="en-GB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F577776-F2CE-6CA7-C95B-99FC68F2497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405316" y="2609036"/>
            <a:ext cx="757979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100" b="1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E4A9AA59-3B55-2787-8291-B43387CB86B4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865144" y="3686176"/>
            <a:ext cx="1838324" cy="5656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D30D5DDA-CAFC-F1F6-6B4D-2C0D3133EE54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865144" y="4312451"/>
            <a:ext cx="1838324" cy="196134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421EE43B-65D9-18DE-25EC-EFAA0751D0E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40374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131D393-3DC9-29BF-535D-7F35BD7052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0637" y="1847965"/>
            <a:ext cx="3602831" cy="78653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F533461-D998-AAFC-1B77-4876F82A20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0637" y="2695176"/>
            <a:ext cx="3602831" cy="3578624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5" name="Chart Placeholder 14">
            <a:extLst>
              <a:ext uri="{FF2B5EF4-FFF2-40B4-BE49-F238E27FC236}">
                <a16:creationId xmlns:a16="http://schemas.microsoft.com/office/drawing/2014/main" id="{D36E7E3F-D324-94B1-4C02-816CD6CC539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440532" y="1851026"/>
            <a:ext cx="3602831" cy="4422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5C92AE33-1CC0-F841-A34B-1C447AE446A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428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A2DC73E-0A81-9B5A-B111-4F56BBF6EC29}"/>
              </a:ext>
            </a:extLst>
          </p:cNvPr>
          <p:cNvSpPr/>
          <p:nvPr userDrawn="1"/>
        </p:nvSpPr>
        <p:spPr>
          <a:xfrm>
            <a:off x="2847976" y="6273800"/>
            <a:ext cx="6296024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65810EA-7D23-8382-2AEF-40D584B2FAC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" y="0"/>
            <a:ext cx="3224597" cy="6858000"/>
          </a:xfrm>
          <a:custGeom>
            <a:avLst/>
            <a:gdLst>
              <a:gd name="connsiteX0" fmla="*/ 0 w 4299463"/>
              <a:gd name="connsiteY0" fmla="*/ 0 h 6858000"/>
              <a:gd name="connsiteX1" fmla="*/ 2482803 w 4299463"/>
              <a:gd name="connsiteY1" fmla="*/ 0 h 6858000"/>
              <a:gd name="connsiteX2" fmla="*/ 2575349 w 4299463"/>
              <a:gd name="connsiteY2" fmla="*/ 59330 h 6858000"/>
              <a:gd name="connsiteX3" fmla="*/ 4299463 w 4299463"/>
              <a:gd name="connsiteY3" fmla="*/ 3302000 h 6858000"/>
              <a:gd name="connsiteX4" fmla="*/ 2084311 w 4299463"/>
              <a:gd name="connsiteY4" fmla="*/ 6826907 h 6858000"/>
              <a:gd name="connsiteX5" fmla="*/ 2015534 w 4299463"/>
              <a:gd name="connsiteY5" fmla="*/ 6858000 h 6858000"/>
              <a:gd name="connsiteX6" fmla="*/ 0 w 429946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9463" h="6858000">
                <a:moveTo>
                  <a:pt x="0" y="0"/>
                </a:moveTo>
                <a:lnTo>
                  <a:pt x="2482803" y="0"/>
                </a:lnTo>
                <a:lnTo>
                  <a:pt x="2575349" y="59330"/>
                </a:lnTo>
                <a:cubicBezTo>
                  <a:pt x="3615556" y="762080"/>
                  <a:pt x="4299463" y="1952173"/>
                  <a:pt x="4299463" y="3302000"/>
                </a:cubicBezTo>
                <a:cubicBezTo>
                  <a:pt x="4299463" y="4854302"/>
                  <a:pt x="3394996" y="6195354"/>
                  <a:pt x="2084311" y="6826907"/>
                </a:cubicBezTo>
                <a:lnTo>
                  <a:pt x="20155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2847976" y="1"/>
            <a:ext cx="6296024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435948"/>
            <a:ext cx="4131469" cy="3041227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5572" y="4720412"/>
            <a:ext cx="4129051" cy="36512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EEE199-10FC-EB28-36FF-541E6143FA3C}"/>
              </a:ext>
            </a:extLst>
          </p:cNvPr>
          <p:cNvSpPr/>
          <p:nvPr userDrawn="1"/>
        </p:nvSpPr>
        <p:spPr>
          <a:xfrm>
            <a:off x="1511651" y="0"/>
            <a:ext cx="2523377" cy="6858000"/>
          </a:xfrm>
          <a:custGeom>
            <a:avLst/>
            <a:gdLst>
              <a:gd name="connsiteX0" fmla="*/ 467269 w 3364502"/>
              <a:gd name="connsiteY0" fmla="*/ 0 h 6858000"/>
              <a:gd name="connsiteX1" fmla="*/ 2114597 w 3364502"/>
              <a:gd name="connsiteY1" fmla="*/ 0 h 6858000"/>
              <a:gd name="connsiteX2" fmla="*/ 2224777 w 3364502"/>
              <a:gd name="connsiteY2" fmla="*/ 127197 h 6858000"/>
              <a:gd name="connsiteX3" fmla="*/ 3364502 w 3364502"/>
              <a:gd name="connsiteY3" fmla="*/ 3302000 h 6858000"/>
              <a:gd name="connsiteX4" fmla="*/ 1902643 w 3364502"/>
              <a:gd name="connsiteY4" fmla="*/ 6831241 h 6858000"/>
              <a:gd name="connsiteX5" fmla="*/ 1874576 w 3364502"/>
              <a:gd name="connsiteY5" fmla="*/ 6858000 h 6858000"/>
              <a:gd name="connsiteX6" fmla="*/ 0 w 3364502"/>
              <a:gd name="connsiteY6" fmla="*/ 6858000 h 6858000"/>
              <a:gd name="connsiteX7" fmla="*/ 68777 w 3364502"/>
              <a:gd name="connsiteY7" fmla="*/ 6826907 h 6858000"/>
              <a:gd name="connsiteX8" fmla="*/ 2283929 w 3364502"/>
              <a:gd name="connsiteY8" fmla="*/ 3302000 h 6858000"/>
              <a:gd name="connsiteX9" fmla="*/ 559815 w 3364502"/>
              <a:gd name="connsiteY9" fmla="*/ 59330 h 6858000"/>
              <a:gd name="connsiteX10" fmla="*/ 467269 w 3364502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64502" h="6858000">
                <a:moveTo>
                  <a:pt x="467269" y="0"/>
                </a:moveTo>
                <a:lnTo>
                  <a:pt x="2114597" y="0"/>
                </a:lnTo>
                <a:lnTo>
                  <a:pt x="2224777" y="127197"/>
                </a:lnTo>
                <a:cubicBezTo>
                  <a:pt x="2936787" y="989954"/>
                  <a:pt x="3364502" y="2096028"/>
                  <a:pt x="3364502" y="3302000"/>
                </a:cubicBezTo>
                <a:cubicBezTo>
                  <a:pt x="3364502" y="4680254"/>
                  <a:pt x="2805854" y="5928029"/>
                  <a:pt x="1902643" y="6831241"/>
                </a:cubicBezTo>
                <a:lnTo>
                  <a:pt x="1874576" y="6858000"/>
                </a:lnTo>
                <a:lnTo>
                  <a:pt x="0" y="6858000"/>
                </a:lnTo>
                <a:lnTo>
                  <a:pt x="68777" y="6826907"/>
                </a:lnTo>
                <a:cubicBezTo>
                  <a:pt x="1379462" y="6195354"/>
                  <a:pt x="2283929" y="4854302"/>
                  <a:pt x="2283929" y="3302000"/>
                </a:cubicBezTo>
                <a:cubicBezTo>
                  <a:pt x="2283929" y="1952173"/>
                  <a:pt x="1600022" y="762080"/>
                  <a:pt x="559815" y="59330"/>
                </a:cubicBezTo>
                <a:lnTo>
                  <a:pt x="46726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24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721BF-DF2E-F647-91C1-F418AE3D67E3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0131D393-3DC9-29BF-535D-7F35BD7052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0532" y="1847965"/>
            <a:ext cx="3602831" cy="786537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>
              <a:buNone/>
              <a:defRPr lang="en-US" sz="1350" b="1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0F533461-D998-AAFC-1B77-4876F82A20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532" y="2695176"/>
            <a:ext cx="3602831" cy="3578624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" name="Chart Placeholder 14">
            <a:extLst>
              <a:ext uri="{FF2B5EF4-FFF2-40B4-BE49-F238E27FC236}">
                <a16:creationId xmlns:a16="http://schemas.microsoft.com/office/drawing/2014/main" id="{D36E7E3F-D324-94B1-4C02-816CD6CC539F}"/>
              </a:ext>
            </a:extLst>
          </p:cNvPr>
          <p:cNvSpPr>
            <a:spLocks noGrp="1"/>
          </p:cNvSpPr>
          <p:nvPr>
            <p:ph type="chart" sz="quarter" idx="45"/>
          </p:nvPr>
        </p:nvSpPr>
        <p:spPr>
          <a:xfrm>
            <a:off x="5103019" y="1851026"/>
            <a:ext cx="3602831" cy="442277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AC748D6-07B4-F862-3610-AB38BE1B547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7819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440531" y="3980814"/>
            <a:ext cx="8262938" cy="0"/>
          </a:xfrm>
          <a:prstGeom prst="line">
            <a:avLst/>
          </a:prstGeom>
          <a:ln w="254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50589" y="4297484"/>
            <a:ext cx="2256955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50589" y="4825062"/>
            <a:ext cx="2256955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272569" y="5076473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37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548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DCE48EB1-3A99-C500-98B0-77F7C418A3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3742815" y="1889364"/>
            <a:ext cx="2256955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D403DF5-FE62-46D6-ECF6-7D3CD2C91EE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742815" y="2416942"/>
            <a:ext cx="2256955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6071914-5639-2A44-5FFA-564F95904B4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2519657" y="2668353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8" name="Text Placeholder 48">
            <a:extLst>
              <a:ext uri="{FF2B5EF4-FFF2-40B4-BE49-F238E27FC236}">
                <a16:creationId xmlns:a16="http://schemas.microsoft.com/office/drawing/2014/main" id="{96082106-FF66-AE5E-5F5C-C2F55E989EC2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506600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0947802A-FC2E-79A5-09AC-BFB79304519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3597707" y="1880130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DB5056D-BF10-42E0-BE14-1DC1288459B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6535040" y="4297484"/>
            <a:ext cx="2256955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6EB237-F0E4-CAC9-C285-4762BB3B647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535040" y="4825062"/>
            <a:ext cx="2256955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05E33DF-01F4-8187-B7D4-577332CC5C3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5311882" y="5076473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F914599B-48AA-F343-165E-EBEE8CBF4E5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98826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53DC9FDF-F5F8-40DA-3FBC-4EDB8EC76831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6389933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E6DAAB1A-E799-4033-F873-FF082B0CBD4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748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440531" y="3980814"/>
            <a:ext cx="8262938" cy="0"/>
          </a:xfrm>
          <a:prstGeom prst="line">
            <a:avLst/>
          </a:prstGeom>
          <a:ln w="254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50590" y="4297484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50590" y="4825062"/>
            <a:ext cx="2109317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272569" y="5076473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37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548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0AAC396F-7263-C8C1-0C85-396AD24FB493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2831777" y="1888882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13EC276-8034-0527-9A08-2C71DE2ACD1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831777" y="2416460"/>
            <a:ext cx="2109317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AB35A6E7-305A-108E-D89A-5E9A21C0872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1608619" y="2667871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215AFEAA-6DAC-1531-AEAB-E3B1D8A7688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595563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FEFD78C9-E726-8594-22BA-65F0BD3F3BA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2686670" y="1879426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58CC14-B7C2-B1FF-F9AE-540C6E2B208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712965" y="4297484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AA5C77-2D6A-1350-8969-01252F86D53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712965" y="4825062"/>
            <a:ext cx="2109317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45D01D-B5CD-D2D3-A425-857DC4F5DD1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3489807" y="5076473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27A306CC-3A44-265A-7D50-E1AF86E0381D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4476750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EB400D82-A408-6305-DCDE-6FD7AE6FBF5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4567857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56135C8-5948-7FB7-ADF6-E8264DEF6849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6594152" y="1888882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0C2B82-533E-FE45-0952-76449056FEC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6594152" y="2416460"/>
            <a:ext cx="2109317" cy="1235261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FC0BA3A9-B527-C745-8D9D-22167A95FACE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5370994" y="2667871"/>
            <a:ext cx="1762837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6" name="Text Placeholder 48">
            <a:extLst>
              <a:ext uri="{FF2B5EF4-FFF2-40B4-BE49-F238E27FC236}">
                <a16:creationId xmlns:a16="http://schemas.microsoft.com/office/drawing/2014/main" id="{93F5A8D2-8FA8-6C58-BB04-F1808C7AF8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6357938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56">
            <a:extLst>
              <a:ext uri="{FF2B5EF4-FFF2-40B4-BE49-F238E27FC236}">
                <a16:creationId xmlns:a16="http://schemas.microsoft.com/office/drawing/2014/main" id="{9C7DABD4-165F-9DD2-0AB0-2D4366EF09C2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6449045" y="1879426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B736A6F9-ACCD-A6D5-D453-0A813267B1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39725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440531" y="3980814"/>
            <a:ext cx="8262938" cy="0"/>
          </a:xfrm>
          <a:prstGeom prst="line">
            <a:avLst/>
          </a:prstGeom>
          <a:ln w="254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0590" y="4297480"/>
            <a:ext cx="1521149" cy="466907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50590" y="4825062"/>
            <a:ext cx="1521149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272569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37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548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D3CB1F1D-DF86-BA10-888E-AC3BFA838E7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471738" y="1879388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69331D-8E6E-ACBB-3D0C-08E5CBF170E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471738" y="2406970"/>
            <a:ext cx="1521149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72CC8FBC-EF44-E331-67A5-4EA4080D46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1248580" y="2658382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3" name="Text Placeholder 48">
            <a:extLst>
              <a:ext uri="{FF2B5EF4-FFF2-40B4-BE49-F238E27FC236}">
                <a16:creationId xmlns:a16="http://schemas.microsoft.com/office/drawing/2014/main" id="{42D6C92C-039B-B185-ED90-927E84164DA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235524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1312520F-D046-F7AD-E51C-D274DDB2C023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2326631" y="1879392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F48895CC-84A6-F17D-D853-A785E8B893B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992887" y="4297480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35C7DCF-B852-23BC-FA07-7D02CD1E592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992887" y="4825062"/>
            <a:ext cx="1521149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2ED3EB6D-6297-02E1-F85F-08CFFA7850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2769728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B6F590BB-EF02-ACA6-F7DF-70D181623B8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756672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7E73A0D-D2DC-DBFA-5D36-99A5077F7E05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847779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46D6E0F0-9FBC-9B99-EE23-515D96D5DCB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5514035" y="1879388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9E4FA6F1-2FAE-302A-7E0D-20A7FAB0EE4C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5514035" y="2406970"/>
            <a:ext cx="1521149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1E2524C8-C40D-2BBD-C6C7-B11A8189604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4290877" y="2658382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7C56EBA4-3BFB-EE83-D685-7367052077FD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5277821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0A85D9A1-D18C-C0D6-CAAE-50E98C09F427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5368928" y="1879392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752E68FA-4A98-E903-B224-863717C80CC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7035184" y="4297480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0BB21078-8FEB-15B3-8818-A1081E9D333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7035184" y="4825062"/>
            <a:ext cx="1521149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1" name="Text Placeholder 16">
            <a:extLst>
              <a:ext uri="{FF2B5EF4-FFF2-40B4-BE49-F238E27FC236}">
                <a16:creationId xmlns:a16="http://schemas.microsoft.com/office/drawing/2014/main" id="{FBD2D9E5-41B3-C1AF-F6FF-E598B57CD60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 rot="16200000">
            <a:off x="5812025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44864C21-FBF6-46FE-A14E-922004502596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6798969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3" name="Text Placeholder 56">
            <a:extLst>
              <a:ext uri="{FF2B5EF4-FFF2-40B4-BE49-F238E27FC236}">
                <a16:creationId xmlns:a16="http://schemas.microsoft.com/office/drawing/2014/main" id="{73924564-0BC8-D2A3-D821-9F56AD394FC6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6890076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97CDB8-30FF-B879-D2C9-F6648160B5D5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059BEA7D-B9B3-A751-4269-D7A9956B800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0576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C06BEE-256F-9047-C6A5-1A65DB9F8EBC}"/>
              </a:ext>
            </a:extLst>
          </p:cNvPr>
          <p:cNvCxnSpPr>
            <a:cxnSpLocks/>
          </p:cNvCxnSpPr>
          <p:nvPr userDrawn="1"/>
        </p:nvCxnSpPr>
        <p:spPr>
          <a:xfrm>
            <a:off x="440531" y="3980814"/>
            <a:ext cx="8262938" cy="0"/>
          </a:xfrm>
          <a:prstGeom prst="line">
            <a:avLst/>
          </a:prstGeom>
          <a:ln w="25400" cap="rnd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47E5D-39F8-31E9-157E-F8501DEB053A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50590" y="4297480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50590" y="4825062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-272569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1437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ED9F5F5-3F44-44A6-199C-992867406E0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0548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57" name="Text Placeholder 16">
            <a:extLst>
              <a:ext uri="{FF2B5EF4-FFF2-40B4-BE49-F238E27FC236}">
                <a16:creationId xmlns:a16="http://schemas.microsoft.com/office/drawing/2014/main" id="{9AF7254B-0459-B4E9-337D-8A87A3151F8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219321" y="1886864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58" name="Text Placeholder 7">
            <a:extLst>
              <a:ext uri="{FF2B5EF4-FFF2-40B4-BE49-F238E27FC236}">
                <a16:creationId xmlns:a16="http://schemas.microsoft.com/office/drawing/2014/main" id="{8835ADFD-CEC8-9BDF-0E5A-8E4ADBA04B4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219321" y="2414446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9" name="Text Placeholder 16">
            <a:extLst>
              <a:ext uri="{FF2B5EF4-FFF2-40B4-BE49-F238E27FC236}">
                <a16:creationId xmlns:a16="http://schemas.microsoft.com/office/drawing/2014/main" id="{8DDE9047-8686-3D02-453C-6724D530456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 rot="16200000">
            <a:off x="996162" y="2665858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0" name="Text Placeholder 48">
            <a:extLst>
              <a:ext uri="{FF2B5EF4-FFF2-40B4-BE49-F238E27FC236}">
                <a16:creationId xmlns:a16="http://schemas.microsoft.com/office/drawing/2014/main" id="{FABD4205-5288-EA6F-3A49-150ABCEF5AE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198310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1" name="Text Placeholder 56">
            <a:extLst>
              <a:ext uri="{FF2B5EF4-FFF2-40B4-BE49-F238E27FC236}">
                <a16:creationId xmlns:a16="http://schemas.microsoft.com/office/drawing/2014/main" id="{A66F8CE1-53F8-77FE-A2DF-68D360A1E963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 flipV="1">
            <a:off x="2074213" y="187258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62" name="Text Placeholder 16">
            <a:extLst>
              <a:ext uri="{FF2B5EF4-FFF2-40B4-BE49-F238E27FC236}">
                <a16:creationId xmlns:a16="http://schemas.microsoft.com/office/drawing/2014/main" id="{63B6B110-9C1E-CC49-C6FC-98F0F47725E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488050" y="4297480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63" name="Text Placeholder 7">
            <a:extLst>
              <a:ext uri="{FF2B5EF4-FFF2-40B4-BE49-F238E27FC236}">
                <a16:creationId xmlns:a16="http://schemas.microsoft.com/office/drawing/2014/main" id="{1CF17DA0-B34A-EB9A-4424-7B08B4D0B0A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488050" y="4825062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730C2C5F-74FE-6061-AC7D-C4CD063DC48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 rot="16200000">
            <a:off x="2264891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5" name="Text Placeholder 48">
            <a:extLst>
              <a:ext uri="{FF2B5EF4-FFF2-40B4-BE49-F238E27FC236}">
                <a16:creationId xmlns:a16="http://schemas.microsoft.com/office/drawing/2014/main" id="{C5E805D6-02B8-DBCF-318D-EF12414F78D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25183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6" name="Text Placeholder 56">
            <a:extLst>
              <a:ext uri="{FF2B5EF4-FFF2-40B4-BE49-F238E27FC236}">
                <a16:creationId xmlns:a16="http://schemas.microsoft.com/office/drawing/2014/main" id="{BAFAC4AD-F7DC-DAC2-AB25-7D1AE4F8B998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334294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940AFB9F-F0AA-BB14-D399-FCF619776C9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756781" y="1886864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68" name="Text Placeholder 7">
            <a:extLst>
              <a:ext uri="{FF2B5EF4-FFF2-40B4-BE49-F238E27FC236}">
                <a16:creationId xmlns:a16="http://schemas.microsoft.com/office/drawing/2014/main" id="{04FFC502-5B5E-2352-389F-422421E76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4756781" y="2414446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9" name="Text Placeholder 16">
            <a:extLst>
              <a:ext uri="{FF2B5EF4-FFF2-40B4-BE49-F238E27FC236}">
                <a16:creationId xmlns:a16="http://schemas.microsoft.com/office/drawing/2014/main" id="{E5B377B6-4FC0-97D1-46F1-D2028F35D65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 rot="16200000">
            <a:off x="3533622" y="2665858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0" name="Text Placeholder 48">
            <a:extLst>
              <a:ext uri="{FF2B5EF4-FFF2-40B4-BE49-F238E27FC236}">
                <a16:creationId xmlns:a16="http://schemas.microsoft.com/office/drawing/2014/main" id="{9A47660C-08B1-5B37-1BD7-A68525B59CE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52056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1" name="Text Placeholder 56">
            <a:extLst>
              <a:ext uri="{FF2B5EF4-FFF2-40B4-BE49-F238E27FC236}">
                <a16:creationId xmlns:a16="http://schemas.microsoft.com/office/drawing/2014/main" id="{730F4215-14AB-3516-86E8-EFD1A04FA79D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 flipV="1">
            <a:off x="4611673" y="187258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72" name="Text Placeholder 16">
            <a:extLst>
              <a:ext uri="{FF2B5EF4-FFF2-40B4-BE49-F238E27FC236}">
                <a16:creationId xmlns:a16="http://schemas.microsoft.com/office/drawing/2014/main" id="{75112600-4801-3CC0-BE9F-EEBE4024CD2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6025510" y="4297480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73" name="Text Placeholder 7">
            <a:extLst>
              <a:ext uri="{FF2B5EF4-FFF2-40B4-BE49-F238E27FC236}">
                <a16:creationId xmlns:a16="http://schemas.microsoft.com/office/drawing/2014/main" id="{3CCB1342-C2F2-9E11-766A-D5E10268D725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6025510" y="4825062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4" name="Text Placeholder 16">
            <a:extLst>
              <a:ext uri="{FF2B5EF4-FFF2-40B4-BE49-F238E27FC236}">
                <a16:creationId xmlns:a16="http://schemas.microsoft.com/office/drawing/2014/main" id="{DFE43279-086D-B108-2572-D4ABD8B7183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 rot="16200000">
            <a:off x="4802351" y="5076474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5" name="Text Placeholder 48">
            <a:extLst>
              <a:ext uri="{FF2B5EF4-FFF2-40B4-BE49-F238E27FC236}">
                <a16:creationId xmlns:a16="http://schemas.microsoft.com/office/drawing/2014/main" id="{A11FE2B5-1DA8-7A05-2D73-4D3C72D769C7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78929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6" name="Text Placeholder 56">
            <a:extLst>
              <a:ext uri="{FF2B5EF4-FFF2-40B4-BE49-F238E27FC236}">
                <a16:creationId xmlns:a16="http://schemas.microsoft.com/office/drawing/2014/main" id="{C5F88CBF-EEBF-12E2-19F9-8130050B34D9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5880402" y="394481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177" name="Text Placeholder 16">
            <a:extLst>
              <a:ext uri="{FF2B5EF4-FFF2-40B4-BE49-F238E27FC236}">
                <a16:creationId xmlns:a16="http://schemas.microsoft.com/office/drawing/2014/main" id="{631793C7-E0A0-044D-90B4-B2DE7C18646B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7294241" y="1886864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78" name="Text Placeholder 7">
            <a:extLst>
              <a:ext uri="{FF2B5EF4-FFF2-40B4-BE49-F238E27FC236}">
                <a16:creationId xmlns:a16="http://schemas.microsoft.com/office/drawing/2014/main" id="{1A32D649-193E-12C9-C230-B78A04CAC3B2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7294241" y="2414446"/>
            <a:ext cx="1312550" cy="123525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1D14D0C4-8B9E-FD9E-373F-FC35CF777E5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 rot="16200000">
            <a:off x="6071082" y="2665858"/>
            <a:ext cx="1762836" cy="204848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80" name="Text Placeholder 48">
            <a:extLst>
              <a:ext uri="{FF2B5EF4-FFF2-40B4-BE49-F238E27FC236}">
                <a16:creationId xmlns:a16="http://schemas.microsoft.com/office/drawing/2014/main" id="{F75850D0-1940-95F0-98BF-C4E845454C7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7058025" y="3821270"/>
            <a:ext cx="239316" cy="319088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1" name="Text Placeholder 56">
            <a:extLst>
              <a:ext uri="{FF2B5EF4-FFF2-40B4-BE49-F238E27FC236}">
                <a16:creationId xmlns:a16="http://schemas.microsoft.com/office/drawing/2014/main" id="{EA658BAB-A685-CBA3-0580-F8ACBA592B95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 flipV="1">
            <a:off x="7149133" y="1872585"/>
            <a:ext cx="54000" cy="2137423"/>
          </a:xfrm>
          <a:custGeom>
            <a:avLst/>
            <a:gdLst>
              <a:gd name="connsiteX0" fmla="*/ 36000 w 72000"/>
              <a:gd name="connsiteY0" fmla="*/ 0 h 2137423"/>
              <a:gd name="connsiteX1" fmla="*/ 72000 w 72000"/>
              <a:gd name="connsiteY1" fmla="*/ 36000 h 2137423"/>
              <a:gd name="connsiteX2" fmla="*/ 61456 w 72000"/>
              <a:gd name="connsiteY2" fmla="*/ 61456 h 2137423"/>
              <a:gd name="connsiteX3" fmla="*/ 41400 w 72000"/>
              <a:gd name="connsiteY3" fmla="*/ 69763 h 2137423"/>
              <a:gd name="connsiteX4" fmla="*/ 41400 w 72000"/>
              <a:gd name="connsiteY4" fmla="*/ 2137423 h 2137423"/>
              <a:gd name="connsiteX5" fmla="*/ 30600 w 72000"/>
              <a:gd name="connsiteY5" fmla="*/ 2137423 h 2137423"/>
              <a:gd name="connsiteX6" fmla="*/ 30600 w 72000"/>
              <a:gd name="connsiteY6" fmla="*/ 69763 h 2137423"/>
              <a:gd name="connsiteX7" fmla="*/ 10544 w 72000"/>
              <a:gd name="connsiteY7" fmla="*/ 61456 h 2137423"/>
              <a:gd name="connsiteX8" fmla="*/ 0 w 72000"/>
              <a:gd name="connsiteY8" fmla="*/ 36000 h 2137423"/>
              <a:gd name="connsiteX9" fmla="*/ 36000 w 72000"/>
              <a:gd name="connsiteY9" fmla="*/ 0 h 21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000" h="2137423"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45941"/>
                  <a:pt x="67971" y="54941"/>
                  <a:pt x="61456" y="61456"/>
                </a:cubicBezTo>
                <a:lnTo>
                  <a:pt x="41400" y="69763"/>
                </a:lnTo>
                <a:lnTo>
                  <a:pt x="41400" y="2137423"/>
                </a:lnTo>
                <a:lnTo>
                  <a:pt x="30600" y="2137423"/>
                </a:lnTo>
                <a:lnTo>
                  <a:pt x="30600" y="69763"/>
                </a:lnTo>
                <a:lnTo>
                  <a:pt x="10544" y="61456"/>
                </a:lnTo>
                <a:cubicBezTo>
                  <a:pt x="4030" y="54941"/>
                  <a:pt x="0" y="45941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750" b="1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B3C9F43-C181-3E39-A951-B4D713F8B7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315831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532" y="2029447"/>
            <a:ext cx="2619375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r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0532" y="2557026"/>
            <a:ext cx="2619375" cy="865185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3510142" y="3185208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DCE48EB1-3A99-C500-98B0-77F7C418A3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3246119" y="4881037"/>
            <a:ext cx="2651762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7D403DF5-FE62-46D6-ECF6-7D3CD2C91EE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246119" y="5408616"/>
            <a:ext cx="2651762" cy="86518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48">
            <a:extLst>
              <a:ext uri="{FF2B5EF4-FFF2-40B4-BE49-F238E27FC236}">
                <a16:creationId xmlns:a16="http://schemas.microsoft.com/office/drawing/2014/main" id="{96082106-FF66-AE5E-5F5C-C2F55E989EC2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4491000" y="4493020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3DB5056D-BF10-42E0-BE14-1DC1288459B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6084095" y="2029447"/>
            <a:ext cx="2619375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06EB237-F0E4-CAC9-C285-4762BB3B647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84095" y="2557026"/>
            <a:ext cx="2619375" cy="865185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F914599B-48AA-F343-165E-EBEE8CBF4E5D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5478500" y="3185208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D05E8D-839E-F3ED-31DC-BDDEA886249B}"/>
              </a:ext>
            </a:extLst>
          </p:cNvPr>
          <p:cNvGrpSpPr/>
          <p:nvPr userDrawn="1"/>
        </p:nvGrpSpPr>
        <p:grpSpPr>
          <a:xfrm>
            <a:off x="3100712" y="3293208"/>
            <a:ext cx="2942576" cy="1307812"/>
            <a:chOff x="4134283" y="2771991"/>
            <a:chExt cx="3923434" cy="13078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9AA7C8-0074-04C1-E7B6-7E00B434E5FF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3" name="Arc 47">
                <a:extLst>
                  <a:ext uri="{FF2B5EF4-FFF2-40B4-BE49-F238E27FC236}">
                    <a16:creationId xmlns:a16="http://schemas.microsoft.com/office/drawing/2014/main" id="{9ACEC3BC-B83B-589B-2555-997353274F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6323E563-6813-4328-AE24-FF846E56C67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9A5A2F5D-9FCB-DE07-7CD2-73A82A6661A7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2B7D95F-742B-91FB-3495-B2715E46AA8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BC7740C-7521-5E87-CFD8-10093857E681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C1CEC87D-1E16-7701-8ADC-3AD7A0DB4D9C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CEA2CBD-1649-A7EA-2335-1E128D0C555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124062" y="3799084"/>
            <a:ext cx="94109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16071914-5639-2A44-5FFA-564F95904B49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106507" y="3799084"/>
            <a:ext cx="94109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05E33DF-01F4-8187-B7D4-577332CC5C3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5088952" y="3799084"/>
            <a:ext cx="941096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C7B83D4-DCCC-5FB0-3294-85CCCED256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57794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7881" y="3281781"/>
            <a:ext cx="2004726" cy="577288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r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881" y="3919744"/>
            <a:ext cx="2004726" cy="768443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3021371" y="3182733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C9C01F-C3E0-AC7E-223D-42C477581D7D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0AAC396F-7263-C8C1-0C85-396AD24FB493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2984719" y="4963733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13EC276-8034-0527-9A08-2C71DE2ACD1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984719" y="5491311"/>
            <a:ext cx="2109317" cy="76844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215AFEAA-6DAC-1531-AEAB-E3B1D8A7688F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4002434" y="4481592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58CC14-B7C2-B1FF-F9AE-540C6E2B208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980589" y="1728145"/>
            <a:ext cx="2109317" cy="466903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AA5C77-2D6A-1350-8969-01252F86D530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980589" y="2255723"/>
            <a:ext cx="2109317" cy="768443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27A306CC-3A44-265A-7D50-E1AF86E0381D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4983496" y="3182733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156135C8-5948-7FB7-ADF6-E8264DEF6849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6719523" y="3291187"/>
            <a:ext cx="2004726" cy="577288"/>
          </a:xfrm>
        </p:spPr>
        <p:txBody>
          <a:bodyPr vert="horz" lIns="91440" tIns="45720" rIns="91440" bIns="45720" rtlCol="0" anchor="b">
            <a:noAutofit/>
          </a:bodyPr>
          <a:lstStyle>
            <a:lvl1pPr marL="0" indent="0" algn="l">
              <a:buFont typeface="+mj-lt"/>
              <a:buNone/>
              <a:defRPr lang="en-US" sz="1350" b="1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C0C2B82-533E-FE45-0952-76449056FECB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6719523" y="3929150"/>
            <a:ext cx="2004726" cy="76844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Text Placeholder 48">
            <a:extLst>
              <a:ext uri="{FF2B5EF4-FFF2-40B4-BE49-F238E27FC236}">
                <a16:creationId xmlns:a16="http://schemas.microsoft.com/office/drawing/2014/main" id="{93F5A8D2-8FA8-6C58-BB04-F1808C7AF8FD}"/>
              </a:ext>
            </a:extLst>
          </p:cNvPr>
          <p:cNvSpPr>
            <a:spLocks noGrp="1" noChangeAspect="1"/>
          </p:cNvSpPr>
          <p:nvPr>
            <p:ph type="body" sz="quarter" idx="85" hasCustomPrompt="1"/>
          </p:nvPr>
        </p:nvSpPr>
        <p:spPr>
          <a:xfrm>
            <a:off x="5964559" y="4475922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3766D6-3864-AF78-EF13-F9FBDC659144}"/>
              </a:ext>
            </a:extLst>
          </p:cNvPr>
          <p:cNvGrpSpPr/>
          <p:nvPr userDrawn="1"/>
        </p:nvGrpSpPr>
        <p:grpSpPr>
          <a:xfrm>
            <a:off x="2610284" y="3281780"/>
            <a:ext cx="3923433" cy="1307812"/>
            <a:chOff x="4134283" y="3357980"/>
            <a:chExt cx="5231244" cy="13078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28961B-FD9F-1940-52B1-BEB4CE3393FB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1" name="Arc 47">
                <a:extLst>
                  <a:ext uri="{FF2B5EF4-FFF2-40B4-BE49-F238E27FC236}">
                    <a16:creationId xmlns:a16="http://schemas.microsoft.com/office/drawing/2014/main" id="{0FE8E7AA-4882-4D1E-E185-4D8A4991079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3EDAFEA4-8FB6-42C8-94B2-7C10A36F5E2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ACB63A-04F6-1127-48CB-CFC24148A46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CD9A94C1-93DD-B053-5B82-C7352A77ABBC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EAC218BB-3A4A-F13B-79D0-8F64C273F9E5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6B89B5-7D4D-8D73-0526-8233751C7CF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E63A774-214B-FE99-F752-C1FC29E1F2C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CFE7DC1-01EA-EFFA-C1F4-6F5E78F6AAC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0B1E4A-93EC-E2BA-71CB-BFC318858D9B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BEEF1A77-B50F-2E58-0A85-A218EAD17D2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D3310C25-3968-D6CB-4100-928E5DE77E3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27600" y="3799122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AB35A6E7-305A-108E-D89A-5E9A21C0872C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609113" y="3799122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2B45D01D-B5CD-D2D3-A425-857DC4F5DD1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590625" y="3799122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FC0BA3A9-B527-C745-8D9D-22167A95FACE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572137" y="3799122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2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4E2CEDB-57B1-B573-F1AC-E7FED2BCB77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262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EB0BBD-0ADB-75A0-16FB-CBFE991CE261}"/>
              </a:ext>
            </a:extLst>
          </p:cNvPr>
          <p:cNvGrpSpPr/>
          <p:nvPr userDrawn="1"/>
        </p:nvGrpSpPr>
        <p:grpSpPr>
          <a:xfrm>
            <a:off x="2119855" y="3273568"/>
            <a:ext cx="4904291" cy="1307812"/>
            <a:chOff x="3480378" y="3357980"/>
            <a:chExt cx="6539055" cy="1307812"/>
          </a:xfrm>
        </p:grpSpPr>
        <p:sp>
          <p:nvSpPr>
            <p:cNvPr id="5" name="Arc 47">
              <a:extLst>
                <a:ext uri="{FF2B5EF4-FFF2-40B4-BE49-F238E27FC236}">
                  <a16:creationId xmlns:a16="http://schemas.microsoft.com/office/drawing/2014/main" id="{372FDC1B-B06E-FF3E-3534-969365A90C7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8D1E8923-4103-B402-1277-0DA9D04B4C9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48">
              <a:extLst>
                <a:ext uri="{FF2B5EF4-FFF2-40B4-BE49-F238E27FC236}">
                  <a16:creationId xmlns:a16="http://schemas.microsoft.com/office/drawing/2014/main" id="{1005B6A9-7014-88C3-9077-CCAB9041915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21167CCF-7046-7793-EFB9-54B60E1DD42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E18038DA-4B97-5AAA-D5E3-83995074985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A4E3622-D796-CFB0-442F-3FF6E66F2F52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E59F0A8-3481-8657-B9E6-F3F14B4A7FDD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E0C777F-026B-593F-15E4-1393D599D9EE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9AEAFDE-E56F-9D26-6603-E56EF4D712E1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5D6286F5-AD38-8262-50C5-F245207BDAA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48324" y="1685974"/>
            <a:ext cx="1521149" cy="466907"/>
          </a:xfr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848324" y="2213556"/>
            <a:ext cx="1521149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19854" y="3774814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2523377" y="3168743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9" name="Text Placeholder 16">
            <a:extLst>
              <a:ext uri="{FF2B5EF4-FFF2-40B4-BE49-F238E27FC236}">
                <a16:creationId xmlns:a16="http://schemas.microsoft.com/office/drawing/2014/main" id="{D3CB1F1D-DF86-BA10-888E-AC3BFA838E7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829875" y="4760252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69331D-8E6E-ACBB-3D0C-08E5CBF170E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829875" y="5287834"/>
            <a:ext cx="1521149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72CC8FBC-EF44-E331-67A5-4EA4080D46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105533" y="3774814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43" name="Text Placeholder 48">
            <a:extLst>
              <a:ext uri="{FF2B5EF4-FFF2-40B4-BE49-F238E27FC236}">
                <a16:creationId xmlns:a16="http://schemas.microsoft.com/office/drawing/2014/main" id="{42D6C92C-039B-B185-ED90-927E84164DAA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3505712" y="4473380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F48895CC-84A6-F17D-D853-A785E8B893BB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811426" y="1689324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35C7DCF-B852-23BC-FA07-7D02CD1E592E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11426" y="2216907"/>
            <a:ext cx="1521149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0" name="Text Placeholder 16">
            <a:extLst>
              <a:ext uri="{FF2B5EF4-FFF2-40B4-BE49-F238E27FC236}">
                <a16:creationId xmlns:a16="http://schemas.microsoft.com/office/drawing/2014/main" id="{2ED3EB6D-6297-02E1-F85F-08CFFA7850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4091210" y="3774814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51" name="Text Placeholder 48">
            <a:extLst>
              <a:ext uri="{FF2B5EF4-FFF2-40B4-BE49-F238E27FC236}">
                <a16:creationId xmlns:a16="http://schemas.microsoft.com/office/drawing/2014/main" id="{B6F590BB-EF02-ACA6-F7DF-70D181623B89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4488047" y="3168743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4" name="Text Placeholder 16">
            <a:extLst>
              <a:ext uri="{FF2B5EF4-FFF2-40B4-BE49-F238E27FC236}">
                <a16:creationId xmlns:a16="http://schemas.microsoft.com/office/drawing/2014/main" id="{46D6E0F0-9FBC-9B99-EE23-515D96D5DCB1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792978" y="4760252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9E4FA6F1-2FAE-302A-7E0D-20A7FAB0EE4C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4792978" y="5287834"/>
            <a:ext cx="1521149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1E2524C8-C40D-2BBD-C6C7-B11A8189604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5076888" y="3774814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67" name="Text Placeholder 48">
            <a:extLst>
              <a:ext uri="{FF2B5EF4-FFF2-40B4-BE49-F238E27FC236}">
                <a16:creationId xmlns:a16="http://schemas.microsoft.com/office/drawing/2014/main" id="{7C56EBA4-3BFB-EE83-D685-7367052077FD}"/>
              </a:ext>
            </a:extLst>
          </p:cNvPr>
          <p:cNvSpPr>
            <a:spLocks noGrp="1" noChangeAspect="1"/>
          </p:cNvSpPr>
          <p:nvPr>
            <p:ph type="body" sz="quarter" idx="85" hasCustomPrompt="1"/>
          </p:nvPr>
        </p:nvSpPr>
        <p:spPr>
          <a:xfrm>
            <a:off x="5470382" y="4473380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9" name="Text Placeholder 16">
            <a:extLst>
              <a:ext uri="{FF2B5EF4-FFF2-40B4-BE49-F238E27FC236}">
                <a16:creationId xmlns:a16="http://schemas.microsoft.com/office/drawing/2014/main" id="{752E68FA-4A98-E903-B224-863717C80CCF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5774529" y="1685974"/>
            <a:ext cx="1521149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0BB21078-8FEB-15B3-8818-A1081E9D333B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5774529" y="2213556"/>
            <a:ext cx="1521149" cy="91654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1" name="Text Placeholder 16">
            <a:extLst>
              <a:ext uri="{FF2B5EF4-FFF2-40B4-BE49-F238E27FC236}">
                <a16:creationId xmlns:a16="http://schemas.microsoft.com/office/drawing/2014/main" id="{FBD2D9E5-41B3-C1AF-F6FF-E598B57CD60B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6062567" y="3774814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44864C21-FBF6-46FE-A14E-922004502596}"/>
              </a:ext>
            </a:extLst>
          </p:cNvPr>
          <p:cNvSpPr>
            <a:spLocks noGrp="1" noChangeAspect="1"/>
          </p:cNvSpPr>
          <p:nvPr>
            <p:ph type="body" sz="quarter" idx="90" hasCustomPrompt="1"/>
          </p:nvPr>
        </p:nvSpPr>
        <p:spPr>
          <a:xfrm>
            <a:off x="6452717" y="3168743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97CDB8-30FF-B879-D2C9-F6648160B5D5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437948AD-B435-BB12-4C67-AC0E65A8051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29539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447E5D-39F8-31E9-157E-F8501DEB053A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EC84EAB1-E974-12AE-EE13-726EF55F894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423030" y="1798301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C31EA697-9465-908A-C2AA-378CBDE30C7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423030" y="2325883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BAF9EC-C388-DF55-8F2D-EE5E5E540801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998305" y="3177926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7" name="Text Placeholder 16">
            <a:extLst>
              <a:ext uri="{FF2B5EF4-FFF2-40B4-BE49-F238E27FC236}">
                <a16:creationId xmlns:a16="http://schemas.microsoft.com/office/drawing/2014/main" id="{9AF7254B-0459-B4E9-337D-8A87A3151F8F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2402221" y="4806746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58" name="Text Placeholder 7">
            <a:extLst>
              <a:ext uri="{FF2B5EF4-FFF2-40B4-BE49-F238E27FC236}">
                <a16:creationId xmlns:a16="http://schemas.microsoft.com/office/drawing/2014/main" id="{8835ADFD-CEC8-9BDF-0E5A-8E4ADBA04B47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402221" y="5334328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0" name="Text Placeholder 48">
            <a:extLst>
              <a:ext uri="{FF2B5EF4-FFF2-40B4-BE49-F238E27FC236}">
                <a16:creationId xmlns:a16="http://schemas.microsoft.com/office/drawing/2014/main" id="{FABD4205-5288-EA6F-3A49-150ABCEF5AEF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977496" y="4481592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2" name="Text Placeholder 16">
            <a:extLst>
              <a:ext uri="{FF2B5EF4-FFF2-40B4-BE49-F238E27FC236}">
                <a16:creationId xmlns:a16="http://schemas.microsoft.com/office/drawing/2014/main" id="{63B6B110-9C1E-CC49-C6FC-98F0F47725E6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3381412" y="1798301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63" name="Text Placeholder 7">
            <a:extLst>
              <a:ext uri="{FF2B5EF4-FFF2-40B4-BE49-F238E27FC236}">
                <a16:creationId xmlns:a16="http://schemas.microsoft.com/office/drawing/2014/main" id="{1CF17DA0-B34A-EB9A-4424-7B08B4D0B0A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381412" y="2325883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5" name="Text Placeholder 48">
            <a:extLst>
              <a:ext uri="{FF2B5EF4-FFF2-40B4-BE49-F238E27FC236}">
                <a16:creationId xmlns:a16="http://schemas.microsoft.com/office/drawing/2014/main" id="{C5E805D6-02B8-DBCF-318D-EF12414F78D9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956687" y="3177926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67" name="Text Placeholder 16">
            <a:extLst>
              <a:ext uri="{FF2B5EF4-FFF2-40B4-BE49-F238E27FC236}">
                <a16:creationId xmlns:a16="http://schemas.microsoft.com/office/drawing/2014/main" id="{940AFB9F-F0AA-BB14-D399-FCF619776C9B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4360603" y="4812363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68" name="Text Placeholder 7">
            <a:extLst>
              <a:ext uri="{FF2B5EF4-FFF2-40B4-BE49-F238E27FC236}">
                <a16:creationId xmlns:a16="http://schemas.microsoft.com/office/drawing/2014/main" id="{04FFC502-5B5E-2352-389F-422421E761B3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4360603" y="5339945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0" name="Text Placeholder 48">
            <a:extLst>
              <a:ext uri="{FF2B5EF4-FFF2-40B4-BE49-F238E27FC236}">
                <a16:creationId xmlns:a16="http://schemas.microsoft.com/office/drawing/2014/main" id="{9A47660C-08B1-5B37-1BD7-A68525B59CE0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4935878" y="4481592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2" name="Text Placeholder 16">
            <a:extLst>
              <a:ext uri="{FF2B5EF4-FFF2-40B4-BE49-F238E27FC236}">
                <a16:creationId xmlns:a16="http://schemas.microsoft.com/office/drawing/2014/main" id="{75112600-4801-3CC0-BE9F-EEBE4024CD2A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5339794" y="1798301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73" name="Text Placeholder 7">
            <a:extLst>
              <a:ext uri="{FF2B5EF4-FFF2-40B4-BE49-F238E27FC236}">
                <a16:creationId xmlns:a16="http://schemas.microsoft.com/office/drawing/2014/main" id="{3CCB1342-C2F2-9E11-766A-D5E10268D725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5339794" y="2325883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5" name="Text Placeholder 48">
            <a:extLst>
              <a:ext uri="{FF2B5EF4-FFF2-40B4-BE49-F238E27FC236}">
                <a16:creationId xmlns:a16="http://schemas.microsoft.com/office/drawing/2014/main" id="{A11FE2B5-1DA8-7A05-2D73-4D3C72D769C7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5915069" y="3177926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7" name="Text Placeholder 16">
            <a:extLst>
              <a:ext uri="{FF2B5EF4-FFF2-40B4-BE49-F238E27FC236}">
                <a16:creationId xmlns:a16="http://schemas.microsoft.com/office/drawing/2014/main" id="{631793C7-E0A0-044D-90B4-B2DE7C18646B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6318987" y="4806746"/>
            <a:ext cx="1312550" cy="466907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b="1" dirty="0">
                <a:solidFill>
                  <a:schemeClr val="tx1"/>
                </a:solidFill>
              </a:defRPr>
            </a:lvl1pPr>
          </a:lstStyle>
          <a:p>
            <a:pPr marL="171450" lvl="0" indent="-171450"/>
            <a:r>
              <a:rPr lang="en-US" dirty="0"/>
              <a:t>Click to edit text</a:t>
            </a:r>
          </a:p>
        </p:txBody>
      </p:sp>
      <p:sp>
        <p:nvSpPr>
          <p:cNvPr id="178" name="Text Placeholder 7">
            <a:extLst>
              <a:ext uri="{FF2B5EF4-FFF2-40B4-BE49-F238E27FC236}">
                <a16:creationId xmlns:a16="http://schemas.microsoft.com/office/drawing/2014/main" id="{1A32D649-193E-12C9-C230-B78A04CAC3B2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6318987" y="5334328"/>
            <a:ext cx="1312550" cy="78023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0" name="Text Placeholder 48">
            <a:extLst>
              <a:ext uri="{FF2B5EF4-FFF2-40B4-BE49-F238E27FC236}">
                <a16:creationId xmlns:a16="http://schemas.microsoft.com/office/drawing/2014/main" id="{F75850D0-1940-95F0-98BF-C4E845454C79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6894261" y="4481592"/>
            <a:ext cx="162000" cy="216000"/>
          </a:xfrm>
          <a:custGeom>
            <a:avLst/>
            <a:gdLst>
              <a:gd name="connsiteX0" fmla="*/ 159544 w 319088"/>
              <a:gd name="connsiteY0" fmla="*/ 80327 h 319088"/>
              <a:gd name="connsiteX1" fmla="*/ 80327 w 319088"/>
              <a:gd name="connsiteY1" fmla="*/ 159544 h 319088"/>
              <a:gd name="connsiteX2" fmla="*/ 159544 w 319088"/>
              <a:gd name="connsiteY2" fmla="*/ 238761 h 319088"/>
              <a:gd name="connsiteX3" fmla="*/ 238761 w 319088"/>
              <a:gd name="connsiteY3" fmla="*/ 159544 h 319088"/>
              <a:gd name="connsiteX4" fmla="*/ 159544 w 319088"/>
              <a:gd name="connsiteY4" fmla="*/ 80327 h 319088"/>
              <a:gd name="connsiteX5" fmla="*/ 159544 w 319088"/>
              <a:gd name="connsiteY5" fmla="*/ 0 h 319088"/>
              <a:gd name="connsiteX6" fmla="*/ 319088 w 319088"/>
              <a:gd name="connsiteY6" fmla="*/ 159544 h 319088"/>
              <a:gd name="connsiteX7" fmla="*/ 159544 w 319088"/>
              <a:gd name="connsiteY7" fmla="*/ 319088 h 319088"/>
              <a:gd name="connsiteX8" fmla="*/ 0 w 319088"/>
              <a:gd name="connsiteY8" fmla="*/ 159544 h 319088"/>
              <a:gd name="connsiteX9" fmla="*/ 159544 w 319088"/>
              <a:gd name="connsiteY9" fmla="*/ 0 h 31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088" h="319088">
                <a:moveTo>
                  <a:pt x="159544" y="80327"/>
                </a:moveTo>
                <a:cubicBezTo>
                  <a:pt x="115794" y="80327"/>
                  <a:pt x="80327" y="115794"/>
                  <a:pt x="80327" y="159544"/>
                </a:cubicBezTo>
                <a:cubicBezTo>
                  <a:pt x="80327" y="203294"/>
                  <a:pt x="115794" y="238761"/>
                  <a:pt x="159544" y="238761"/>
                </a:cubicBezTo>
                <a:cubicBezTo>
                  <a:pt x="203294" y="238761"/>
                  <a:pt x="238761" y="203294"/>
                  <a:pt x="238761" y="159544"/>
                </a:cubicBezTo>
                <a:cubicBezTo>
                  <a:pt x="238761" y="115794"/>
                  <a:pt x="203294" y="80327"/>
                  <a:pt x="159544" y="80327"/>
                </a:cubicBezTo>
                <a:close/>
                <a:moveTo>
                  <a:pt x="159544" y="0"/>
                </a:moveTo>
                <a:cubicBezTo>
                  <a:pt x="247658" y="0"/>
                  <a:pt x="319088" y="71430"/>
                  <a:pt x="319088" y="159544"/>
                </a:cubicBezTo>
                <a:cubicBezTo>
                  <a:pt x="319088" y="247658"/>
                  <a:pt x="247658" y="319088"/>
                  <a:pt x="159544" y="319088"/>
                </a:cubicBezTo>
                <a:cubicBezTo>
                  <a:pt x="71430" y="319088"/>
                  <a:pt x="0" y="247658"/>
                  <a:pt x="0" y="159544"/>
                </a:cubicBezTo>
                <a:cubicBezTo>
                  <a:pt x="0" y="71430"/>
                  <a:pt x="71430" y="0"/>
                  <a:pt x="159544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D78E60-ADE3-ADE3-4D32-11A5CC29C172}"/>
              </a:ext>
            </a:extLst>
          </p:cNvPr>
          <p:cNvGrpSpPr/>
          <p:nvPr userDrawn="1"/>
        </p:nvGrpSpPr>
        <p:grpSpPr>
          <a:xfrm>
            <a:off x="1579419" y="3281780"/>
            <a:ext cx="5885150" cy="1307812"/>
            <a:chOff x="2105892" y="3357980"/>
            <a:chExt cx="7846866" cy="1307812"/>
          </a:xfrm>
        </p:grpSpPr>
        <p:sp>
          <p:nvSpPr>
            <p:cNvPr id="6" name="Arc 48">
              <a:extLst>
                <a:ext uri="{FF2B5EF4-FFF2-40B4-BE49-F238E27FC236}">
                  <a16:creationId xmlns:a16="http://schemas.microsoft.com/office/drawing/2014/main" id="{0D954641-50E1-78C8-A8D3-B36B4706CDD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7950F9A2-EAFB-E9BE-3B40-2949CC980E9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9" name="Arc 47">
              <a:extLst>
                <a:ext uri="{FF2B5EF4-FFF2-40B4-BE49-F238E27FC236}">
                  <a16:creationId xmlns:a16="http://schemas.microsoft.com/office/drawing/2014/main" id="{F7ABF14A-2E1C-4CBF-B618-C0A6ADB433FF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81A8D53E-F72D-3FE5-CED4-D566B8D83F76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015AC7F8-20E7-8E4A-AA02-EAC09EB3DCE8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68817785-A928-3240-EBBD-A517C636E2E6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08E40AD7-D249-B498-57C5-9B0557C70528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B7B35C-9A7E-FD79-FA86-5941BD929CF1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AEC05422-7F31-FC5B-BA8E-BE987F2C773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1766F041-BF39-F330-1ED9-62750CAD957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7891A3E-30FF-419D-40CD-C536FC3C78F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1286723-AA47-6CDD-E64A-F7924D5B14FD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C6685678-08BA-FEBD-E9EA-34DA7F14A9F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608155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59" name="Text Placeholder 16">
            <a:extLst>
              <a:ext uri="{FF2B5EF4-FFF2-40B4-BE49-F238E27FC236}">
                <a16:creationId xmlns:a16="http://schemas.microsoft.com/office/drawing/2014/main" id="{8DDE9047-8686-3D02-453C-6724D530456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587346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4" name="Text Placeholder 16">
            <a:extLst>
              <a:ext uri="{FF2B5EF4-FFF2-40B4-BE49-F238E27FC236}">
                <a16:creationId xmlns:a16="http://schemas.microsoft.com/office/drawing/2014/main" id="{730C2C5F-74FE-6061-AC7D-C4CD063DC482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566537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69" name="Text Placeholder 16">
            <a:extLst>
              <a:ext uri="{FF2B5EF4-FFF2-40B4-BE49-F238E27FC236}">
                <a16:creationId xmlns:a16="http://schemas.microsoft.com/office/drawing/2014/main" id="{E5B377B6-4FC0-97D1-46F1-D2028F35D65B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4545728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4" name="Text Placeholder 16">
            <a:extLst>
              <a:ext uri="{FF2B5EF4-FFF2-40B4-BE49-F238E27FC236}">
                <a16:creationId xmlns:a16="http://schemas.microsoft.com/office/drawing/2014/main" id="{DFE43279-086D-B108-2572-D4ABD8B7183D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5524919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179" name="Text Placeholder 16">
            <a:extLst>
              <a:ext uri="{FF2B5EF4-FFF2-40B4-BE49-F238E27FC236}">
                <a16:creationId xmlns:a16="http://schemas.microsoft.com/office/drawing/2014/main" id="{1D14D0C4-8B9E-FD9E-373F-FC35CF777E55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6504111" y="3799407"/>
            <a:ext cx="942300" cy="27313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75" b="1" dirty="0">
                <a:solidFill>
                  <a:schemeClr val="accent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Milestone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37023B0B-F59D-58B9-BEC1-932661EC638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822113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1498482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CE148C-18BD-BF8C-3A38-E655F9CDD1FC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C218FA74-E452-F36C-6610-E0BEC364ED6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653310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FED853D-F699-D12C-A6B0-2F741251E1BF}"/>
              </a:ext>
            </a:extLst>
          </p:cNvPr>
          <p:cNvSpPr/>
          <p:nvPr userDrawn="1"/>
        </p:nvSpPr>
        <p:spPr>
          <a:xfrm>
            <a:off x="0" y="0"/>
            <a:ext cx="1083983" cy="6858000"/>
          </a:xfrm>
          <a:custGeom>
            <a:avLst/>
            <a:gdLst>
              <a:gd name="connsiteX0" fmla="*/ 0 w 1445310"/>
              <a:gd name="connsiteY0" fmla="*/ 0 h 6858000"/>
              <a:gd name="connsiteX1" fmla="*/ 1445310 w 1445310"/>
              <a:gd name="connsiteY1" fmla="*/ 0 h 6858000"/>
              <a:gd name="connsiteX2" fmla="*/ 1304377 w 1445310"/>
              <a:gd name="connsiteY2" fmla="*/ 198186 h 6858000"/>
              <a:gd name="connsiteX3" fmla="*/ 317500 w 1445310"/>
              <a:gd name="connsiteY3" fmla="*/ 3429000 h 6858000"/>
              <a:gd name="connsiteX4" fmla="*/ 1304377 w 1445310"/>
              <a:gd name="connsiteY4" fmla="*/ 6659814 h 6858000"/>
              <a:gd name="connsiteX5" fmla="*/ 1445310 w 1445310"/>
              <a:gd name="connsiteY5" fmla="*/ 6858000 h 6858000"/>
              <a:gd name="connsiteX6" fmla="*/ 0 w 1445310"/>
              <a:gd name="connsiteY6" fmla="*/ 6858000 h 6858000"/>
              <a:gd name="connsiteX7" fmla="*/ 0 w 144531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5310" h="6858000">
                <a:moveTo>
                  <a:pt x="0" y="0"/>
                </a:moveTo>
                <a:lnTo>
                  <a:pt x="1445310" y="0"/>
                </a:lnTo>
                <a:lnTo>
                  <a:pt x="1304377" y="198186"/>
                </a:lnTo>
                <a:cubicBezTo>
                  <a:pt x="681314" y="1120441"/>
                  <a:pt x="317500" y="2232234"/>
                  <a:pt x="317500" y="3429000"/>
                </a:cubicBezTo>
                <a:cubicBezTo>
                  <a:pt x="317500" y="4625767"/>
                  <a:pt x="681314" y="5737560"/>
                  <a:pt x="1304377" y="6659814"/>
                </a:cubicBezTo>
                <a:lnTo>
                  <a:pt x="14453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E806A80-3479-A9A8-4A22-2A4EF3713D0C}"/>
              </a:ext>
            </a:extLst>
          </p:cNvPr>
          <p:cNvSpPr/>
          <p:nvPr userDrawn="1"/>
        </p:nvSpPr>
        <p:spPr>
          <a:xfrm>
            <a:off x="8060017" y="0"/>
            <a:ext cx="1083983" cy="6858000"/>
          </a:xfrm>
          <a:custGeom>
            <a:avLst/>
            <a:gdLst>
              <a:gd name="connsiteX0" fmla="*/ 0 w 1445310"/>
              <a:gd name="connsiteY0" fmla="*/ 0 h 6858000"/>
              <a:gd name="connsiteX1" fmla="*/ 1445310 w 1445310"/>
              <a:gd name="connsiteY1" fmla="*/ 0 h 6858000"/>
              <a:gd name="connsiteX2" fmla="*/ 1445310 w 1445310"/>
              <a:gd name="connsiteY2" fmla="*/ 6858000 h 6858000"/>
              <a:gd name="connsiteX3" fmla="*/ 0 w 1445310"/>
              <a:gd name="connsiteY3" fmla="*/ 6858000 h 6858000"/>
              <a:gd name="connsiteX4" fmla="*/ 140933 w 1445310"/>
              <a:gd name="connsiteY4" fmla="*/ 6659814 h 6858000"/>
              <a:gd name="connsiteX5" fmla="*/ 1127810 w 1445310"/>
              <a:gd name="connsiteY5" fmla="*/ 3429000 h 6858000"/>
              <a:gd name="connsiteX6" fmla="*/ 140933 w 1445310"/>
              <a:gd name="connsiteY6" fmla="*/ 198186 h 6858000"/>
              <a:gd name="connsiteX7" fmla="*/ 0 w 144531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5310" h="6858000">
                <a:moveTo>
                  <a:pt x="0" y="0"/>
                </a:moveTo>
                <a:lnTo>
                  <a:pt x="1445310" y="0"/>
                </a:lnTo>
                <a:lnTo>
                  <a:pt x="1445310" y="6858000"/>
                </a:lnTo>
                <a:lnTo>
                  <a:pt x="0" y="6858000"/>
                </a:lnTo>
                <a:lnTo>
                  <a:pt x="140933" y="6659814"/>
                </a:lnTo>
                <a:cubicBezTo>
                  <a:pt x="763996" y="5737560"/>
                  <a:pt x="1127810" y="4625767"/>
                  <a:pt x="1127810" y="3429000"/>
                </a:cubicBezTo>
                <a:cubicBezTo>
                  <a:pt x="1127810" y="2232234"/>
                  <a:pt x="763996" y="1120441"/>
                  <a:pt x="140933" y="1981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29" y="1181948"/>
            <a:ext cx="6103144" cy="3041227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5786" y="4466412"/>
            <a:ext cx="609957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F5176AE-35A0-11F3-674B-5000D2AD640F}"/>
              </a:ext>
            </a:extLst>
          </p:cNvPr>
          <p:cNvSpPr/>
          <p:nvPr userDrawn="1"/>
        </p:nvSpPr>
        <p:spPr>
          <a:xfrm>
            <a:off x="238125" y="0"/>
            <a:ext cx="8667750" cy="6858000"/>
          </a:xfrm>
          <a:custGeom>
            <a:avLst/>
            <a:gdLst>
              <a:gd name="connsiteX0" fmla="*/ 9287766 w 11557000"/>
              <a:gd name="connsiteY0" fmla="*/ 0 h 6858000"/>
              <a:gd name="connsiteX1" fmla="*/ 10429190 w 11557000"/>
              <a:gd name="connsiteY1" fmla="*/ 0 h 6858000"/>
              <a:gd name="connsiteX2" fmla="*/ 10570123 w 11557000"/>
              <a:gd name="connsiteY2" fmla="*/ 198186 h 6858000"/>
              <a:gd name="connsiteX3" fmla="*/ 11557000 w 11557000"/>
              <a:gd name="connsiteY3" fmla="*/ 3429000 h 6858000"/>
              <a:gd name="connsiteX4" fmla="*/ 10570123 w 11557000"/>
              <a:gd name="connsiteY4" fmla="*/ 6659814 h 6858000"/>
              <a:gd name="connsiteX5" fmla="*/ 10429190 w 11557000"/>
              <a:gd name="connsiteY5" fmla="*/ 6858000 h 6858000"/>
              <a:gd name="connsiteX6" fmla="*/ 9287766 w 11557000"/>
              <a:gd name="connsiteY6" fmla="*/ 6858000 h 6858000"/>
              <a:gd name="connsiteX7" fmla="*/ 9411083 w 11557000"/>
              <a:gd name="connsiteY7" fmla="*/ 6728658 h 6858000"/>
              <a:gd name="connsiteX8" fmla="*/ 10685949 w 11557000"/>
              <a:gd name="connsiteY8" fmla="*/ 3429000 h 6858000"/>
              <a:gd name="connsiteX9" fmla="*/ 9411083 w 11557000"/>
              <a:gd name="connsiteY9" fmla="*/ 129342 h 6858000"/>
              <a:gd name="connsiteX10" fmla="*/ 1127810 w 11557000"/>
              <a:gd name="connsiteY10" fmla="*/ 0 h 6858000"/>
              <a:gd name="connsiteX11" fmla="*/ 2269234 w 11557000"/>
              <a:gd name="connsiteY11" fmla="*/ 0 h 6858000"/>
              <a:gd name="connsiteX12" fmla="*/ 2145918 w 11557000"/>
              <a:gd name="connsiteY12" fmla="*/ 129342 h 6858000"/>
              <a:gd name="connsiteX13" fmla="*/ 871051 w 11557000"/>
              <a:gd name="connsiteY13" fmla="*/ 3429000 h 6858000"/>
              <a:gd name="connsiteX14" fmla="*/ 2145918 w 11557000"/>
              <a:gd name="connsiteY14" fmla="*/ 6728658 h 6858000"/>
              <a:gd name="connsiteX15" fmla="*/ 2269234 w 11557000"/>
              <a:gd name="connsiteY15" fmla="*/ 6858000 h 6858000"/>
              <a:gd name="connsiteX16" fmla="*/ 1127810 w 11557000"/>
              <a:gd name="connsiteY16" fmla="*/ 6858000 h 6858000"/>
              <a:gd name="connsiteX17" fmla="*/ 986877 w 11557000"/>
              <a:gd name="connsiteY17" fmla="*/ 6659814 h 6858000"/>
              <a:gd name="connsiteX18" fmla="*/ 0 w 11557000"/>
              <a:gd name="connsiteY18" fmla="*/ 3429000 h 6858000"/>
              <a:gd name="connsiteX19" fmla="*/ 986877 w 11557000"/>
              <a:gd name="connsiteY19" fmla="*/ 1981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557000" h="6858000">
                <a:moveTo>
                  <a:pt x="9287766" y="0"/>
                </a:moveTo>
                <a:lnTo>
                  <a:pt x="10429190" y="0"/>
                </a:lnTo>
                <a:lnTo>
                  <a:pt x="10570123" y="198186"/>
                </a:lnTo>
                <a:cubicBezTo>
                  <a:pt x="11193186" y="1120441"/>
                  <a:pt x="11557000" y="2232234"/>
                  <a:pt x="11557000" y="3429000"/>
                </a:cubicBezTo>
                <a:cubicBezTo>
                  <a:pt x="11557000" y="4625767"/>
                  <a:pt x="11193186" y="5737560"/>
                  <a:pt x="10570123" y="6659814"/>
                </a:cubicBezTo>
                <a:lnTo>
                  <a:pt x="10429190" y="6858000"/>
                </a:lnTo>
                <a:lnTo>
                  <a:pt x="9287766" y="6858000"/>
                </a:lnTo>
                <a:lnTo>
                  <a:pt x="9411083" y="6728658"/>
                </a:lnTo>
                <a:cubicBezTo>
                  <a:pt x="10203179" y="5857158"/>
                  <a:pt x="10685949" y="4699458"/>
                  <a:pt x="10685949" y="3429000"/>
                </a:cubicBezTo>
                <a:cubicBezTo>
                  <a:pt x="10685949" y="2158543"/>
                  <a:pt x="10203179" y="1000842"/>
                  <a:pt x="9411083" y="129342"/>
                </a:cubicBezTo>
                <a:close/>
                <a:moveTo>
                  <a:pt x="1127810" y="0"/>
                </a:moveTo>
                <a:lnTo>
                  <a:pt x="2269234" y="0"/>
                </a:lnTo>
                <a:lnTo>
                  <a:pt x="2145918" y="129342"/>
                </a:lnTo>
                <a:cubicBezTo>
                  <a:pt x="1353821" y="1000842"/>
                  <a:pt x="871051" y="2158543"/>
                  <a:pt x="871051" y="3429000"/>
                </a:cubicBezTo>
                <a:cubicBezTo>
                  <a:pt x="871051" y="4699458"/>
                  <a:pt x="1353821" y="5857158"/>
                  <a:pt x="2145918" y="6728658"/>
                </a:cubicBezTo>
                <a:lnTo>
                  <a:pt x="2269234" y="6858000"/>
                </a:lnTo>
                <a:lnTo>
                  <a:pt x="1127810" y="6858000"/>
                </a:lnTo>
                <a:lnTo>
                  <a:pt x="986877" y="6659814"/>
                </a:lnTo>
                <a:cubicBezTo>
                  <a:pt x="363814" y="5737560"/>
                  <a:pt x="0" y="4625767"/>
                  <a:pt x="0" y="3429000"/>
                </a:cubicBezTo>
                <a:cubicBezTo>
                  <a:pt x="0" y="2232234"/>
                  <a:pt x="363814" y="1120441"/>
                  <a:pt x="986877" y="19818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383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3D1FCEF-7A78-2A81-129A-E90F2C709A1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340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299C631-E8BF-F8EB-ED2C-31673C2B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5">
            <a:extLst>
              <a:ext uri="{FF2B5EF4-FFF2-40B4-BE49-F238E27FC236}">
                <a16:creationId xmlns:a16="http://schemas.microsoft.com/office/drawing/2014/main" id="{B34FA932-A112-7F6C-C710-5DEA9A9E173A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1D87C-557C-E53E-4B33-DE91B26ABC87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2761235B-938A-4CE0-F1A2-8DAE0EE5735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1D56D-1654-BB86-A504-26638005F0DB}"/>
              </a:ext>
            </a:extLst>
          </p:cNvPr>
          <p:cNvSpPr/>
          <p:nvPr userDrawn="1"/>
        </p:nvSpPr>
        <p:spPr>
          <a:xfrm>
            <a:off x="567832" y="1703491"/>
            <a:ext cx="222885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C0D3FAD-735F-C219-47B6-6EECF237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301" y="4797425"/>
            <a:ext cx="237391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EDC1AE3-88D9-697F-28CA-CE756CB9CF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300" y="5250095"/>
            <a:ext cx="2373914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1C25793-783F-12D8-AB74-0E8C4FB4A0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9609" y="2809299"/>
            <a:ext cx="2045298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8550BE-ACD6-85CA-545C-A3DE7A4BF913}"/>
              </a:ext>
            </a:extLst>
          </p:cNvPr>
          <p:cNvSpPr/>
          <p:nvPr userDrawn="1"/>
        </p:nvSpPr>
        <p:spPr>
          <a:xfrm>
            <a:off x="3416879" y="1882591"/>
            <a:ext cx="19602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22397C9-4AFD-773D-C8AC-6E709037AF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10023" y="4797425"/>
            <a:ext cx="237391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F410CF2-D6D9-F82E-4942-3AE53B1FE6F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0022" y="5250095"/>
            <a:ext cx="2373914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1F09744-76B7-CEF5-22A0-873337F19A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486150" y="2809299"/>
            <a:ext cx="1821657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6E11D6-B18E-A417-930E-1577CEE96B9E}"/>
              </a:ext>
            </a:extLst>
          </p:cNvPr>
          <p:cNvSpPr/>
          <p:nvPr userDrawn="1"/>
        </p:nvSpPr>
        <p:spPr>
          <a:xfrm>
            <a:off x="6266600" y="2062591"/>
            <a:ext cx="16902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F700ACBE-9182-105E-CA48-638CCB08A6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24744" y="4797425"/>
            <a:ext cx="237391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837A7FCB-A571-7590-AB4B-78C18AF5777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24743" y="5250095"/>
            <a:ext cx="2373914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F18BB8A6-1970-FA9B-C696-44C471D9028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18477" y="2809299"/>
            <a:ext cx="1586445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24082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79B704-1A93-4625-99E5-F32DFB2F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8265319" cy="730130"/>
          </a:xfrm>
        </p:spPr>
        <p:txBody>
          <a:bodyPr anchor="t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5">
            <a:extLst>
              <a:ext uri="{FF2B5EF4-FFF2-40B4-BE49-F238E27FC236}">
                <a16:creationId xmlns:a16="http://schemas.microsoft.com/office/drawing/2014/main" id="{C86CBBDC-161E-28AF-9463-9F28A33BCC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E46A14-24FC-99BF-136B-DC1CEBA8F67E}"/>
              </a:ext>
            </a:extLst>
          </p:cNvPr>
          <p:cNvCxnSpPr>
            <a:cxnSpLocks/>
          </p:cNvCxnSpPr>
          <p:nvPr userDrawn="1"/>
        </p:nvCxnSpPr>
        <p:spPr>
          <a:xfrm>
            <a:off x="542925" y="584201"/>
            <a:ext cx="97750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46506D48-9DBF-E3C4-A7FC-C4EEA03468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135FBD-CA5B-F9D5-40CE-922B8EAA245C}"/>
              </a:ext>
            </a:extLst>
          </p:cNvPr>
          <p:cNvSpPr/>
          <p:nvPr userDrawn="1"/>
        </p:nvSpPr>
        <p:spPr>
          <a:xfrm>
            <a:off x="3270508" y="3429148"/>
            <a:ext cx="208788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379C17-B65A-D73B-5F22-7DE5AA83A33C}"/>
              </a:ext>
            </a:extLst>
          </p:cNvPr>
          <p:cNvSpPr/>
          <p:nvPr userDrawn="1"/>
        </p:nvSpPr>
        <p:spPr>
          <a:xfrm>
            <a:off x="3396337" y="3776020"/>
            <a:ext cx="1836222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26AD44-B58A-58D8-34CB-33558D05DE09}"/>
              </a:ext>
            </a:extLst>
          </p:cNvPr>
          <p:cNvSpPr/>
          <p:nvPr userDrawn="1"/>
        </p:nvSpPr>
        <p:spPr>
          <a:xfrm>
            <a:off x="3522799" y="4124636"/>
            <a:ext cx="1583298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1F8CF14-5EF5-8219-C564-A4E1B5745D7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291900" y="3898426"/>
            <a:ext cx="1586445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0C030DD-3378-110C-2EB1-9D417AA362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802" y="2255062"/>
            <a:ext cx="353929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CDC66F0B-4F09-30E8-99EB-6B185A1B11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44801" y="2707732"/>
            <a:ext cx="3539294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6E7DAD9-E998-6E08-43E9-01A0C172D9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04433" y="4523452"/>
            <a:ext cx="237391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24DDAA1C-7D42-2E4C-3894-0FFF0EE7AEF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04431" y="4976122"/>
            <a:ext cx="2373914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1A2E993C-9901-1E37-C569-454E5519F17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26993" y="4520912"/>
            <a:ext cx="2373912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35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text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0F0E067-416E-946C-8A0B-603D8506271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26992" y="4973582"/>
            <a:ext cx="2373914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342917" indent="0">
              <a:buNone/>
              <a:defRPr sz="550"/>
            </a:lvl2pPr>
            <a:lvl3pPr marL="685835" indent="0">
              <a:buNone/>
              <a:defRPr sz="525"/>
            </a:lvl3pPr>
            <a:lvl4pPr marL="1028752" indent="0">
              <a:buNone/>
              <a:defRPr sz="500"/>
            </a:lvl4pPr>
            <a:lvl5pPr marL="1371668" indent="0">
              <a:buNone/>
              <a:defRPr sz="500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F958EE5-E9C8-A1D4-EACB-7CF6D49B1D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91799" y="1740253"/>
            <a:ext cx="2045298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86E1694A-8E23-82C9-8F6C-50216491920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26992" y="3895886"/>
            <a:ext cx="1821657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3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73D246-C720-9841-40FF-624A4DB21060}"/>
              </a:ext>
            </a:extLst>
          </p:cNvPr>
          <p:cNvCxnSpPr>
            <a:cxnSpLocks/>
            <a:stCxn id="9" idx="0"/>
            <a:endCxn id="14" idx="2"/>
          </p:cNvCxnSpPr>
          <p:nvPr userDrawn="1"/>
        </p:nvCxnSpPr>
        <p:spPr>
          <a:xfrm flipV="1">
            <a:off x="4314448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5D407E82-7642-DF23-5791-914C29A3CED1}"/>
              </a:ext>
            </a:extLst>
          </p:cNvPr>
          <p:cNvCxnSpPr>
            <a:cxnSpLocks/>
            <a:stCxn id="12" idx="3"/>
            <a:endCxn id="10" idx="2"/>
          </p:cNvCxnSpPr>
          <p:nvPr userDrawn="1"/>
        </p:nvCxnSpPr>
        <p:spPr>
          <a:xfrm>
            <a:off x="2878345" y="4174940"/>
            <a:ext cx="517992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850018DA-82A9-4E47-7893-5CBACEC6A22B}"/>
              </a:ext>
            </a:extLst>
          </p:cNvPr>
          <p:cNvCxnSpPr>
            <a:cxnSpLocks/>
            <a:stCxn id="11" idx="6"/>
            <a:endCxn id="20" idx="1"/>
          </p:cNvCxnSpPr>
          <p:nvPr userDrawn="1"/>
        </p:nvCxnSpPr>
        <p:spPr>
          <a:xfrm flipV="1">
            <a:off x="5106097" y="4172400"/>
            <a:ext cx="820895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365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170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06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6580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7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39421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7891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11A472-CA83-30B5-8EDD-25480BC2B23A}"/>
              </a:ext>
            </a:extLst>
          </p:cNvPr>
          <p:cNvSpPr/>
          <p:nvPr userDrawn="1"/>
        </p:nvSpPr>
        <p:spPr>
          <a:xfrm>
            <a:off x="1" y="1346200"/>
            <a:ext cx="9144000" cy="416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2CC545-9D76-186B-4DEE-8410831B2A76}"/>
              </a:ext>
            </a:extLst>
          </p:cNvPr>
          <p:cNvSpPr/>
          <p:nvPr userDrawn="1"/>
        </p:nvSpPr>
        <p:spPr>
          <a:xfrm flipV="1">
            <a:off x="1" y="4106864"/>
            <a:ext cx="1053703" cy="1404937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EE3055-77B8-6D70-1CC0-62A78E62EB2B}"/>
              </a:ext>
            </a:extLst>
          </p:cNvPr>
          <p:cNvSpPr/>
          <p:nvPr userDrawn="1"/>
        </p:nvSpPr>
        <p:spPr>
          <a:xfrm flipH="1">
            <a:off x="8090298" y="1346201"/>
            <a:ext cx="1053703" cy="1404937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2039937"/>
            <a:ext cx="8262938" cy="1581574"/>
          </a:xfrm>
        </p:spPr>
        <p:txBody>
          <a:bodyPr anchor="b">
            <a:noAutofit/>
          </a:bodyPr>
          <a:lstStyle>
            <a:lvl1pPr algn="ctr">
              <a:defRPr sz="3300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522" y="3864748"/>
            <a:ext cx="8258100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5306694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8232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518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87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2266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075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097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8439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3733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9391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5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3755" y="594520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0" y="584201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3" y="1859645"/>
            <a:ext cx="2619374" cy="3138715"/>
          </a:xfrm>
        </p:spPr>
        <p:txBody>
          <a:bodyPr lIns="90000" tIns="45720" rIns="91440" bIns="45720" anchor="ctr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1319894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0" y="2055587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2791280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2117605-48B2-7512-72CD-20FBBC159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0" y="4262666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0" y="3526973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5773B1B-84EF-8AFD-C46A-45979B807E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0" y="4998359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497A4DD-4AB1-FB42-56E4-1BE3E4D239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0" y="5734050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23755" y="1330213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23755" y="2065906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323755" y="2801599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323755" y="3537292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96AC4D2-F32D-111A-EE47-677B62E52E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23755" y="4272985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B35EF72-488F-C9B9-9DFD-973F9E54CE1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23755" y="500867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49C86E8-7113-B45C-4A5D-B0AED5892A2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23755" y="574436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AA9B3FD-95EC-1F98-01FA-C5906DF7E3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900" b="0" dirty="0">
                <a:solidFill>
                  <a:schemeClr val="tx1"/>
                </a:solidFill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782A2D-4D7A-395E-4962-486635E36051}"/>
              </a:ext>
            </a:extLst>
          </p:cNvPr>
          <p:cNvSpPr/>
          <p:nvPr userDrawn="1"/>
        </p:nvSpPr>
        <p:spPr>
          <a:xfrm>
            <a:off x="0" y="6273800"/>
            <a:ext cx="7623571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3C4CE1-CDE1-35A3-11A8-FABD9382D7C3}"/>
              </a:ext>
            </a:extLst>
          </p:cNvPr>
          <p:cNvSpPr/>
          <p:nvPr userDrawn="1"/>
        </p:nvSpPr>
        <p:spPr>
          <a:xfrm>
            <a:off x="1520429" y="1"/>
            <a:ext cx="7623571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429" y="1435948"/>
            <a:ext cx="6103144" cy="3041227"/>
          </a:xfrm>
        </p:spPr>
        <p:txBody>
          <a:bodyPr anchor="b">
            <a:noAutofit/>
          </a:bodyPr>
          <a:lstStyle>
            <a:lvl1pPr algn="ctr">
              <a:defRPr sz="405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1" y="4720412"/>
            <a:ext cx="609957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350" b="1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1" y="5146213"/>
            <a:ext cx="6099572" cy="365126"/>
          </a:xfrm>
          <a:noFill/>
        </p:spPr>
        <p:txBody>
          <a:bodyPr vert="horz" wrap="square" lIns="91440" tIns="45720" rIns="91440" bIns="45720" rtlCol="0">
            <a:noAutofit/>
          </a:bodyPr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</a:defRPr>
            </a:lvl1pPr>
          </a:lstStyle>
          <a:p>
            <a:pPr marL="171450" lvl="0" indent="-17145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EE764B4-D9C7-D9A4-4484-F4E35649F758}"/>
              </a:ext>
            </a:extLst>
          </p:cNvPr>
          <p:cNvSpPr/>
          <p:nvPr userDrawn="1"/>
        </p:nvSpPr>
        <p:spPr>
          <a:xfrm>
            <a:off x="1" y="2"/>
            <a:ext cx="1850572" cy="2467429"/>
          </a:xfrm>
          <a:custGeom>
            <a:avLst/>
            <a:gdLst>
              <a:gd name="connsiteX0" fmla="*/ 1550680 w 2467429"/>
              <a:gd name="connsiteY0" fmla="*/ 0 h 2467429"/>
              <a:gd name="connsiteX1" fmla="*/ 2467429 w 2467429"/>
              <a:gd name="connsiteY1" fmla="*/ 0 h 2467429"/>
              <a:gd name="connsiteX2" fmla="*/ 0 w 2467429"/>
              <a:gd name="connsiteY2" fmla="*/ 2467429 h 2467429"/>
              <a:gd name="connsiteX3" fmla="*/ 0 w 2467429"/>
              <a:gd name="connsiteY3" fmla="*/ 1550680 h 2467429"/>
              <a:gd name="connsiteX4" fmla="*/ 1550680 w 2467429"/>
              <a:gd name="connsiteY4" fmla="*/ 0 h 2467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9" h="2467429">
                <a:moveTo>
                  <a:pt x="1550680" y="0"/>
                </a:moveTo>
                <a:lnTo>
                  <a:pt x="2467429" y="0"/>
                </a:lnTo>
                <a:cubicBezTo>
                  <a:pt x="2467429" y="1362723"/>
                  <a:pt x="1362723" y="2467429"/>
                  <a:pt x="0" y="2467429"/>
                </a:cubicBezTo>
                <a:lnTo>
                  <a:pt x="0" y="1550680"/>
                </a:lnTo>
                <a:cubicBezTo>
                  <a:pt x="856417" y="1550680"/>
                  <a:pt x="1550680" y="856417"/>
                  <a:pt x="15506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F3F41F-1E9E-3800-DFE5-E7126894BBC3}"/>
              </a:ext>
            </a:extLst>
          </p:cNvPr>
          <p:cNvSpPr/>
          <p:nvPr userDrawn="1"/>
        </p:nvSpPr>
        <p:spPr>
          <a:xfrm>
            <a:off x="7293429" y="4390572"/>
            <a:ext cx="1850571" cy="2467428"/>
          </a:xfrm>
          <a:custGeom>
            <a:avLst/>
            <a:gdLst>
              <a:gd name="connsiteX0" fmla="*/ 2467428 w 2467428"/>
              <a:gd name="connsiteY0" fmla="*/ 0 h 2467428"/>
              <a:gd name="connsiteX1" fmla="*/ 2467428 w 2467428"/>
              <a:gd name="connsiteY1" fmla="*/ 916748 h 2467428"/>
              <a:gd name="connsiteX2" fmla="*/ 2308881 w 2467428"/>
              <a:gd name="connsiteY2" fmla="*/ 924754 h 2467428"/>
              <a:gd name="connsiteX3" fmla="*/ 916749 w 2467428"/>
              <a:gd name="connsiteY3" fmla="*/ 2467428 h 2467428"/>
              <a:gd name="connsiteX4" fmla="*/ 0 w 2467428"/>
              <a:gd name="connsiteY4" fmla="*/ 2467428 h 2467428"/>
              <a:gd name="connsiteX5" fmla="*/ 2215149 w 2467428"/>
              <a:gd name="connsiteY5" fmla="*/ 12738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7428" h="2467428">
                <a:moveTo>
                  <a:pt x="2467428" y="0"/>
                </a:moveTo>
                <a:lnTo>
                  <a:pt x="2467428" y="916748"/>
                </a:lnTo>
                <a:lnTo>
                  <a:pt x="2308881" y="924754"/>
                </a:lnTo>
                <a:cubicBezTo>
                  <a:pt x="1526941" y="1004165"/>
                  <a:pt x="916749" y="1664537"/>
                  <a:pt x="916749" y="2467428"/>
                </a:cubicBezTo>
                <a:lnTo>
                  <a:pt x="0" y="2467428"/>
                </a:lnTo>
                <a:cubicBezTo>
                  <a:pt x="0" y="1189875"/>
                  <a:pt x="970933" y="139096"/>
                  <a:pt x="2215149" y="1273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  <p:sp>
        <p:nvSpPr>
          <p:cNvPr id="19" name="Circle: Hollow 18" hidden="1">
            <a:extLst>
              <a:ext uri="{FF2B5EF4-FFF2-40B4-BE49-F238E27FC236}">
                <a16:creationId xmlns:a16="http://schemas.microsoft.com/office/drawing/2014/main" id="{C625DA49-AD07-C24F-AC2B-D42EC9FAC740}"/>
              </a:ext>
            </a:extLst>
          </p:cNvPr>
          <p:cNvSpPr/>
          <p:nvPr userDrawn="1"/>
        </p:nvSpPr>
        <p:spPr>
          <a:xfrm>
            <a:off x="-1736272" y="-2315029"/>
            <a:ext cx="3701144" cy="4934858"/>
          </a:xfrm>
          <a:prstGeom prst="donut">
            <a:avLst>
              <a:gd name="adj" fmla="val 185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454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3755" y="3439319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0" y="3429000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3429001"/>
            <a:ext cx="3374230" cy="2844799"/>
          </a:xfrm>
        </p:spPr>
        <p:txBody>
          <a:bodyPr lIns="90000" tIns="45720" rIns="91440" bIns="45720" anchor="ctr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0" y="4196443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0" y="4963886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0" y="5731329"/>
            <a:ext cx="4133850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323755" y="4206762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323755" y="4974205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323755" y="574164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1B4F1B3C-6EFD-B782-3F1A-DD8EF2B220D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40532" y="771527"/>
            <a:ext cx="8265318" cy="2471848"/>
          </a:xfrm>
          <a:prstGeom prst="rect">
            <a:avLst/>
          </a:pr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DCBC47C-D4A7-249F-3DA6-E71A048E95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44215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2ED87B0B-2ABB-721F-A182-8516F23C94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0531" y="1903397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776" y="1893078"/>
            <a:ext cx="464046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0EFCCAA-36DA-68C7-275A-CC4016B3FF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776" y="2853321"/>
            <a:ext cx="464046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058E007-C1FF-E275-897C-7E33129770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776" y="3813564"/>
            <a:ext cx="464046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6E46639-14FA-A0ED-1BBD-F28E651D7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8776" y="4773807"/>
            <a:ext cx="464046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8864E1D-FC45-5146-9C22-1DBB77402C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776" y="5734049"/>
            <a:ext cx="4640462" cy="53975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 b="1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E8756B57-F17C-037B-F4FF-ED5DBEF48FC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>
          <a:xfrm>
            <a:off x="8358187" y="6356351"/>
            <a:ext cx="347663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7A9709E4-652E-524A-8D35-CF602AA44AA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510EFC-FB3C-12E1-9B2C-12243C43182A}"/>
              </a:ext>
            </a:extLst>
          </p:cNvPr>
          <p:cNvCxnSpPr/>
          <p:nvPr userDrawn="1"/>
        </p:nvCxnSpPr>
        <p:spPr>
          <a:xfrm>
            <a:off x="440532" y="584201"/>
            <a:ext cx="1079897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C4F7B89B-1022-34C2-2E80-6FC6BA66D4A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0531" y="2863640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2C9B1833-3319-EC3A-1205-6BD8AF28726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0531" y="3823883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060A6-97F7-DB1F-BB25-A176C0CDCA6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0531" y="4784126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CF4509-F719-CC7E-6475-2A5E9299B77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0531" y="5744368"/>
            <a:ext cx="194667" cy="519112"/>
          </a:xfrm>
          <a:custGeom>
            <a:avLst/>
            <a:gdLst>
              <a:gd name="connsiteX0" fmla="*/ 0 w 259556"/>
              <a:gd name="connsiteY0" fmla="*/ 0 h 519112"/>
              <a:gd name="connsiteX1" fmla="*/ 259556 w 259556"/>
              <a:gd name="connsiteY1" fmla="*/ 259556 h 519112"/>
              <a:gd name="connsiteX2" fmla="*/ 0 w 259556"/>
              <a:gd name="connsiteY2" fmla="*/ 519112 h 519112"/>
              <a:gd name="connsiteX3" fmla="*/ 0 w 259556"/>
              <a:gd name="connsiteY3" fmla="*/ 389334 h 519112"/>
              <a:gd name="connsiteX4" fmla="*/ 129778 w 259556"/>
              <a:gd name="connsiteY4" fmla="*/ 259556 h 519112"/>
              <a:gd name="connsiteX5" fmla="*/ 0 w 259556"/>
              <a:gd name="connsiteY5" fmla="*/ 129778 h 51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556" h="519112">
                <a:moveTo>
                  <a:pt x="0" y="0"/>
                </a:moveTo>
                <a:cubicBezTo>
                  <a:pt x="143349" y="0"/>
                  <a:pt x="259556" y="116207"/>
                  <a:pt x="259556" y="259556"/>
                </a:cubicBezTo>
                <a:cubicBezTo>
                  <a:pt x="259556" y="402905"/>
                  <a:pt x="143349" y="519112"/>
                  <a:pt x="0" y="519112"/>
                </a:cubicBezTo>
                <a:lnTo>
                  <a:pt x="0" y="389334"/>
                </a:lnTo>
                <a:cubicBezTo>
                  <a:pt x="71674" y="389334"/>
                  <a:pt x="129778" y="331230"/>
                  <a:pt x="129778" y="259556"/>
                </a:cubicBezTo>
                <a:cubicBezTo>
                  <a:pt x="129778" y="187882"/>
                  <a:pt x="71674" y="129778"/>
                  <a:pt x="0" y="129778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>
              <a:buNone/>
              <a:defRPr sz="75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CEC8A291-5A66-BB8F-ABBC-7D52954966E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084094" y="0"/>
            <a:ext cx="2621756" cy="6273800"/>
          </a:xfrm>
          <a:custGeom>
            <a:avLst/>
            <a:gdLst>
              <a:gd name="connsiteX0" fmla="*/ 1730662 w 4505325"/>
              <a:gd name="connsiteY0" fmla="*/ 5257801 h 6273800"/>
              <a:gd name="connsiteX1" fmla="*/ 1712662 w 4505325"/>
              <a:gd name="connsiteY1" fmla="*/ 5275801 h 6273800"/>
              <a:gd name="connsiteX2" fmla="*/ 1730662 w 4505325"/>
              <a:gd name="connsiteY2" fmla="*/ 5293801 h 6273800"/>
              <a:gd name="connsiteX3" fmla="*/ 2774662 w 4505325"/>
              <a:gd name="connsiteY3" fmla="*/ 5293801 h 6273800"/>
              <a:gd name="connsiteX4" fmla="*/ 2792662 w 4505325"/>
              <a:gd name="connsiteY4" fmla="*/ 5275801 h 6273800"/>
              <a:gd name="connsiteX5" fmla="*/ 2774662 w 4505325"/>
              <a:gd name="connsiteY5" fmla="*/ 5257801 h 6273800"/>
              <a:gd name="connsiteX6" fmla="*/ 0 w 4505325"/>
              <a:gd name="connsiteY6" fmla="*/ 0 h 6273800"/>
              <a:gd name="connsiteX7" fmla="*/ 4505325 w 4505325"/>
              <a:gd name="connsiteY7" fmla="*/ 0 h 6273800"/>
              <a:gd name="connsiteX8" fmla="*/ 4505325 w 4505325"/>
              <a:gd name="connsiteY8" fmla="*/ 6273800 h 6273800"/>
              <a:gd name="connsiteX9" fmla="*/ 0 w 4505325"/>
              <a:gd name="connsiteY9" fmla="*/ 6273800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5325" h="6273800">
                <a:moveTo>
                  <a:pt x="1730662" y="5257801"/>
                </a:moveTo>
                <a:cubicBezTo>
                  <a:pt x="1720721" y="5257801"/>
                  <a:pt x="1712662" y="5265860"/>
                  <a:pt x="1712662" y="5275801"/>
                </a:cubicBezTo>
                <a:cubicBezTo>
                  <a:pt x="1712662" y="5285742"/>
                  <a:pt x="1720721" y="5293801"/>
                  <a:pt x="1730662" y="5293801"/>
                </a:cubicBezTo>
                <a:lnTo>
                  <a:pt x="2774662" y="5293801"/>
                </a:lnTo>
                <a:cubicBezTo>
                  <a:pt x="2784603" y="5293801"/>
                  <a:pt x="2792662" y="5285742"/>
                  <a:pt x="2792662" y="5275801"/>
                </a:cubicBezTo>
                <a:cubicBezTo>
                  <a:pt x="2792662" y="5265860"/>
                  <a:pt x="2784603" y="5257801"/>
                  <a:pt x="2774662" y="5257801"/>
                </a:cubicBezTo>
                <a:close/>
                <a:moveTo>
                  <a:pt x="0" y="0"/>
                </a:moveTo>
                <a:lnTo>
                  <a:pt x="4505325" y="0"/>
                </a:lnTo>
                <a:lnTo>
                  <a:pt x="4505325" y="6273800"/>
                </a:lnTo>
                <a:lnTo>
                  <a:pt x="0" y="627380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  <a:alpha val="50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lvl="0" indent="0" algn="ctr">
              <a:buNone/>
            </a:pP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D0425C-2F19-B7B2-04F5-4D5CCE4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32" y="851018"/>
            <a:ext cx="4888706" cy="774580"/>
          </a:xfrm>
        </p:spPr>
        <p:txBody>
          <a:bodyPr anchor="b">
            <a:no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633AB7-3670-064D-D917-15CDDCE1196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2624709" y="3273327"/>
            <a:ext cx="5689950" cy="31099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900" b="0" dirty="0"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34485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5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</p:grpSp>
        <p:sp>
          <p:nvSpPr>
            <p:cNvPr id="15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>
                <a:solidFill>
                  <a:schemeClr val="tx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651" y="6377199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6" r:id="rId2"/>
    <p:sldLayoutId id="2147483717" r:id="rId3"/>
    <p:sldLayoutId id="2147483693" r:id="rId4"/>
    <p:sldLayoutId id="2147483719" r:id="rId5"/>
    <p:sldLayoutId id="2147483720" r:id="rId6"/>
    <p:sldLayoutId id="2147483682" r:id="rId7"/>
    <p:sldLayoutId id="2147483711" r:id="rId8"/>
    <p:sldLayoutId id="2147483704" r:id="rId9"/>
    <p:sldLayoutId id="2147483721" r:id="rId10"/>
    <p:sldLayoutId id="2147483722" r:id="rId11"/>
    <p:sldLayoutId id="2147483709" r:id="rId12"/>
    <p:sldLayoutId id="2147483710" r:id="rId13"/>
    <p:sldLayoutId id="2147483708" r:id="rId14"/>
    <p:sldLayoutId id="2147483724" r:id="rId15"/>
    <p:sldLayoutId id="2147483723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683" r:id="rId23"/>
    <p:sldLayoutId id="2147483731" r:id="rId24"/>
    <p:sldLayoutId id="2147483684" r:id="rId25"/>
    <p:sldLayoutId id="2147483685" r:id="rId26"/>
    <p:sldLayoutId id="2147483686" r:id="rId27"/>
    <p:sldLayoutId id="2147483690" r:id="rId28"/>
    <p:sldLayoutId id="2147483691" r:id="rId29"/>
    <p:sldLayoutId id="2147483687" r:id="rId30"/>
    <p:sldLayoutId id="2147483688" r:id="rId31"/>
    <p:sldLayoutId id="2147483689" r:id="rId32"/>
    <p:sldLayoutId id="2147483705" r:id="rId33"/>
    <p:sldLayoutId id="2147483732" r:id="rId34"/>
    <p:sldLayoutId id="2147483692" r:id="rId35"/>
    <p:sldLayoutId id="2147483694" r:id="rId36"/>
    <p:sldLayoutId id="2147483695" r:id="rId37"/>
    <p:sldLayoutId id="2147483696" r:id="rId38"/>
    <p:sldLayoutId id="2147483706" r:id="rId39"/>
    <p:sldLayoutId id="2147483707" r:id="rId40"/>
    <p:sldLayoutId id="2147483697" r:id="rId41"/>
    <p:sldLayoutId id="2147483703" r:id="rId42"/>
    <p:sldLayoutId id="2147483700" r:id="rId43"/>
    <p:sldLayoutId id="2147483701" r:id="rId44"/>
    <p:sldLayoutId id="2147483712" r:id="rId45"/>
    <p:sldLayoutId id="2147483713" r:id="rId46"/>
    <p:sldLayoutId id="2147483714" r:id="rId47"/>
    <p:sldLayoutId id="2147483715" r:id="rId48"/>
    <p:sldLayoutId id="2147483698" r:id="rId49"/>
    <p:sldLayoutId id="2147483699" r:id="rId50"/>
    <p:sldLayoutId id="2147483733" r:id="rId51"/>
    <p:sldLayoutId id="2147483734" r:id="rId5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802" userDrawn="1">
          <p15:clr>
            <a:srgbClr val="F26B43"/>
          </p15:clr>
        </p15:guide>
        <p15:guide id="4" pos="5483" userDrawn="1">
          <p15:clr>
            <a:srgbClr val="F26B43"/>
          </p15:clr>
        </p15:guide>
        <p15:guide id="5" pos="278" userDrawn="1">
          <p15:clr>
            <a:srgbClr val="F26B43"/>
          </p15:clr>
        </p15:guide>
        <p15:guide id="6" pos="3833" userDrawn="1">
          <p15:clr>
            <a:srgbClr val="F26B43"/>
          </p15:clr>
        </p15:guide>
        <p15:guide id="7" pos="1928" userDrawn="1">
          <p15:clr>
            <a:srgbClr val="F26B43"/>
          </p15:clr>
        </p15:guide>
        <p15:guide id="8" pos="958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0812C0-D4F0-C345-96B4-1E8B918506A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30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04E3-FF50-5F33-799E-53967CEB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12787"/>
            <a:ext cx="7236025" cy="2201863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Full Stack MERN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BC4BB-BF31-5B10-B66B-D66C1BA8A5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527572" y="5780087"/>
            <a:ext cx="6099572" cy="365126"/>
          </a:xfrm>
        </p:spPr>
        <p:txBody>
          <a:bodyPr/>
          <a:lstStyle/>
          <a:p>
            <a:r>
              <a:rPr lang="en-US" sz="2000" dirty="0"/>
              <a:t>Pankaj Kumar</a:t>
            </a:r>
          </a:p>
          <a:p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1FE7-9F7A-92FF-D3F8-27A3FA1695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07888" y="3544480"/>
            <a:ext cx="6431161" cy="365126"/>
          </a:xfrm>
          <a:noFill/>
        </p:spPr>
        <p:txBody>
          <a:bodyPr/>
          <a:lstStyle/>
          <a:p>
            <a:r>
              <a:rPr lang="en-IN" sz="2800" dirty="0"/>
              <a:t>A Formal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64242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Codebase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76322C-5CDC-247A-8C6F-0B10F27BE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7764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Testing and Debugging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2845A-1E1C-EC10-F9CB-953F4EC2F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247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1915C-09AE-CADB-4B20-D165FCED5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57245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9F5BF-D5F2-763A-0B33-ABD01070F8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2579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6E8A1E-036E-B5B3-5A19-211F563E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B736B1-75B2-357C-5379-B390FE23F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94476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7895A-90A0-4248-48CB-BFFDC4DA5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5849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/>
              <a:t>References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321F332-F8FC-03B0-96D8-C8C866841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134481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1720706B-C7C1-E2B5-2933-E04A32176AA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6419" r="916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146" y="982132"/>
            <a:ext cx="3070512" cy="2823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262626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146" y="4076944"/>
            <a:ext cx="3070512" cy="1679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kern="1200" cap="none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Questions &amp; Answers</a:t>
            </a:r>
          </a:p>
        </p:txBody>
      </p:sp>
      <p:pic>
        <p:nvPicPr>
          <p:cNvPr id="70" name="Graphic 69" descr="Help">
            <a:extLst>
              <a:ext uri="{FF2B5EF4-FFF2-40B4-BE49-F238E27FC236}">
                <a16:creationId xmlns:a16="http://schemas.microsoft.com/office/drawing/2014/main" id="{6F729A5D-366B-37D7-D076-716DA211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4001" y="1377949"/>
            <a:ext cx="4102099" cy="4102099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F06F0E7F-1786-DEFC-C095-B444350142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820" r="22945"/>
          <a:stretch>
            <a:fillRect/>
          </a:stretch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000000"/>
                </a:solidFill>
              </a:rPr>
              <a:t>Introduction to Full Stack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8" y="2561357"/>
            <a:ext cx="3602726" cy="3045693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Full stack development involves both frontend and backend technologies.</a:t>
            </a:r>
          </a:p>
          <a:p>
            <a:r>
              <a:rPr lang="en-US" sz="1500">
                <a:solidFill>
                  <a:srgbClr val="000000"/>
                </a:solidFill>
              </a:rPr>
              <a:t>MERN Stack is a powerful JavaScript stack comprising:</a:t>
            </a:r>
          </a:p>
          <a:p>
            <a:r>
              <a:rPr lang="en-US" sz="1500">
                <a:solidFill>
                  <a:srgbClr val="000000"/>
                </a:solidFill>
              </a:rPr>
              <a:t>- MongoDB</a:t>
            </a:r>
          </a:p>
          <a:p>
            <a:r>
              <a:rPr lang="en-US" sz="1500">
                <a:solidFill>
                  <a:srgbClr val="000000"/>
                </a:solidFill>
              </a:rPr>
              <a:t>- Express.js</a:t>
            </a:r>
          </a:p>
          <a:p>
            <a:r>
              <a:rPr lang="en-US" sz="1500">
                <a:solidFill>
                  <a:srgbClr val="000000"/>
                </a:solidFill>
              </a:rPr>
              <a:t>- React.js</a:t>
            </a:r>
          </a:p>
          <a:p>
            <a:r>
              <a:rPr lang="en-US" sz="1500">
                <a:solidFill>
                  <a:srgbClr val="000000"/>
                </a:solidFill>
              </a:rPr>
              <a:t>- Node.js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To develop a dynamic web application using MERN stack that offers full CRUD functionality, authentication, and seamless user experience.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D2BA7C5-D473-3987-61F2-4B3EDDB1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05" r="12145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Modern applications require scalable, fast, and interactive platforms.</a:t>
            </a:r>
          </a:p>
          <a:p>
            <a:r>
              <a:rPr lang="en-US" sz="1700"/>
              <a:t>The challenge is to develop such a solution using a single language (JavaScript) throughout.</a:t>
            </a:r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CA44119C-C38D-9BBE-7E94-095D91CDF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170" r="28288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chemeClr val="tx1"/>
                </a:solidFill>
              </a:rPr>
              <a:t>Proposed Solution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3AF18AD-2B38-2610-B245-5AE2FEF8C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27783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92646-3084-0D03-6C5A-07E4AF5326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5776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D87B6A-33DB-9FB9-F4A0-F6DFC62143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46767-E465-64AB-8428-7D428E2A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33007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User Registration &amp; Authentication</a:t>
            </a:r>
          </a:p>
          <a:p>
            <a:r>
              <a:rPr lang="en-US" sz="1700"/>
              <a:t>- Dashboard with CRUD</a:t>
            </a:r>
          </a:p>
          <a:p>
            <a:r>
              <a:rPr lang="en-US" sz="1700"/>
              <a:t>- API Integration</a:t>
            </a:r>
          </a:p>
          <a:p>
            <a:r>
              <a:rPr lang="en-US" sz="1700"/>
              <a:t>- Responsive UI</a:t>
            </a:r>
          </a:p>
          <a:p>
            <a:r>
              <a:rPr lang="en-US" sz="1700"/>
              <a:t>- Role-based access (optional)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B593BB1-2EBE-BA7A-D030-43BCA6D6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chemeClr val="tx2"/>
                </a:solidFill>
              </a:rPr>
              <a:t>Development Workflow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CD8DFE3-5AEE-7F5C-E663-A1E0C35EC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796798"/>
              </p:ext>
            </p:extLst>
          </p:nvPr>
        </p:nvGraphicFramePr>
        <p:xfrm>
          <a:off x="4568428" y="955653"/>
          <a:ext cx="3836618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Blush">
  <a:themeElements>
    <a:clrScheme name="Custom 267">
      <a:dk1>
        <a:sysClr val="windowText" lastClr="000000"/>
      </a:dk1>
      <a:lt1>
        <a:sysClr val="window" lastClr="FFFFFF"/>
      </a:lt1>
      <a:dk2>
        <a:srgbClr val="E5158F"/>
      </a:dk2>
      <a:lt2>
        <a:srgbClr val="E8E8E8"/>
      </a:lt2>
      <a:accent1>
        <a:srgbClr val="E5158F"/>
      </a:accent1>
      <a:accent2>
        <a:srgbClr val="262626"/>
      </a:accent2>
      <a:accent3>
        <a:srgbClr val="5D9CEC"/>
      </a:accent3>
      <a:accent4>
        <a:srgbClr val="FFC947"/>
      </a:accent4>
      <a:accent5>
        <a:srgbClr val="B2F2BB"/>
      </a:accent5>
      <a:accent6>
        <a:srgbClr val="FFD1DC"/>
      </a:accent6>
      <a:hlink>
        <a:srgbClr val="467886"/>
      </a:hlink>
      <a:folHlink>
        <a:srgbClr val="96607D"/>
      </a:folHlink>
    </a:clrScheme>
    <a:fontScheme name="Custom 124">
      <a:majorFont>
        <a:latin typeface="Arial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AB58AF-5C35-4108-8C1E-26A474A981D5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Blush&quot;,&quot;colorPalette&quot;:[&quot;0E2841&quot;,&quot;E8E8E8&quot;,&quot;E5158F&quot;,&quot;FFD1DC&quot;,&quot;5D9CEC&quot;,&quot;FFC947&quot;,&quot;B2F2BB&quot;,&quot;262626&quot;,&quot;467886&quot;,&quot;96607D&quot;],&quot;previewImages&quot;:[&quot;https://cpp.appsdowonders.com/assets/SlideTitle-blush.png&quot;,&quot;https://cpp.appsdowonders.com/assets/SlideTextbox1V1-blush.png&quot;,&quot;https://cpp.appsdowonders.com/assets/SlideTextbox3V1-blush.png&quot;,&quot;https://cpp.appsdowonders.com/assets/SlideTable-blush.png&quot;,&quot;https://cpp.appsdowonders.com/assets/SlideTimeline-blush.png&quot;,&quot;https://cpp.appsdowonders.com/assets/SlideQuestion-blush.png&quot;],&quot;isDefault&quot;:true,&quot;color&quot;:&quot;#EF4444&quot;,&quot;previewAnimation&quot;:&quot;https://cpp.appsdowonders.com/assets/blush-preview.gif&quot;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445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Berlin Sans FB Demi</vt:lpstr>
      <vt:lpstr>Garamond</vt:lpstr>
      <vt:lpstr>Roboto</vt:lpstr>
      <vt:lpstr>Segoe UI</vt:lpstr>
      <vt:lpstr>Blush</vt:lpstr>
      <vt:lpstr>Organic</vt:lpstr>
      <vt:lpstr>Full Stack MERN Development</vt:lpstr>
      <vt:lpstr>Introduction to Full Stack Development</vt:lpstr>
      <vt:lpstr>Project Objective</vt:lpstr>
      <vt:lpstr>Problem Statement</vt:lpstr>
      <vt:lpstr>Proposed Solution</vt:lpstr>
      <vt:lpstr>System Architecture</vt:lpstr>
      <vt:lpstr>Technology Stack</vt:lpstr>
      <vt:lpstr>Key Features</vt:lpstr>
      <vt:lpstr>Development Workflow</vt:lpstr>
      <vt:lpstr>Codebase Overview</vt:lpstr>
      <vt:lpstr>Testing and Debugging</vt:lpstr>
      <vt:lpstr>Deployment</vt:lpstr>
      <vt:lpstr>Challenges Faced</vt:lpstr>
      <vt:lpstr>Future Scope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Pankaj Sharma</dc:creator>
  <cp:keywords/>
  <dc:description>generated using python-pptx</dc:description>
  <cp:lastModifiedBy>pankaj sharma</cp:lastModifiedBy>
  <cp:revision>4</cp:revision>
  <dcterms:created xsi:type="dcterms:W3CDTF">2013-01-27T09:14:16Z</dcterms:created>
  <dcterms:modified xsi:type="dcterms:W3CDTF">2025-08-10T08:58:59Z</dcterms:modified>
  <cp:category/>
</cp:coreProperties>
</file>