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8" r:id="rId8"/>
    <p:sldId id="264" r:id="rId9"/>
    <p:sldId id="262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9106-A6E4-43B5-AAA0-3A0FEC127FA7}" v="50" dt="2021-05-18T10:23:58.827"/>
    <p1510:client id="{7F2916CE-4229-44C2-911F-AC4D578750BA}" v="1184" dt="2021-05-18T09:36:27.638"/>
    <p1510:client id="{B2913BC7-B8BD-4ED1-9832-C9CC46420159}" v="3" dt="2021-06-08T02:00:52.046"/>
    <p1510:client id="{BE4F907E-518C-4F25-B990-C6A619595104}" v="226" dt="2021-05-17T13:30:19.831"/>
    <p1510:client id="{BF9E40BF-4D64-4421-8D3F-71E80A754C7E}" v="3" dt="2021-06-12T09:37:30.285"/>
    <p1510:client id="{D093EF24-6029-48B7-9CC2-4CC06503AB72}" v="1" dt="2021-06-12T17:14:39.076"/>
    <p1510:client id="{EC84D6D3-F4C3-46F5-960C-BC9A0847CAAD}" v="914" dt="2021-05-17T14:19:38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869C0-F625-4272-AB5B-F71240E455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8F57C363-4C7C-4034-9B8C-98F8F13D90FF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 Market place </a:t>
          </a:r>
          <a:endParaRPr lang="en-US"/>
        </a:p>
      </dgm:t>
    </dgm:pt>
    <dgm:pt modelId="{0537A374-7136-414E-8DF6-F3D6C82D674F}" type="parTrans" cxnId="{78D3ACBF-900E-4C84-85CB-CA583D8E5EEF}">
      <dgm:prSet/>
      <dgm:spPr/>
    </dgm:pt>
    <dgm:pt modelId="{ACE73FA3-E792-4CC1-86B8-7EB728F63FDB}" type="sibTrans" cxnId="{78D3ACBF-900E-4C84-85CB-CA583D8E5EEF}">
      <dgm:prSet/>
      <dgm:spPr/>
      <dgm:t>
        <a:bodyPr/>
        <a:lstStyle/>
        <a:p>
          <a:endParaRPr lang="en-US"/>
        </a:p>
      </dgm:t>
    </dgm:pt>
    <dgm:pt modelId="{06AFB71B-9A34-4E78-9B84-A9EA35BBE901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 Description </a:t>
          </a:r>
          <a:endParaRPr lang="en-US"/>
        </a:p>
      </dgm:t>
    </dgm:pt>
    <dgm:pt modelId="{EB7C2F8E-3DD9-4580-BF9F-56816B61E5D9}" type="parTrans" cxnId="{A9BED9FB-E92D-48E7-BCF9-A34E84F7AFB7}">
      <dgm:prSet/>
      <dgm:spPr/>
    </dgm:pt>
    <dgm:pt modelId="{F5EB0B58-B949-44CE-B703-F0BAEB0C1C9D}" type="sibTrans" cxnId="{A9BED9FB-E92D-48E7-BCF9-A34E84F7AFB7}">
      <dgm:prSet/>
      <dgm:spPr/>
      <dgm:t>
        <a:bodyPr/>
        <a:lstStyle/>
        <a:p>
          <a:endParaRPr lang="en-US"/>
        </a:p>
      </dgm:t>
    </dgm:pt>
    <dgm:pt modelId="{FFB1ED98-9566-4AC8-B0C9-A11335D1CDB3}" type="pres">
      <dgm:prSet presAssocID="{B7F869C0-F625-4272-AB5B-F71240E4556B}" presName="linear" presStyleCnt="0">
        <dgm:presLayoutVars>
          <dgm:animLvl val="lvl"/>
          <dgm:resizeHandles val="exact"/>
        </dgm:presLayoutVars>
      </dgm:prSet>
      <dgm:spPr/>
    </dgm:pt>
    <dgm:pt modelId="{013FDFC4-86FB-4697-ADF5-85407611A319}" type="pres">
      <dgm:prSet presAssocID="{8F57C363-4C7C-4034-9B8C-98F8F13D90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63A1724-8883-4302-8E3D-48D23224954E}" type="pres">
      <dgm:prSet presAssocID="{ACE73FA3-E792-4CC1-86B8-7EB728F63FDB}" presName="spacer" presStyleCnt="0"/>
      <dgm:spPr/>
    </dgm:pt>
    <dgm:pt modelId="{E2570C0A-5067-4EC9-BEE4-864D54A14808}" type="pres">
      <dgm:prSet presAssocID="{06AFB71B-9A34-4E78-9B84-A9EA35BBE90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04BC9A6-4DFD-4667-8CA1-EC90125CE763}" type="presOf" srcId="{8F57C363-4C7C-4034-9B8C-98F8F13D90FF}" destId="{013FDFC4-86FB-4697-ADF5-85407611A319}" srcOrd="0" destOrd="0" presId="urn:microsoft.com/office/officeart/2005/8/layout/vList2"/>
    <dgm:cxn modelId="{6AB277AB-2293-45E8-9D2F-A78C5ACBC242}" type="presOf" srcId="{06AFB71B-9A34-4E78-9B84-A9EA35BBE901}" destId="{E2570C0A-5067-4EC9-BEE4-864D54A14808}" srcOrd="0" destOrd="0" presId="urn:microsoft.com/office/officeart/2005/8/layout/vList2"/>
    <dgm:cxn modelId="{78D3ACBF-900E-4C84-85CB-CA583D8E5EEF}" srcId="{B7F869C0-F625-4272-AB5B-F71240E4556B}" destId="{8F57C363-4C7C-4034-9B8C-98F8F13D90FF}" srcOrd="0" destOrd="0" parTransId="{0537A374-7136-414E-8DF6-F3D6C82D674F}" sibTransId="{ACE73FA3-E792-4CC1-86B8-7EB728F63FDB}"/>
    <dgm:cxn modelId="{A56B2FD6-CE98-4AF8-A45A-C725C7FEFFE4}" type="presOf" srcId="{B7F869C0-F625-4272-AB5B-F71240E4556B}" destId="{FFB1ED98-9566-4AC8-B0C9-A11335D1CDB3}" srcOrd="0" destOrd="0" presId="urn:microsoft.com/office/officeart/2005/8/layout/vList2"/>
    <dgm:cxn modelId="{A9BED9FB-E92D-48E7-BCF9-A34E84F7AFB7}" srcId="{B7F869C0-F625-4272-AB5B-F71240E4556B}" destId="{06AFB71B-9A34-4E78-9B84-A9EA35BBE901}" srcOrd="1" destOrd="0" parTransId="{EB7C2F8E-3DD9-4580-BF9F-56816B61E5D9}" sibTransId="{F5EB0B58-B949-44CE-B703-F0BAEB0C1C9D}"/>
    <dgm:cxn modelId="{9B525BD3-D76C-4FF7-974C-3982A9579A7E}" type="presParOf" srcId="{FFB1ED98-9566-4AC8-B0C9-A11335D1CDB3}" destId="{013FDFC4-86FB-4697-ADF5-85407611A319}" srcOrd="0" destOrd="0" presId="urn:microsoft.com/office/officeart/2005/8/layout/vList2"/>
    <dgm:cxn modelId="{DFAFF2E6-58CB-499B-A1C0-A9EF06450AAD}" type="presParOf" srcId="{FFB1ED98-9566-4AC8-B0C9-A11335D1CDB3}" destId="{363A1724-8883-4302-8E3D-48D23224954E}" srcOrd="1" destOrd="0" presId="urn:microsoft.com/office/officeart/2005/8/layout/vList2"/>
    <dgm:cxn modelId="{EA2A120C-717C-40C2-905F-05F823A5AC66}" type="presParOf" srcId="{FFB1ED98-9566-4AC8-B0C9-A11335D1CDB3}" destId="{E2570C0A-5067-4EC9-BEE4-864D54A1480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32A29F-53A7-48DD-BF56-1505BF4B598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</dgm:pt>
    <dgm:pt modelId="{4938D016-03E1-4490-9EE9-27DB403BA43A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 Mine</a:t>
          </a:r>
          <a:endParaRPr lang="en-US"/>
        </a:p>
      </dgm:t>
    </dgm:pt>
    <dgm:pt modelId="{882E7F3A-0FFE-48F1-BB92-9EF7F7BB4154}" type="parTrans" cxnId="{063E2F02-D75E-49CA-BA9D-CDF302068AD2}">
      <dgm:prSet/>
      <dgm:spPr/>
    </dgm:pt>
    <dgm:pt modelId="{9F19C546-7DA5-4429-972A-5D49073F5D16}" type="sibTrans" cxnId="{063E2F02-D75E-49CA-BA9D-CDF302068AD2}">
      <dgm:prSet/>
      <dgm:spPr/>
    </dgm:pt>
    <dgm:pt modelId="{C7FB951E-01CC-4E7A-86C4-E4560DEA21A6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 Multi coin network infrastructure</a:t>
          </a:r>
          <a:endParaRPr lang="en-US"/>
        </a:p>
      </dgm:t>
    </dgm:pt>
    <dgm:pt modelId="{598EF5E6-2F07-408F-B211-82DEC463D8B9}" type="parTrans" cxnId="{D13F8A41-D198-4D2D-A6C9-37418E2FBBAE}">
      <dgm:prSet/>
      <dgm:spPr/>
    </dgm:pt>
    <dgm:pt modelId="{736020FB-FA8D-4674-BB94-627F8C37DD15}" type="sibTrans" cxnId="{D13F8A41-D198-4D2D-A6C9-37418E2FBBAE}">
      <dgm:prSet/>
      <dgm:spPr/>
    </dgm:pt>
    <dgm:pt modelId="{0B52ABB2-B858-40EF-AF44-CF0DB7383907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 </a:t>
          </a:r>
          <a:r>
            <a:rPr lang="en-US" err="1">
              <a:latin typeface="Calibri Light" panose="020F0302020204030204"/>
            </a:rPr>
            <a:t>Ncash</a:t>
          </a:r>
          <a:r>
            <a:rPr lang="en-US">
              <a:latin typeface="Calibri Light" panose="020F0302020204030204"/>
            </a:rPr>
            <a:t> economics </a:t>
          </a:r>
          <a:endParaRPr lang="en-US"/>
        </a:p>
      </dgm:t>
    </dgm:pt>
    <dgm:pt modelId="{77BE671A-A145-432D-AA48-991B085F2784}" type="parTrans" cxnId="{B6F5CCFD-AE5A-475D-A520-698150B68485}">
      <dgm:prSet/>
      <dgm:spPr/>
    </dgm:pt>
    <dgm:pt modelId="{300E4ED7-B8A0-4388-BB9E-5213D1364FB8}" type="sibTrans" cxnId="{B6F5CCFD-AE5A-475D-A520-698150B68485}">
      <dgm:prSet/>
      <dgm:spPr/>
    </dgm:pt>
    <dgm:pt modelId="{B0DC3E42-85B8-4E38-9EFD-77808AFBF0FB}" type="pres">
      <dgm:prSet presAssocID="{2632A29F-53A7-48DD-BF56-1505BF4B5982}" presName="root" presStyleCnt="0">
        <dgm:presLayoutVars>
          <dgm:dir/>
          <dgm:resizeHandles val="exact"/>
        </dgm:presLayoutVars>
      </dgm:prSet>
      <dgm:spPr/>
    </dgm:pt>
    <dgm:pt modelId="{8F542AAE-9730-42C1-94E9-11CF22926827}" type="pres">
      <dgm:prSet presAssocID="{4938D016-03E1-4490-9EE9-27DB403BA43A}" presName="compNode" presStyleCnt="0"/>
      <dgm:spPr/>
    </dgm:pt>
    <dgm:pt modelId="{4CB9BF35-CDC2-414A-86B8-81CFA8DFC974}" type="pres">
      <dgm:prSet presAssocID="{4938D016-03E1-4490-9EE9-27DB403BA43A}" presName="bgRect" presStyleLbl="bgShp" presStyleIdx="0" presStyleCnt="3"/>
      <dgm:spPr/>
    </dgm:pt>
    <dgm:pt modelId="{72EC3B28-C4D6-4A10-B5AA-0F7A5DEF2A7C}" type="pres">
      <dgm:prSet presAssocID="{4938D016-03E1-4490-9EE9-27DB403BA4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EA872122-CB85-4334-AB61-A05167F6903F}" type="pres">
      <dgm:prSet presAssocID="{4938D016-03E1-4490-9EE9-27DB403BA43A}" presName="spaceRect" presStyleCnt="0"/>
      <dgm:spPr/>
    </dgm:pt>
    <dgm:pt modelId="{62C007FF-8A0C-4063-BBDF-4ACD3E8EAE28}" type="pres">
      <dgm:prSet presAssocID="{4938D016-03E1-4490-9EE9-27DB403BA43A}" presName="parTx" presStyleLbl="revTx" presStyleIdx="0" presStyleCnt="3">
        <dgm:presLayoutVars>
          <dgm:chMax val="0"/>
          <dgm:chPref val="0"/>
        </dgm:presLayoutVars>
      </dgm:prSet>
      <dgm:spPr/>
    </dgm:pt>
    <dgm:pt modelId="{F4B9582E-EBC1-45B3-A10F-134BA681DCA4}" type="pres">
      <dgm:prSet presAssocID="{9F19C546-7DA5-4429-972A-5D49073F5D16}" presName="sibTrans" presStyleCnt="0"/>
      <dgm:spPr/>
    </dgm:pt>
    <dgm:pt modelId="{6A48B670-DEDC-4073-9769-17DDF722BF6A}" type="pres">
      <dgm:prSet presAssocID="{C7FB951E-01CC-4E7A-86C4-E4560DEA21A6}" presName="compNode" presStyleCnt="0"/>
      <dgm:spPr/>
    </dgm:pt>
    <dgm:pt modelId="{2ACCC24F-BD47-4E25-9CE7-751180DA4B20}" type="pres">
      <dgm:prSet presAssocID="{C7FB951E-01CC-4E7A-86C4-E4560DEA21A6}" presName="bgRect" presStyleLbl="bgShp" presStyleIdx="1" presStyleCnt="3"/>
      <dgm:spPr/>
    </dgm:pt>
    <dgm:pt modelId="{8082B121-61C8-4278-9813-CA59D581D922}" type="pres">
      <dgm:prSet presAssocID="{C7FB951E-01CC-4E7A-86C4-E4560DEA21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9F9926-43D1-4A69-8663-1DB50F453A04}" type="pres">
      <dgm:prSet presAssocID="{C7FB951E-01CC-4E7A-86C4-E4560DEA21A6}" presName="spaceRect" presStyleCnt="0"/>
      <dgm:spPr/>
    </dgm:pt>
    <dgm:pt modelId="{2D21367C-ECA2-485E-938B-C3A69F597344}" type="pres">
      <dgm:prSet presAssocID="{C7FB951E-01CC-4E7A-86C4-E4560DEA21A6}" presName="parTx" presStyleLbl="revTx" presStyleIdx="1" presStyleCnt="3">
        <dgm:presLayoutVars>
          <dgm:chMax val="0"/>
          <dgm:chPref val="0"/>
        </dgm:presLayoutVars>
      </dgm:prSet>
      <dgm:spPr/>
    </dgm:pt>
    <dgm:pt modelId="{3B512541-790B-41E9-B61B-0F610D7C585E}" type="pres">
      <dgm:prSet presAssocID="{736020FB-FA8D-4674-BB94-627F8C37DD15}" presName="sibTrans" presStyleCnt="0"/>
      <dgm:spPr/>
    </dgm:pt>
    <dgm:pt modelId="{1C9827FA-5194-435A-A02A-CE640C3AAAFF}" type="pres">
      <dgm:prSet presAssocID="{0B52ABB2-B858-40EF-AF44-CF0DB7383907}" presName="compNode" presStyleCnt="0"/>
      <dgm:spPr/>
    </dgm:pt>
    <dgm:pt modelId="{60891D32-3577-4194-BC33-6306A3189DE4}" type="pres">
      <dgm:prSet presAssocID="{0B52ABB2-B858-40EF-AF44-CF0DB7383907}" presName="bgRect" presStyleLbl="bgShp" presStyleIdx="2" presStyleCnt="3"/>
      <dgm:spPr/>
    </dgm:pt>
    <dgm:pt modelId="{82D55FD6-66C7-4C83-8E69-9491F14B037F}" type="pres">
      <dgm:prSet presAssocID="{0B52ABB2-B858-40EF-AF44-CF0DB73839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F759897-CE45-480D-9880-98006ED1939B}" type="pres">
      <dgm:prSet presAssocID="{0B52ABB2-B858-40EF-AF44-CF0DB7383907}" presName="spaceRect" presStyleCnt="0"/>
      <dgm:spPr/>
    </dgm:pt>
    <dgm:pt modelId="{F4BFA8A0-F110-488F-9818-A2A03E52EA3A}" type="pres">
      <dgm:prSet presAssocID="{0B52ABB2-B858-40EF-AF44-CF0DB73839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3E2F02-D75E-49CA-BA9D-CDF302068AD2}" srcId="{2632A29F-53A7-48DD-BF56-1505BF4B5982}" destId="{4938D016-03E1-4490-9EE9-27DB403BA43A}" srcOrd="0" destOrd="0" parTransId="{882E7F3A-0FFE-48F1-BB92-9EF7F7BB4154}" sibTransId="{9F19C546-7DA5-4429-972A-5D49073F5D16}"/>
    <dgm:cxn modelId="{D13F8A41-D198-4D2D-A6C9-37418E2FBBAE}" srcId="{2632A29F-53A7-48DD-BF56-1505BF4B5982}" destId="{C7FB951E-01CC-4E7A-86C4-E4560DEA21A6}" srcOrd="1" destOrd="0" parTransId="{598EF5E6-2F07-408F-B211-82DEC463D8B9}" sibTransId="{736020FB-FA8D-4674-BB94-627F8C37DD15}"/>
    <dgm:cxn modelId="{B36FCC71-FC04-44D7-A132-8CE1D8AC0C22}" type="presOf" srcId="{C7FB951E-01CC-4E7A-86C4-E4560DEA21A6}" destId="{2D21367C-ECA2-485E-938B-C3A69F597344}" srcOrd="0" destOrd="0" presId="urn:microsoft.com/office/officeart/2018/2/layout/IconVerticalSolidList"/>
    <dgm:cxn modelId="{732E69BF-192C-4595-8093-5F67919336BD}" type="presOf" srcId="{0B52ABB2-B858-40EF-AF44-CF0DB7383907}" destId="{F4BFA8A0-F110-488F-9818-A2A03E52EA3A}" srcOrd="0" destOrd="0" presId="urn:microsoft.com/office/officeart/2018/2/layout/IconVerticalSolidList"/>
    <dgm:cxn modelId="{87EE83CC-F4D5-45E0-899C-73F09DAD687B}" type="presOf" srcId="{2632A29F-53A7-48DD-BF56-1505BF4B5982}" destId="{B0DC3E42-85B8-4E38-9EFD-77808AFBF0FB}" srcOrd="0" destOrd="0" presId="urn:microsoft.com/office/officeart/2018/2/layout/IconVerticalSolidList"/>
    <dgm:cxn modelId="{1AE33EF5-E37A-4A36-AD50-01D66D0E4C7D}" type="presOf" srcId="{4938D016-03E1-4490-9EE9-27DB403BA43A}" destId="{62C007FF-8A0C-4063-BBDF-4ACD3E8EAE28}" srcOrd="0" destOrd="0" presId="urn:microsoft.com/office/officeart/2018/2/layout/IconVerticalSolidList"/>
    <dgm:cxn modelId="{B6F5CCFD-AE5A-475D-A520-698150B68485}" srcId="{2632A29F-53A7-48DD-BF56-1505BF4B5982}" destId="{0B52ABB2-B858-40EF-AF44-CF0DB7383907}" srcOrd="2" destOrd="0" parTransId="{77BE671A-A145-432D-AA48-991B085F2784}" sibTransId="{300E4ED7-B8A0-4388-BB9E-5213D1364FB8}"/>
    <dgm:cxn modelId="{5E241566-2BE3-4580-851C-F92E8BB36A8A}" type="presParOf" srcId="{B0DC3E42-85B8-4E38-9EFD-77808AFBF0FB}" destId="{8F542AAE-9730-42C1-94E9-11CF22926827}" srcOrd="0" destOrd="0" presId="urn:microsoft.com/office/officeart/2018/2/layout/IconVerticalSolidList"/>
    <dgm:cxn modelId="{300D1284-0980-43AA-AF92-87D4383E2E64}" type="presParOf" srcId="{8F542AAE-9730-42C1-94E9-11CF22926827}" destId="{4CB9BF35-CDC2-414A-86B8-81CFA8DFC974}" srcOrd="0" destOrd="0" presId="urn:microsoft.com/office/officeart/2018/2/layout/IconVerticalSolidList"/>
    <dgm:cxn modelId="{3C4E991A-12DF-46DC-9355-91039F3C2F8C}" type="presParOf" srcId="{8F542AAE-9730-42C1-94E9-11CF22926827}" destId="{72EC3B28-C4D6-4A10-B5AA-0F7A5DEF2A7C}" srcOrd="1" destOrd="0" presId="urn:microsoft.com/office/officeart/2018/2/layout/IconVerticalSolidList"/>
    <dgm:cxn modelId="{DA8FE862-95AD-4F89-BEA7-72263A52BDFF}" type="presParOf" srcId="{8F542AAE-9730-42C1-94E9-11CF22926827}" destId="{EA872122-CB85-4334-AB61-A05167F6903F}" srcOrd="2" destOrd="0" presId="urn:microsoft.com/office/officeart/2018/2/layout/IconVerticalSolidList"/>
    <dgm:cxn modelId="{D697EF50-E1F4-4BE0-B75D-96B69D60184E}" type="presParOf" srcId="{8F542AAE-9730-42C1-94E9-11CF22926827}" destId="{62C007FF-8A0C-4063-BBDF-4ACD3E8EAE28}" srcOrd="3" destOrd="0" presId="urn:microsoft.com/office/officeart/2018/2/layout/IconVerticalSolidList"/>
    <dgm:cxn modelId="{80777E3F-A40F-426B-AC96-A2CBA9299052}" type="presParOf" srcId="{B0DC3E42-85B8-4E38-9EFD-77808AFBF0FB}" destId="{F4B9582E-EBC1-45B3-A10F-134BA681DCA4}" srcOrd="1" destOrd="0" presId="urn:microsoft.com/office/officeart/2018/2/layout/IconVerticalSolidList"/>
    <dgm:cxn modelId="{9C449612-FBBE-44EE-AB32-B7E19352BCD2}" type="presParOf" srcId="{B0DC3E42-85B8-4E38-9EFD-77808AFBF0FB}" destId="{6A48B670-DEDC-4073-9769-17DDF722BF6A}" srcOrd="2" destOrd="0" presId="urn:microsoft.com/office/officeart/2018/2/layout/IconVerticalSolidList"/>
    <dgm:cxn modelId="{624EB2A4-2B04-43AB-8E1C-D4150FEFDD6F}" type="presParOf" srcId="{6A48B670-DEDC-4073-9769-17DDF722BF6A}" destId="{2ACCC24F-BD47-4E25-9CE7-751180DA4B20}" srcOrd="0" destOrd="0" presId="urn:microsoft.com/office/officeart/2018/2/layout/IconVerticalSolidList"/>
    <dgm:cxn modelId="{EA438C86-6EF1-41F0-88EB-6EB243C5FC7A}" type="presParOf" srcId="{6A48B670-DEDC-4073-9769-17DDF722BF6A}" destId="{8082B121-61C8-4278-9813-CA59D581D922}" srcOrd="1" destOrd="0" presId="urn:microsoft.com/office/officeart/2018/2/layout/IconVerticalSolidList"/>
    <dgm:cxn modelId="{1DFB6AB0-C82D-4704-823A-6401F01FCCA4}" type="presParOf" srcId="{6A48B670-DEDC-4073-9769-17DDF722BF6A}" destId="{8A9F9926-43D1-4A69-8663-1DB50F453A04}" srcOrd="2" destOrd="0" presId="urn:microsoft.com/office/officeart/2018/2/layout/IconVerticalSolidList"/>
    <dgm:cxn modelId="{186DD0AD-3249-4673-83AC-01C7F948D5D9}" type="presParOf" srcId="{6A48B670-DEDC-4073-9769-17DDF722BF6A}" destId="{2D21367C-ECA2-485E-938B-C3A69F597344}" srcOrd="3" destOrd="0" presId="urn:microsoft.com/office/officeart/2018/2/layout/IconVerticalSolidList"/>
    <dgm:cxn modelId="{9527169D-258F-4533-9B8D-7370D8BCCCD4}" type="presParOf" srcId="{B0DC3E42-85B8-4E38-9EFD-77808AFBF0FB}" destId="{3B512541-790B-41E9-B61B-0F610D7C585E}" srcOrd="3" destOrd="0" presId="urn:microsoft.com/office/officeart/2018/2/layout/IconVerticalSolidList"/>
    <dgm:cxn modelId="{ADCF7C09-7006-45B6-B2F9-190627327B6F}" type="presParOf" srcId="{B0DC3E42-85B8-4E38-9EFD-77808AFBF0FB}" destId="{1C9827FA-5194-435A-A02A-CE640C3AAAFF}" srcOrd="4" destOrd="0" presId="urn:microsoft.com/office/officeart/2018/2/layout/IconVerticalSolidList"/>
    <dgm:cxn modelId="{5D6056D5-8A7A-4006-A7E2-AA3EE899A2BD}" type="presParOf" srcId="{1C9827FA-5194-435A-A02A-CE640C3AAAFF}" destId="{60891D32-3577-4194-BC33-6306A3189DE4}" srcOrd="0" destOrd="0" presId="urn:microsoft.com/office/officeart/2018/2/layout/IconVerticalSolidList"/>
    <dgm:cxn modelId="{B9A5CCAC-E04A-44C9-85E7-6762A6B11B9E}" type="presParOf" srcId="{1C9827FA-5194-435A-A02A-CE640C3AAAFF}" destId="{82D55FD6-66C7-4C83-8E69-9491F14B037F}" srcOrd="1" destOrd="0" presId="urn:microsoft.com/office/officeart/2018/2/layout/IconVerticalSolidList"/>
    <dgm:cxn modelId="{44799791-E866-4F35-B695-5E4D0E4F8837}" type="presParOf" srcId="{1C9827FA-5194-435A-A02A-CE640C3AAAFF}" destId="{FF759897-CE45-480D-9880-98006ED1939B}" srcOrd="2" destOrd="0" presId="urn:microsoft.com/office/officeart/2018/2/layout/IconVerticalSolidList"/>
    <dgm:cxn modelId="{EE64A92C-04E0-45D0-B3E5-841BBA5000D1}" type="presParOf" srcId="{1C9827FA-5194-435A-A02A-CE640C3AAAFF}" destId="{F4BFA8A0-F110-488F-9818-A2A03E52EA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293238-1C0C-438A-B147-F24C6A1221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82933-AC18-4C16-A0F9-B6D311C2DD36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De-Fi Platform </a:t>
          </a:r>
          <a:endParaRPr lang="en-US"/>
        </a:p>
      </dgm:t>
    </dgm:pt>
    <dgm:pt modelId="{09169F80-842C-4F24-AF7C-437381B1D9C2}" type="parTrans" cxnId="{91B86454-B5F7-402E-ABE0-F181DA9EF471}">
      <dgm:prSet/>
      <dgm:spPr/>
      <dgm:t>
        <a:bodyPr/>
        <a:lstStyle/>
        <a:p>
          <a:endParaRPr lang="en-US"/>
        </a:p>
      </dgm:t>
    </dgm:pt>
    <dgm:pt modelId="{E17CC3DE-AC04-473A-8DBD-C510E0C5CEE5}" type="sibTrans" cxnId="{91B86454-B5F7-402E-ABE0-F181DA9EF471}">
      <dgm:prSet/>
      <dgm:spPr/>
      <dgm:t>
        <a:bodyPr/>
        <a:lstStyle/>
        <a:p>
          <a:endParaRPr lang="en-US"/>
        </a:p>
      </dgm:t>
    </dgm:pt>
    <dgm:pt modelId="{5F701361-B726-4E8F-A753-AE6EF25FDDE7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Micro real estate assets </a:t>
          </a:r>
          <a:endParaRPr lang="en-US"/>
        </a:p>
      </dgm:t>
    </dgm:pt>
    <dgm:pt modelId="{970F66E9-17E4-42EC-BD90-021F2126BC72}" type="parTrans" cxnId="{0A0FEED1-76F6-438B-A881-2E6490A23E23}">
      <dgm:prSet/>
      <dgm:spPr/>
      <dgm:t>
        <a:bodyPr/>
        <a:lstStyle/>
        <a:p>
          <a:endParaRPr lang="en-US"/>
        </a:p>
      </dgm:t>
    </dgm:pt>
    <dgm:pt modelId="{891FDFF2-A4E4-43F1-AE6D-9D31CBD370F5}" type="sibTrans" cxnId="{0A0FEED1-76F6-438B-A881-2E6490A23E23}">
      <dgm:prSet/>
      <dgm:spPr/>
      <dgm:t>
        <a:bodyPr/>
        <a:lstStyle/>
        <a:p>
          <a:endParaRPr lang="en-US"/>
        </a:p>
      </dgm:t>
    </dgm:pt>
    <dgm:pt modelId="{389D7A82-BEA2-433A-8E8E-08ABEAAC5D8E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Description </a:t>
          </a:r>
          <a:endParaRPr lang="en-US"/>
        </a:p>
      </dgm:t>
    </dgm:pt>
    <dgm:pt modelId="{DF39BC3E-8430-4BF9-9E5A-B45944C88EA2}" type="parTrans" cxnId="{6E27AA74-3AE8-4E5E-8A79-5AE8B19296C4}">
      <dgm:prSet/>
      <dgm:spPr/>
      <dgm:t>
        <a:bodyPr/>
        <a:lstStyle/>
        <a:p>
          <a:endParaRPr lang="en-US"/>
        </a:p>
      </dgm:t>
    </dgm:pt>
    <dgm:pt modelId="{8F0D93EB-80D1-4181-B1FD-107D380C347F}" type="sibTrans" cxnId="{6E27AA74-3AE8-4E5E-8A79-5AE8B19296C4}">
      <dgm:prSet/>
      <dgm:spPr/>
      <dgm:t>
        <a:bodyPr/>
        <a:lstStyle/>
        <a:p>
          <a:endParaRPr lang="en-US"/>
        </a:p>
      </dgm:t>
    </dgm:pt>
    <dgm:pt modelId="{1A084B9C-0F6B-4C9B-A9CB-2BA0E398EF61}" type="pres">
      <dgm:prSet presAssocID="{37293238-1C0C-438A-B147-F24C6A122115}" presName="linear" presStyleCnt="0">
        <dgm:presLayoutVars>
          <dgm:animLvl val="lvl"/>
          <dgm:resizeHandles val="exact"/>
        </dgm:presLayoutVars>
      </dgm:prSet>
      <dgm:spPr/>
    </dgm:pt>
    <dgm:pt modelId="{BE73C2B1-B3D2-42C1-9D35-217E945A3D25}" type="pres">
      <dgm:prSet presAssocID="{99782933-AC18-4C16-A0F9-B6D311C2DD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3CC0A5-473F-48D0-A997-22D541003975}" type="pres">
      <dgm:prSet presAssocID="{E17CC3DE-AC04-473A-8DBD-C510E0C5CEE5}" presName="spacer" presStyleCnt="0"/>
      <dgm:spPr/>
    </dgm:pt>
    <dgm:pt modelId="{CFF9CC49-C7F0-4BF0-B387-B43B5C6F152C}" type="pres">
      <dgm:prSet presAssocID="{5F701361-B726-4E8F-A753-AE6EF25FDD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7E6500-1E72-4150-B06F-06E55893A83A}" type="pres">
      <dgm:prSet presAssocID="{891FDFF2-A4E4-43F1-AE6D-9D31CBD370F5}" presName="spacer" presStyleCnt="0"/>
      <dgm:spPr/>
    </dgm:pt>
    <dgm:pt modelId="{367DEBC5-DCC3-45F2-BE92-B2E4A679BDB9}" type="pres">
      <dgm:prSet presAssocID="{389D7A82-BEA2-433A-8E8E-08ABEAAC5D8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136429-C26C-4E00-920E-5264F4FEA068}" type="presOf" srcId="{37293238-1C0C-438A-B147-F24C6A122115}" destId="{1A084B9C-0F6B-4C9B-A9CB-2BA0E398EF61}" srcOrd="0" destOrd="0" presId="urn:microsoft.com/office/officeart/2005/8/layout/vList2"/>
    <dgm:cxn modelId="{4AD5AB5C-E7B6-4E17-9BCA-9CB785FF42A3}" type="presOf" srcId="{5F701361-B726-4E8F-A753-AE6EF25FDDE7}" destId="{CFF9CC49-C7F0-4BF0-B387-B43B5C6F152C}" srcOrd="0" destOrd="0" presId="urn:microsoft.com/office/officeart/2005/8/layout/vList2"/>
    <dgm:cxn modelId="{91B86454-B5F7-402E-ABE0-F181DA9EF471}" srcId="{37293238-1C0C-438A-B147-F24C6A122115}" destId="{99782933-AC18-4C16-A0F9-B6D311C2DD36}" srcOrd="0" destOrd="0" parTransId="{09169F80-842C-4F24-AF7C-437381B1D9C2}" sibTransId="{E17CC3DE-AC04-473A-8DBD-C510E0C5CEE5}"/>
    <dgm:cxn modelId="{6E27AA74-3AE8-4E5E-8A79-5AE8B19296C4}" srcId="{37293238-1C0C-438A-B147-F24C6A122115}" destId="{389D7A82-BEA2-433A-8E8E-08ABEAAC5D8E}" srcOrd="2" destOrd="0" parTransId="{DF39BC3E-8430-4BF9-9E5A-B45944C88EA2}" sibTransId="{8F0D93EB-80D1-4181-B1FD-107D380C347F}"/>
    <dgm:cxn modelId="{81561AC8-F04F-4E67-B6E0-12328DC37C8F}" type="presOf" srcId="{99782933-AC18-4C16-A0F9-B6D311C2DD36}" destId="{BE73C2B1-B3D2-42C1-9D35-217E945A3D25}" srcOrd="0" destOrd="0" presId="urn:microsoft.com/office/officeart/2005/8/layout/vList2"/>
    <dgm:cxn modelId="{17ED2BCB-24F9-4137-A336-BC290562574B}" type="presOf" srcId="{389D7A82-BEA2-433A-8E8E-08ABEAAC5D8E}" destId="{367DEBC5-DCC3-45F2-BE92-B2E4A679BDB9}" srcOrd="0" destOrd="0" presId="urn:microsoft.com/office/officeart/2005/8/layout/vList2"/>
    <dgm:cxn modelId="{0A0FEED1-76F6-438B-A881-2E6490A23E23}" srcId="{37293238-1C0C-438A-B147-F24C6A122115}" destId="{5F701361-B726-4E8F-A753-AE6EF25FDDE7}" srcOrd="1" destOrd="0" parTransId="{970F66E9-17E4-42EC-BD90-021F2126BC72}" sibTransId="{891FDFF2-A4E4-43F1-AE6D-9D31CBD370F5}"/>
    <dgm:cxn modelId="{4AF9FD20-027B-4F32-910D-49C43C3B68C9}" type="presParOf" srcId="{1A084B9C-0F6B-4C9B-A9CB-2BA0E398EF61}" destId="{BE73C2B1-B3D2-42C1-9D35-217E945A3D25}" srcOrd="0" destOrd="0" presId="urn:microsoft.com/office/officeart/2005/8/layout/vList2"/>
    <dgm:cxn modelId="{3A90AAC4-1E93-4198-AFF9-B311A40E4F65}" type="presParOf" srcId="{1A084B9C-0F6B-4C9B-A9CB-2BA0E398EF61}" destId="{963CC0A5-473F-48D0-A997-22D541003975}" srcOrd="1" destOrd="0" presId="urn:microsoft.com/office/officeart/2005/8/layout/vList2"/>
    <dgm:cxn modelId="{78917E31-98EB-4A02-899B-401653D88BD6}" type="presParOf" srcId="{1A084B9C-0F6B-4C9B-A9CB-2BA0E398EF61}" destId="{CFF9CC49-C7F0-4BF0-B387-B43B5C6F152C}" srcOrd="2" destOrd="0" presId="urn:microsoft.com/office/officeart/2005/8/layout/vList2"/>
    <dgm:cxn modelId="{7C6E958B-E456-4244-B061-70E2271B656F}" type="presParOf" srcId="{1A084B9C-0F6B-4C9B-A9CB-2BA0E398EF61}" destId="{0D7E6500-1E72-4150-B06F-06E55893A83A}" srcOrd="3" destOrd="0" presId="urn:microsoft.com/office/officeart/2005/8/layout/vList2"/>
    <dgm:cxn modelId="{894CFCB1-4572-4800-B77A-BABCF531CB06}" type="presParOf" srcId="{1A084B9C-0F6B-4C9B-A9CB-2BA0E398EF61}" destId="{367DEBC5-DCC3-45F2-BE92-B2E4A679BD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7098E4-85E0-4210-85F0-6689B3F4329B}" type="doc">
      <dgm:prSet loTypeId="urn:microsoft.com/office/officeart/2018/2/layout/IconLabelList" loCatId="icon" qsTypeId="urn:microsoft.com/office/officeart/2005/8/quickstyle/simple4" qsCatId="simple" csTypeId="urn:microsoft.com/office/officeart/2005/8/colors/accent0_3" csCatId="mainScheme" phldr="1"/>
      <dgm:spPr/>
    </dgm:pt>
    <dgm:pt modelId="{54CDAA4F-3621-4A3D-BAB7-FD71EE3C38B3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Trade Gothic Next Cond"/>
            </a:rPr>
            <a:t>NV 2.0 private network</a:t>
          </a:r>
          <a:endParaRPr lang="en-US">
            <a:solidFill>
              <a:schemeClr val="bg1"/>
            </a:solidFill>
          </a:endParaRPr>
        </a:p>
      </dgm:t>
    </dgm:pt>
    <dgm:pt modelId="{B928F5C5-65DC-4A58-B5C8-67E0CFF14657}" type="parTrans" cxnId="{743BC819-DA9A-4300-9DCC-3A6B30AF69D0}">
      <dgm:prSet/>
      <dgm:spPr/>
    </dgm:pt>
    <dgm:pt modelId="{415DA245-A947-45FA-9465-4F53E2D67C2D}" type="sibTrans" cxnId="{743BC819-DA9A-4300-9DCC-3A6B30AF69D0}">
      <dgm:prSet/>
      <dgm:spPr/>
      <dgm:t>
        <a:bodyPr/>
        <a:lstStyle/>
        <a:p>
          <a:endParaRPr lang="en-US"/>
        </a:p>
      </dgm:t>
    </dgm:pt>
    <dgm:pt modelId="{962BE753-C082-44F0-BC5D-407FEAAD0D34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Trade Gothic Next Cond"/>
            </a:rPr>
            <a:t>IoT assets layer</a:t>
          </a:r>
          <a:endParaRPr lang="en-US">
            <a:solidFill>
              <a:schemeClr val="bg1"/>
            </a:solidFill>
          </a:endParaRPr>
        </a:p>
      </dgm:t>
    </dgm:pt>
    <dgm:pt modelId="{0E82E5EB-E6B7-4CC8-8812-60032457528B}" type="parTrans" cxnId="{F8962B14-FEB8-4A48-8B70-FABC6A6C9F62}">
      <dgm:prSet/>
      <dgm:spPr/>
    </dgm:pt>
    <dgm:pt modelId="{A2D2F5BD-2053-41CC-8350-67F4FAEBC445}" type="sibTrans" cxnId="{F8962B14-FEB8-4A48-8B70-FABC6A6C9F62}">
      <dgm:prSet/>
      <dgm:spPr/>
      <dgm:t>
        <a:bodyPr/>
        <a:lstStyle/>
        <a:p>
          <a:endParaRPr lang="en-US"/>
        </a:p>
      </dgm:t>
    </dgm:pt>
    <dgm:pt modelId="{502707AB-7C39-4C6E-9607-93431B7CCD29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Trade Gothic Next Cond"/>
            </a:rPr>
            <a:t>De- Fi lending </a:t>
          </a:r>
          <a:endParaRPr lang="en-US">
            <a:solidFill>
              <a:schemeClr val="bg1"/>
            </a:solidFill>
          </a:endParaRPr>
        </a:p>
      </dgm:t>
    </dgm:pt>
    <dgm:pt modelId="{D3CC75ED-A201-4C50-A8C5-AC5F09AEB2CE}" type="parTrans" cxnId="{15564153-7756-4BC4-884B-603858AB7F1C}">
      <dgm:prSet/>
      <dgm:spPr/>
    </dgm:pt>
    <dgm:pt modelId="{A04ECFC7-63DE-4C83-B439-8F9893A80A3A}" type="sibTrans" cxnId="{15564153-7756-4BC4-884B-603858AB7F1C}">
      <dgm:prSet/>
      <dgm:spPr/>
      <dgm:t>
        <a:bodyPr/>
        <a:lstStyle/>
        <a:p>
          <a:endParaRPr lang="en-US"/>
        </a:p>
      </dgm:t>
    </dgm:pt>
    <dgm:pt modelId="{AFFFCE13-12B5-4529-81D4-F9D8E0BAA43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Trade Gothic Next Cond"/>
            </a:rPr>
            <a:t>Micro real estate marketplace </a:t>
          </a:r>
          <a:endParaRPr lang="en-US">
            <a:solidFill>
              <a:schemeClr val="bg1"/>
            </a:solidFill>
          </a:endParaRPr>
        </a:p>
      </dgm:t>
    </dgm:pt>
    <dgm:pt modelId="{0A018F81-439E-4519-8AEB-8D088BD18DE8}" type="parTrans" cxnId="{93CA2B5D-6A7B-4618-91A8-74997B7A154A}">
      <dgm:prSet/>
      <dgm:spPr/>
    </dgm:pt>
    <dgm:pt modelId="{1CB233AF-57A0-4B6B-A493-4BAA8883A2A3}" type="sibTrans" cxnId="{93CA2B5D-6A7B-4618-91A8-74997B7A154A}">
      <dgm:prSet/>
      <dgm:spPr/>
      <dgm:t>
        <a:bodyPr/>
        <a:lstStyle/>
        <a:p>
          <a:endParaRPr lang="en-US"/>
        </a:p>
      </dgm:t>
    </dgm:pt>
    <dgm:pt modelId="{E0E49D38-1F61-4204-9C5B-9D82149EC4B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Trade Gothic Next Cond"/>
            </a:rPr>
            <a:t>Private blockchain</a:t>
          </a:r>
        </a:p>
      </dgm:t>
    </dgm:pt>
    <dgm:pt modelId="{06EBBF23-B441-4A56-9476-203CB34F1CBF}" type="parTrans" cxnId="{C4B81534-4755-4331-B199-9E6413FA73A5}">
      <dgm:prSet/>
      <dgm:spPr/>
    </dgm:pt>
    <dgm:pt modelId="{2C219CEC-F326-4D0D-9160-701782CFC8C9}" type="sibTrans" cxnId="{C4B81534-4755-4331-B199-9E6413FA73A5}">
      <dgm:prSet/>
      <dgm:spPr/>
      <dgm:t>
        <a:bodyPr/>
        <a:lstStyle/>
        <a:p>
          <a:endParaRPr lang="en-US"/>
        </a:p>
      </dgm:t>
    </dgm:pt>
    <dgm:pt modelId="{E9D39BB3-ED6E-49B9-9588-755CB4A10BB9}" type="pres">
      <dgm:prSet presAssocID="{DD7098E4-85E0-4210-85F0-6689B3F4329B}" presName="root" presStyleCnt="0">
        <dgm:presLayoutVars>
          <dgm:dir/>
          <dgm:resizeHandles val="exact"/>
        </dgm:presLayoutVars>
      </dgm:prSet>
      <dgm:spPr/>
    </dgm:pt>
    <dgm:pt modelId="{6E572562-A819-434B-B28E-1E41D357C92E}" type="pres">
      <dgm:prSet presAssocID="{54CDAA4F-3621-4A3D-BAB7-FD71EE3C38B3}" presName="compNode" presStyleCnt="0"/>
      <dgm:spPr/>
    </dgm:pt>
    <dgm:pt modelId="{46DA7E4D-45D7-4040-8CE3-099ECEDC1EF8}" type="pres">
      <dgm:prSet presAssocID="{54CDAA4F-3621-4A3D-BAB7-FD71EE3C38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F9F05D6-9631-42CD-BB5F-D53F64EE30F9}" type="pres">
      <dgm:prSet presAssocID="{54CDAA4F-3621-4A3D-BAB7-FD71EE3C38B3}" presName="spaceRect" presStyleCnt="0"/>
      <dgm:spPr/>
    </dgm:pt>
    <dgm:pt modelId="{6AA38143-7ACC-4A4A-948F-AE74CAB906D9}" type="pres">
      <dgm:prSet presAssocID="{54CDAA4F-3621-4A3D-BAB7-FD71EE3C38B3}" presName="textRect" presStyleLbl="revTx" presStyleIdx="0" presStyleCnt="5">
        <dgm:presLayoutVars>
          <dgm:chMax val="1"/>
          <dgm:chPref val="1"/>
        </dgm:presLayoutVars>
      </dgm:prSet>
      <dgm:spPr/>
    </dgm:pt>
    <dgm:pt modelId="{6CA8B530-B695-4E1F-9664-94E28CEB1C82}" type="pres">
      <dgm:prSet presAssocID="{415DA245-A947-45FA-9465-4F53E2D67C2D}" presName="sibTrans" presStyleCnt="0"/>
      <dgm:spPr/>
    </dgm:pt>
    <dgm:pt modelId="{E72E0BD5-82A0-499B-A218-7D8B08E1F9E8}" type="pres">
      <dgm:prSet presAssocID="{962BE753-C082-44F0-BC5D-407FEAAD0D34}" presName="compNode" presStyleCnt="0"/>
      <dgm:spPr/>
    </dgm:pt>
    <dgm:pt modelId="{4A4D952D-9B06-4177-B0DB-93A028FE8D2B}" type="pres">
      <dgm:prSet presAssocID="{962BE753-C082-44F0-BC5D-407FEAAD0D3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8C2E453-893F-48DD-95D2-E481784D6B69}" type="pres">
      <dgm:prSet presAssocID="{962BE753-C082-44F0-BC5D-407FEAAD0D34}" presName="spaceRect" presStyleCnt="0"/>
      <dgm:spPr/>
    </dgm:pt>
    <dgm:pt modelId="{142E4591-2693-48BF-BA02-2A282EDAEE26}" type="pres">
      <dgm:prSet presAssocID="{962BE753-C082-44F0-BC5D-407FEAAD0D34}" presName="textRect" presStyleLbl="revTx" presStyleIdx="1" presStyleCnt="5">
        <dgm:presLayoutVars>
          <dgm:chMax val="1"/>
          <dgm:chPref val="1"/>
        </dgm:presLayoutVars>
      </dgm:prSet>
      <dgm:spPr/>
    </dgm:pt>
    <dgm:pt modelId="{2592CC58-50A8-4A1A-9CA8-60A0E97B9730}" type="pres">
      <dgm:prSet presAssocID="{A2D2F5BD-2053-41CC-8350-67F4FAEBC445}" presName="sibTrans" presStyleCnt="0"/>
      <dgm:spPr/>
    </dgm:pt>
    <dgm:pt modelId="{E3ED3489-C9A3-4C07-B30D-E65CA2B36710}" type="pres">
      <dgm:prSet presAssocID="{502707AB-7C39-4C6E-9607-93431B7CCD29}" presName="compNode" presStyleCnt="0"/>
      <dgm:spPr/>
    </dgm:pt>
    <dgm:pt modelId="{32ECA3AE-508D-40CE-AA2B-F340FD403D98}" type="pres">
      <dgm:prSet presAssocID="{502707AB-7C39-4C6E-9607-93431B7CCD2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75B8A9F-79BF-47C4-BAA5-A3D98FDE2D17}" type="pres">
      <dgm:prSet presAssocID="{502707AB-7C39-4C6E-9607-93431B7CCD29}" presName="spaceRect" presStyleCnt="0"/>
      <dgm:spPr/>
    </dgm:pt>
    <dgm:pt modelId="{31C33579-71C2-4FCE-8A71-DCDB74BCDA39}" type="pres">
      <dgm:prSet presAssocID="{502707AB-7C39-4C6E-9607-93431B7CCD29}" presName="textRect" presStyleLbl="revTx" presStyleIdx="2" presStyleCnt="5">
        <dgm:presLayoutVars>
          <dgm:chMax val="1"/>
          <dgm:chPref val="1"/>
        </dgm:presLayoutVars>
      </dgm:prSet>
      <dgm:spPr/>
    </dgm:pt>
    <dgm:pt modelId="{A156AD47-4F86-4086-9D64-CA98DF0C6150}" type="pres">
      <dgm:prSet presAssocID="{A04ECFC7-63DE-4C83-B439-8F9893A80A3A}" presName="sibTrans" presStyleCnt="0"/>
      <dgm:spPr/>
    </dgm:pt>
    <dgm:pt modelId="{F9F54A36-DD90-4C25-BF66-A88FD2CB4091}" type="pres">
      <dgm:prSet presAssocID="{AFFFCE13-12B5-4529-81D4-F9D8E0BAA43E}" presName="compNode" presStyleCnt="0"/>
      <dgm:spPr/>
    </dgm:pt>
    <dgm:pt modelId="{7D774072-A02F-404B-97CE-C09DE80D682C}" type="pres">
      <dgm:prSet presAssocID="{AFFFCE13-12B5-4529-81D4-F9D8E0BAA4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06D246F-E5CB-4595-BB8A-8033255324F7}" type="pres">
      <dgm:prSet presAssocID="{AFFFCE13-12B5-4529-81D4-F9D8E0BAA43E}" presName="spaceRect" presStyleCnt="0"/>
      <dgm:spPr/>
    </dgm:pt>
    <dgm:pt modelId="{C39A8321-6E3F-4874-93B4-EC197BC6764D}" type="pres">
      <dgm:prSet presAssocID="{AFFFCE13-12B5-4529-81D4-F9D8E0BAA43E}" presName="textRect" presStyleLbl="revTx" presStyleIdx="3" presStyleCnt="5">
        <dgm:presLayoutVars>
          <dgm:chMax val="1"/>
          <dgm:chPref val="1"/>
        </dgm:presLayoutVars>
      </dgm:prSet>
      <dgm:spPr/>
    </dgm:pt>
    <dgm:pt modelId="{98F65557-9F66-44AE-8926-1C08A8139662}" type="pres">
      <dgm:prSet presAssocID="{1CB233AF-57A0-4B6B-A493-4BAA8883A2A3}" presName="sibTrans" presStyleCnt="0"/>
      <dgm:spPr/>
    </dgm:pt>
    <dgm:pt modelId="{2A37B9ED-3D08-471F-AF42-EFEFAEB9CC79}" type="pres">
      <dgm:prSet presAssocID="{E0E49D38-1F61-4204-9C5B-9D82149EC4B6}" presName="compNode" presStyleCnt="0"/>
      <dgm:spPr/>
    </dgm:pt>
    <dgm:pt modelId="{BBD418BA-6F06-4A9E-80BC-41B2B35B0AE1}" type="pres">
      <dgm:prSet presAssocID="{E0E49D38-1F61-4204-9C5B-9D82149EC4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2C43B53A-01A2-40BB-87FD-DCF3CF1B588E}" type="pres">
      <dgm:prSet presAssocID="{E0E49D38-1F61-4204-9C5B-9D82149EC4B6}" presName="spaceRect" presStyleCnt="0"/>
      <dgm:spPr/>
    </dgm:pt>
    <dgm:pt modelId="{ED181AD2-D0D3-462B-8A97-3C1049DAC323}" type="pres">
      <dgm:prSet presAssocID="{E0E49D38-1F61-4204-9C5B-9D82149EC4B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D5C660C-1DDC-4190-9FD1-E449E200E731}" type="presOf" srcId="{962BE753-C082-44F0-BC5D-407FEAAD0D34}" destId="{142E4591-2693-48BF-BA02-2A282EDAEE26}" srcOrd="0" destOrd="0" presId="urn:microsoft.com/office/officeart/2018/2/layout/IconLabelList"/>
    <dgm:cxn modelId="{F8962B14-FEB8-4A48-8B70-FABC6A6C9F62}" srcId="{DD7098E4-85E0-4210-85F0-6689B3F4329B}" destId="{962BE753-C082-44F0-BC5D-407FEAAD0D34}" srcOrd="1" destOrd="0" parTransId="{0E82E5EB-E6B7-4CC8-8812-60032457528B}" sibTransId="{A2D2F5BD-2053-41CC-8350-67F4FAEBC445}"/>
    <dgm:cxn modelId="{743BC819-DA9A-4300-9DCC-3A6B30AF69D0}" srcId="{DD7098E4-85E0-4210-85F0-6689B3F4329B}" destId="{54CDAA4F-3621-4A3D-BAB7-FD71EE3C38B3}" srcOrd="0" destOrd="0" parTransId="{B928F5C5-65DC-4A58-B5C8-67E0CFF14657}" sibTransId="{415DA245-A947-45FA-9465-4F53E2D67C2D}"/>
    <dgm:cxn modelId="{C4B81534-4755-4331-B199-9E6413FA73A5}" srcId="{DD7098E4-85E0-4210-85F0-6689B3F4329B}" destId="{E0E49D38-1F61-4204-9C5B-9D82149EC4B6}" srcOrd="4" destOrd="0" parTransId="{06EBBF23-B441-4A56-9476-203CB34F1CBF}" sibTransId="{2C219CEC-F326-4D0D-9160-701782CFC8C9}"/>
    <dgm:cxn modelId="{93CA2B5D-6A7B-4618-91A8-74997B7A154A}" srcId="{DD7098E4-85E0-4210-85F0-6689B3F4329B}" destId="{AFFFCE13-12B5-4529-81D4-F9D8E0BAA43E}" srcOrd="3" destOrd="0" parTransId="{0A018F81-439E-4519-8AEB-8D088BD18DE8}" sibTransId="{1CB233AF-57A0-4B6B-A493-4BAA8883A2A3}"/>
    <dgm:cxn modelId="{15564153-7756-4BC4-884B-603858AB7F1C}" srcId="{DD7098E4-85E0-4210-85F0-6689B3F4329B}" destId="{502707AB-7C39-4C6E-9607-93431B7CCD29}" srcOrd="2" destOrd="0" parTransId="{D3CC75ED-A201-4C50-A8C5-AC5F09AEB2CE}" sibTransId="{A04ECFC7-63DE-4C83-B439-8F9893A80A3A}"/>
    <dgm:cxn modelId="{C980D697-19E9-468F-9037-0A60941D5273}" type="presOf" srcId="{54CDAA4F-3621-4A3D-BAB7-FD71EE3C38B3}" destId="{6AA38143-7ACC-4A4A-948F-AE74CAB906D9}" srcOrd="0" destOrd="0" presId="urn:microsoft.com/office/officeart/2018/2/layout/IconLabelList"/>
    <dgm:cxn modelId="{67ACCCC7-D050-46BD-916B-CB3198E7CFDC}" type="presOf" srcId="{DD7098E4-85E0-4210-85F0-6689B3F4329B}" destId="{E9D39BB3-ED6E-49B9-9588-755CB4A10BB9}" srcOrd="0" destOrd="0" presId="urn:microsoft.com/office/officeart/2018/2/layout/IconLabelList"/>
    <dgm:cxn modelId="{087762D3-19A9-4643-90F4-6154EF663735}" type="presOf" srcId="{E0E49D38-1F61-4204-9C5B-9D82149EC4B6}" destId="{ED181AD2-D0D3-462B-8A97-3C1049DAC323}" srcOrd="0" destOrd="0" presId="urn:microsoft.com/office/officeart/2018/2/layout/IconLabelList"/>
    <dgm:cxn modelId="{90B8BCDD-3150-4698-A8A2-EFC39CA28099}" type="presOf" srcId="{AFFFCE13-12B5-4529-81D4-F9D8E0BAA43E}" destId="{C39A8321-6E3F-4874-93B4-EC197BC6764D}" srcOrd="0" destOrd="0" presId="urn:microsoft.com/office/officeart/2018/2/layout/IconLabelList"/>
    <dgm:cxn modelId="{E4B614EB-AC4C-4DF0-911B-E1D73B3EFD51}" type="presOf" srcId="{502707AB-7C39-4C6E-9607-93431B7CCD29}" destId="{31C33579-71C2-4FCE-8A71-DCDB74BCDA39}" srcOrd="0" destOrd="0" presId="urn:microsoft.com/office/officeart/2018/2/layout/IconLabelList"/>
    <dgm:cxn modelId="{8B4AEC6F-E13D-4B1D-8AC1-3DFA240D8D26}" type="presParOf" srcId="{E9D39BB3-ED6E-49B9-9588-755CB4A10BB9}" destId="{6E572562-A819-434B-B28E-1E41D357C92E}" srcOrd="0" destOrd="0" presId="urn:microsoft.com/office/officeart/2018/2/layout/IconLabelList"/>
    <dgm:cxn modelId="{576F8E16-DD68-4849-9647-AD8A545B3141}" type="presParOf" srcId="{6E572562-A819-434B-B28E-1E41D357C92E}" destId="{46DA7E4D-45D7-4040-8CE3-099ECEDC1EF8}" srcOrd="0" destOrd="0" presId="urn:microsoft.com/office/officeart/2018/2/layout/IconLabelList"/>
    <dgm:cxn modelId="{33363AC5-6F8D-454C-AD0D-567E75BEDA7A}" type="presParOf" srcId="{6E572562-A819-434B-B28E-1E41D357C92E}" destId="{BF9F05D6-9631-42CD-BB5F-D53F64EE30F9}" srcOrd="1" destOrd="0" presId="urn:microsoft.com/office/officeart/2018/2/layout/IconLabelList"/>
    <dgm:cxn modelId="{C9951593-753B-4C3D-B494-C0DC2A8E7C00}" type="presParOf" srcId="{6E572562-A819-434B-B28E-1E41D357C92E}" destId="{6AA38143-7ACC-4A4A-948F-AE74CAB906D9}" srcOrd="2" destOrd="0" presId="urn:microsoft.com/office/officeart/2018/2/layout/IconLabelList"/>
    <dgm:cxn modelId="{AD99B901-B47C-4CEB-813F-0BBA52B800C8}" type="presParOf" srcId="{E9D39BB3-ED6E-49B9-9588-755CB4A10BB9}" destId="{6CA8B530-B695-4E1F-9664-94E28CEB1C82}" srcOrd="1" destOrd="0" presId="urn:microsoft.com/office/officeart/2018/2/layout/IconLabelList"/>
    <dgm:cxn modelId="{FF31BF6D-8A4C-4A1B-B0BE-17DD1A9CC9DE}" type="presParOf" srcId="{E9D39BB3-ED6E-49B9-9588-755CB4A10BB9}" destId="{E72E0BD5-82A0-499B-A218-7D8B08E1F9E8}" srcOrd="2" destOrd="0" presId="urn:microsoft.com/office/officeart/2018/2/layout/IconLabelList"/>
    <dgm:cxn modelId="{5BBD96C4-7489-4997-B960-6C91E63C6B8F}" type="presParOf" srcId="{E72E0BD5-82A0-499B-A218-7D8B08E1F9E8}" destId="{4A4D952D-9B06-4177-B0DB-93A028FE8D2B}" srcOrd="0" destOrd="0" presId="urn:microsoft.com/office/officeart/2018/2/layout/IconLabelList"/>
    <dgm:cxn modelId="{1222A581-0EA2-4B1F-9FA9-EEDDF9ECC844}" type="presParOf" srcId="{E72E0BD5-82A0-499B-A218-7D8B08E1F9E8}" destId="{38C2E453-893F-48DD-95D2-E481784D6B69}" srcOrd="1" destOrd="0" presId="urn:microsoft.com/office/officeart/2018/2/layout/IconLabelList"/>
    <dgm:cxn modelId="{45EA36B3-3013-4EFD-B86D-12AD16F6B6D8}" type="presParOf" srcId="{E72E0BD5-82A0-499B-A218-7D8B08E1F9E8}" destId="{142E4591-2693-48BF-BA02-2A282EDAEE26}" srcOrd="2" destOrd="0" presId="urn:microsoft.com/office/officeart/2018/2/layout/IconLabelList"/>
    <dgm:cxn modelId="{37044DAD-5C20-4400-A8E8-11EDE76A344C}" type="presParOf" srcId="{E9D39BB3-ED6E-49B9-9588-755CB4A10BB9}" destId="{2592CC58-50A8-4A1A-9CA8-60A0E97B9730}" srcOrd="3" destOrd="0" presId="urn:microsoft.com/office/officeart/2018/2/layout/IconLabelList"/>
    <dgm:cxn modelId="{945914C0-4351-4CF2-911C-E25B057997A8}" type="presParOf" srcId="{E9D39BB3-ED6E-49B9-9588-755CB4A10BB9}" destId="{E3ED3489-C9A3-4C07-B30D-E65CA2B36710}" srcOrd="4" destOrd="0" presId="urn:microsoft.com/office/officeart/2018/2/layout/IconLabelList"/>
    <dgm:cxn modelId="{6C6CFB2F-A9C2-472E-BA8F-B747C6227B76}" type="presParOf" srcId="{E3ED3489-C9A3-4C07-B30D-E65CA2B36710}" destId="{32ECA3AE-508D-40CE-AA2B-F340FD403D98}" srcOrd="0" destOrd="0" presId="urn:microsoft.com/office/officeart/2018/2/layout/IconLabelList"/>
    <dgm:cxn modelId="{14F5A60D-4B7C-492B-9C99-D727ED8E61AD}" type="presParOf" srcId="{E3ED3489-C9A3-4C07-B30D-E65CA2B36710}" destId="{475B8A9F-79BF-47C4-BAA5-A3D98FDE2D17}" srcOrd="1" destOrd="0" presId="urn:microsoft.com/office/officeart/2018/2/layout/IconLabelList"/>
    <dgm:cxn modelId="{A4C42B1F-B5A8-4716-84D7-1B0603B4BA1D}" type="presParOf" srcId="{E3ED3489-C9A3-4C07-B30D-E65CA2B36710}" destId="{31C33579-71C2-4FCE-8A71-DCDB74BCDA39}" srcOrd="2" destOrd="0" presId="urn:microsoft.com/office/officeart/2018/2/layout/IconLabelList"/>
    <dgm:cxn modelId="{3FB368FC-B08C-45D2-82B5-A87D0754BCA3}" type="presParOf" srcId="{E9D39BB3-ED6E-49B9-9588-755CB4A10BB9}" destId="{A156AD47-4F86-4086-9D64-CA98DF0C6150}" srcOrd="5" destOrd="0" presId="urn:microsoft.com/office/officeart/2018/2/layout/IconLabelList"/>
    <dgm:cxn modelId="{CF43B12D-CFFB-4222-BAE8-19665107EBA7}" type="presParOf" srcId="{E9D39BB3-ED6E-49B9-9588-755CB4A10BB9}" destId="{F9F54A36-DD90-4C25-BF66-A88FD2CB4091}" srcOrd="6" destOrd="0" presId="urn:microsoft.com/office/officeart/2018/2/layout/IconLabelList"/>
    <dgm:cxn modelId="{80D35834-8B19-4799-9603-D7B8E7903C32}" type="presParOf" srcId="{F9F54A36-DD90-4C25-BF66-A88FD2CB4091}" destId="{7D774072-A02F-404B-97CE-C09DE80D682C}" srcOrd="0" destOrd="0" presId="urn:microsoft.com/office/officeart/2018/2/layout/IconLabelList"/>
    <dgm:cxn modelId="{E6259A89-CD6A-4867-A977-C450A6FD2F4B}" type="presParOf" srcId="{F9F54A36-DD90-4C25-BF66-A88FD2CB4091}" destId="{706D246F-E5CB-4595-BB8A-8033255324F7}" srcOrd="1" destOrd="0" presId="urn:microsoft.com/office/officeart/2018/2/layout/IconLabelList"/>
    <dgm:cxn modelId="{AB254529-677E-4C14-B130-BCB6FC66278C}" type="presParOf" srcId="{F9F54A36-DD90-4C25-BF66-A88FD2CB4091}" destId="{C39A8321-6E3F-4874-93B4-EC197BC6764D}" srcOrd="2" destOrd="0" presId="urn:microsoft.com/office/officeart/2018/2/layout/IconLabelList"/>
    <dgm:cxn modelId="{D4D320E4-6328-4DFF-9492-5255B14EF796}" type="presParOf" srcId="{E9D39BB3-ED6E-49B9-9588-755CB4A10BB9}" destId="{98F65557-9F66-44AE-8926-1C08A8139662}" srcOrd="7" destOrd="0" presId="urn:microsoft.com/office/officeart/2018/2/layout/IconLabelList"/>
    <dgm:cxn modelId="{6B756D18-939D-4D3C-8665-FEB9453679DF}" type="presParOf" srcId="{E9D39BB3-ED6E-49B9-9588-755CB4A10BB9}" destId="{2A37B9ED-3D08-471F-AF42-EFEFAEB9CC79}" srcOrd="8" destOrd="0" presId="urn:microsoft.com/office/officeart/2018/2/layout/IconLabelList"/>
    <dgm:cxn modelId="{631210C1-9879-4803-AA55-63C6F29C558C}" type="presParOf" srcId="{2A37B9ED-3D08-471F-AF42-EFEFAEB9CC79}" destId="{BBD418BA-6F06-4A9E-80BC-41B2B35B0AE1}" srcOrd="0" destOrd="0" presId="urn:microsoft.com/office/officeart/2018/2/layout/IconLabelList"/>
    <dgm:cxn modelId="{BEBD60CC-7935-4EA6-85AC-AD4F26295214}" type="presParOf" srcId="{2A37B9ED-3D08-471F-AF42-EFEFAEB9CC79}" destId="{2C43B53A-01A2-40BB-87FD-DCF3CF1B588E}" srcOrd="1" destOrd="0" presId="urn:microsoft.com/office/officeart/2018/2/layout/IconLabelList"/>
    <dgm:cxn modelId="{A9D87563-EA88-4505-9542-0F7A0DC5B39C}" type="presParOf" srcId="{2A37B9ED-3D08-471F-AF42-EFEFAEB9CC79}" destId="{ED181AD2-D0D3-462B-8A97-3C1049DAC3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EDDCD6-24A4-4A1F-B155-AD02EBFB0129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B6CF9B-9966-4DBA-AB73-6E245A1A84A8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  <a:cs typeface="Calibri Light" panose="020F0302020204030204"/>
            </a:rPr>
            <a:t>Micro retail </a:t>
          </a:r>
        </a:p>
      </dgm:t>
    </dgm:pt>
    <dgm:pt modelId="{C33FD3D1-13E6-4C78-9D29-46780092F773}" type="parTrans" cxnId="{B8CAF5E4-3EF6-4FE0-9EE5-D144F13EF680}">
      <dgm:prSet/>
      <dgm:spPr/>
      <dgm:t>
        <a:bodyPr/>
        <a:lstStyle/>
        <a:p>
          <a:endParaRPr lang="en-US"/>
        </a:p>
      </dgm:t>
    </dgm:pt>
    <dgm:pt modelId="{C03D966C-5874-4CBF-B713-0CC6B0666906}" type="sibTrans" cxnId="{B8CAF5E4-3EF6-4FE0-9EE5-D144F13EF680}">
      <dgm:prSet/>
      <dgm:spPr/>
      <dgm:t>
        <a:bodyPr/>
        <a:lstStyle/>
        <a:p>
          <a:endParaRPr lang="en-US"/>
        </a:p>
      </dgm:t>
    </dgm:pt>
    <dgm:pt modelId="{33458571-3EAA-4137-9238-212C654C94AE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Micro warehousing</a:t>
          </a:r>
          <a:endParaRPr lang="en-US"/>
        </a:p>
      </dgm:t>
    </dgm:pt>
    <dgm:pt modelId="{7A741C48-B88E-4F54-A794-4C5DACBD8AA4}" type="parTrans" cxnId="{DBBC5089-8688-4156-BA25-63A6F2BD644B}">
      <dgm:prSet/>
      <dgm:spPr/>
      <dgm:t>
        <a:bodyPr/>
        <a:lstStyle/>
        <a:p>
          <a:endParaRPr lang="en-US"/>
        </a:p>
      </dgm:t>
    </dgm:pt>
    <dgm:pt modelId="{BE1B1A9D-F42C-4C3C-9B96-E349E35D1E7F}" type="sibTrans" cxnId="{DBBC5089-8688-4156-BA25-63A6F2BD644B}">
      <dgm:prSet/>
      <dgm:spPr/>
      <dgm:t>
        <a:bodyPr/>
        <a:lstStyle/>
        <a:p>
          <a:endParaRPr lang="en-US"/>
        </a:p>
      </dgm:t>
    </dgm:pt>
    <dgm:pt modelId="{4D5E6E57-773E-4613-B757-5F64AB8EC040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Fulfilment centers</a:t>
          </a:r>
        </a:p>
      </dgm:t>
    </dgm:pt>
    <dgm:pt modelId="{6128EAD8-8032-4F7C-BF73-146B0D46BEF8}" type="parTrans" cxnId="{7BD4965A-7F4C-4750-AEED-2A19D2E0F0D5}">
      <dgm:prSet/>
      <dgm:spPr/>
      <dgm:t>
        <a:bodyPr/>
        <a:lstStyle/>
        <a:p>
          <a:endParaRPr lang="en-US"/>
        </a:p>
      </dgm:t>
    </dgm:pt>
    <dgm:pt modelId="{7E170304-5087-49F5-BF7D-6C527EB9C72F}" type="sibTrans" cxnId="{7BD4965A-7F4C-4750-AEED-2A19D2E0F0D5}">
      <dgm:prSet/>
      <dgm:spPr/>
      <dgm:t>
        <a:bodyPr/>
        <a:lstStyle/>
        <a:p>
          <a:endParaRPr lang="en-US"/>
        </a:p>
      </dgm:t>
    </dgm:pt>
    <dgm:pt modelId="{E54EEEF1-55BC-4CCC-AF89-4B9E5D6D1FE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Storage centers</a:t>
          </a:r>
          <a:endParaRPr lang="en-US"/>
        </a:p>
      </dgm:t>
    </dgm:pt>
    <dgm:pt modelId="{61EAA1CA-B7C5-4859-9866-F10D16145CC2}" type="parTrans" cxnId="{95D9A9EE-2587-4FB2-A4CB-F9FA51FBC0A6}">
      <dgm:prSet/>
      <dgm:spPr/>
    </dgm:pt>
    <dgm:pt modelId="{595649B3-EE3F-44AC-9E1F-0F981F41590C}" type="sibTrans" cxnId="{95D9A9EE-2587-4FB2-A4CB-F9FA51FBC0A6}">
      <dgm:prSet/>
      <dgm:spPr/>
    </dgm:pt>
    <dgm:pt modelId="{5DF9BED7-D4AA-4D40-9039-95FC58D5933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Automated retail</a:t>
          </a:r>
          <a:endParaRPr lang="en-US"/>
        </a:p>
      </dgm:t>
    </dgm:pt>
    <dgm:pt modelId="{73E4D73A-9330-4FC1-A0E5-1C2A9D95E97E}" type="parTrans" cxnId="{D2390C90-8176-40BF-B514-B0DE16A845C4}">
      <dgm:prSet/>
      <dgm:spPr/>
    </dgm:pt>
    <dgm:pt modelId="{BE415EF6-07CC-48BE-9A04-07D236857DE0}" type="sibTrans" cxnId="{D2390C90-8176-40BF-B514-B0DE16A845C4}">
      <dgm:prSet/>
      <dgm:spPr/>
    </dgm:pt>
    <dgm:pt modelId="{FF798E63-C627-4424-B65B-A9299B52F20D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Digital OOH </a:t>
          </a:r>
          <a:endParaRPr lang="en-US"/>
        </a:p>
      </dgm:t>
    </dgm:pt>
    <dgm:pt modelId="{162D0CF9-4B9F-4973-AC65-F6E606F5B343}" type="parTrans" cxnId="{58B27CE0-1D4B-4F87-BDD0-4C5251678CF6}">
      <dgm:prSet/>
      <dgm:spPr/>
    </dgm:pt>
    <dgm:pt modelId="{6FEB7CC0-3F30-4134-9047-27FE43637631}" type="sibTrans" cxnId="{58B27CE0-1D4B-4F87-BDD0-4C5251678CF6}">
      <dgm:prSet/>
      <dgm:spPr/>
    </dgm:pt>
    <dgm:pt modelId="{0ABB611E-F14F-4037-B284-704BBC005438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Micro rentals</a:t>
          </a:r>
          <a:endParaRPr lang="en-US"/>
        </a:p>
      </dgm:t>
    </dgm:pt>
    <dgm:pt modelId="{C3778DBE-0AB7-419B-8F40-3475DE56469A}" type="parTrans" cxnId="{ECD12EFC-A40D-4E58-9661-00780D61B4A4}">
      <dgm:prSet/>
      <dgm:spPr/>
    </dgm:pt>
    <dgm:pt modelId="{D884E7C9-7F3E-4379-9DB7-46C37234B2BD}" type="sibTrans" cxnId="{ECD12EFC-A40D-4E58-9661-00780D61B4A4}">
      <dgm:prSet/>
      <dgm:spPr/>
    </dgm:pt>
    <dgm:pt modelId="{30C6FEE9-8283-46C3-A67C-A4D53E663EE4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Power bank sharing</a:t>
          </a:r>
          <a:endParaRPr lang="en-US"/>
        </a:p>
      </dgm:t>
    </dgm:pt>
    <dgm:pt modelId="{D6324E85-94DB-4641-A025-A0B02E9509F2}" type="parTrans" cxnId="{CBFF23AE-1841-4AFB-B37D-3496A72BCC39}">
      <dgm:prSet/>
      <dgm:spPr/>
    </dgm:pt>
    <dgm:pt modelId="{DD73A510-4FB2-44DF-A984-AD7B6627DA6A}" type="sibTrans" cxnId="{CBFF23AE-1841-4AFB-B37D-3496A72BCC39}">
      <dgm:prSet/>
      <dgm:spPr/>
    </dgm:pt>
    <dgm:pt modelId="{ADA02ACD-DE23-4C66-B8EF-4349209B03F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Pop stores</a:t>
          </a:r>
        </a:p>
      </dgm:t>
    </dgm:pt>
    <dgm:pt modelId="{30D56DA5-C655-4F90-98AB-A529BF7796BA}" type="parTrans" cxnId="{8154314C-AD81-4830-9448-9B4951A9B2B5}">
      <dgm:prSet/>
      <dgm:spPr/>
    </dgm:pt>
    <dgm:pt modelId="{600B7A43-73F4-44DF-B507-4910C2B5F044}" type="sibTrans" cxnId="{8154314C-AD81-4830-9448-9B4951A9B2B5}">
      <dgm:prSet/>
      <dgm:spPr/>
    </dgm:pt>
    <dgm:pt modelId="{1D66C5F9-61A2-4CBB-B3A0-1EC3A5D7068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MRE marketplace</a:t>
          </a:r>
        </a:p>
      </dgm:t>
    </dgm:pt>
    <dgm:pt modelId="{C01956F5-5C7A-416C-926E-238820F23A43}" type="parTrans" cxnId="{34CA82A3-8C5B-45A8-950A-1053A5A319AB}">
      <dgm:prSet/>
      <dgm:spPr/>
    </dgm:pt>
    <dgm:pt modelId="{D1B688BD-7BEF-4D88-9C9F-F3B13286653C}" type="sibTrans" cxnId="{34CA82A3-8C5B-45A8-950A-1053A5A319AB}">
      <dgm:prSet/>
      <dgm:spPr/>
    </dgm:pt>
    <dgm:pt modelId="{DCD72CF1-505B-4DCB-83B1-A509FE3FD4FA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Radio network        </a:t>
          </a:r>
        </a:p>
      </dgm:t>
    </dgm:pt>
    <dgm:pt modelId="{CF6DAD0F-180F-4D80-8477-71CB3E92EFD5}" type="parTrans" cxnId="{159EDBE3-7BD5-40A1-96A2-9411D3A25D89}">
      <dgm:prSet/>
      <dgm:spPr/>
    </dgm:pt>
    <dgm:pt modelId="{8CFB382F-C254-44F1-B8A8-C37E9069899E}" type="sibTrans" cxnId="{159EDBE3-7BD5-40A1-96A2-9411D3A25D89}">
      <dgm:prSet/>
      <dgm:spPr/>
    </dgm:pt>
    <dgm:pt modelId="{0E9458E0-8093-457B-B27C-C4568D800F6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Smart Storage lockers</a:t>
          </a:r>
        </a:p>
      </dgm:t>
    </dgm:pt>
    <dgm:pt modelId="{64840BD7-77EB-4561-83F5-86C1D4AE0B1C}" type="parTrans" cxnId="{049ACAAF-135A-4E54-A871-31F908077DA9}">
      <dgm:prSet/>
      <dgm:spPr/>
    </dgm:pt>
    <dgm:pt modelId="{219995F9-D893-4F3A-9742-54987EFC6748}" type="sibTrans" cxnId="{049ACAAF-135A-4E54-A871-31F908077DA9}">
      <dgm:prSet/>
      <dgm:spPr/>
    </dgm:pt>
    <dgm:pt modelId="{BDFD3E15-7221-43D0-9C9E-CE30122A148D}" type="pres">
      <dgm:prSet presAssocID="{7BEDDCD6-24A4-4A1F-B155-AD02EBFB01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6666CF-E12B-4EEE-AFDB-D59F6E989773}" type="pres">
      <dgm:prSet presAssocID="{1D66C5F9-61A2-4CBB-B3A0-1EC3A5D70686}" presName="hierRoot1" presStyleCnt="0"/>
      <dgm:spPr/>
    </dgm:pt>
    <dgm:pt modelId="{140580DA-2D72-4BD2-951C-D3B9D0D30BB2}" type="pres">
      <dgm:prSet presAssocID="{1D66C5F9-61A2-4CBB-B3A0-1EC3A5D70686}" presName="composite" presStyleCnt="0"/>
      <dgm:spPr/>
    </dgm:pt>
    <dgm:pt modelId="{41F20404-428C-4234-9CFB-7D68EAB4605E}" type="pres">
      <dgm:prSet presAssocID="{1D66C5F9-61A2-4CBB-B3A0-1EC3A5D70686}" presName="background" presStyleLbl="node0" presStyleIdx="0" presStyleCnt="1"/>
      <dgm:spPr/>
    </dgm:pt>
    <dgm:pt modelId="{3064C510-3CE3-49EE-A8F2-17853A7EACCC}" type="pres">
      <dgm:prSet presAssocID="{1D66C5F9-61A2-4CBB-B3A0-1EC3A5D70686}" presName="text" presStyleLbl="fgAcc0" presStyleIdx="0" presStyleCnt="1">
        <dgm:presLayoutVars>
          <dgm:chPref val="3"/>
        </dgm:presLayoutVars>
      </dgm:prSet>
      <dgm:spPr/>
    </dgm:pt>
    <dgm:pt modelId="{32B7EBC3-0CFB-4410-BC02-C6C0742174C8}" type="pres">
      <dgm:prSet presAssocID="{1D66C5F9-61A2-4CBB-B3A0-1EC3A5D70686}" presName="hierChild2" presStyleCnt="0"/>
      <dgm:spPr/>
    </dgm:pt>
    <dgm:pt modelId="{061A343B-45E5-4DB7-9054-88F1DF67893B}" type="pres">
      <dgm:prSet presAssocID="{C3778DBE-0AB7-419B-8F40-3475DE56469A}" presName="Name10" presStyleLbl="parChTrans1D2" presStyleIdx="0" presStyleCnt="4"/>
      <dgm:spPr/>
    </dgm:pt>
    <dgm:pt modelId="{2C64BBCB-E2EF-4572-BE79-EA820C22199D}" type="pres">
      <dgm:prSet presAssocID="{0ABB611E-F14F-4037-B284-704BBC005438}" presName="hierRoot2" presStyleCnt="0"/>
      <dgm:spPr/>
    </dgm:pt>
    <dgm:pt modelId="{6495E2BB-2454-48E5-8E9F-816EE93BAC91}" type="pres">
      <dgm:prSet presAssocID="{0ABB611E-F14F-4037-B284-704BBC005438}" presName="composite2" presStyleCnt="0"/>
      <dgm:spPr/>
    </dgm:pt>
    <dgm:pt modelId="{B003E429-EB37-4133-B9C7-F06493CD7E79}" type="pres">
      <dgm:prSet presAssocID="{0ABB611E-F14F-4037-B284-704BBC005438}" presName="background2" presStyleLbl="node2" presStyleIdx="0" presStyleCnt="4"/>
      <dgm:spPr/>
    </dgm:pt>
    <dgm:pt modelId="{05CD5640-C71A-4305-8F8C-11DB49E7B9E0}" type="pres">
      <dgm:prSet presAssocID="{0ABB611E-F14F-4037-B284-704BBC005438}" presName="text2" presStyleLbl="fgAcc2" presStyleIdx="0" presStyleCnt="4">
        <dgm:presLayoutVars>
          <dgm:chPref val="3"/>
        </dgm:presLayoutVars>
      </dgm:prSet>
      <dgm:spPr/>
    </dgm:pt>
    <dgm:pt modelId="{C82FB1DF-B9A1-45E3-B3B9-FA95EB8A71B4}" type="pres">
      <dgm:prSet presAssocID="{0ABB611E-F14F-4037-B284-704BBC005438}" presName="hierChild3" presStyleCnt="0"/>
      <dgm:spPr/>
    </dgm:pt>
    <dgm:pt modelId="{AD820D81-9A60-49D0-95B5-69744A897FEB}" type="pres">
      <dgm:prSet presAssocID="{D6324E85-94DB-4641-A025-A0B02E9509F2}" presName="Name17" presStyleLbl="parChTrans1D3" presStyleIdx="0" presStyleCnt="7"/>
      <dgm:spPr/>
    </dgm:pt>
    <dgm:pt modelId="{50A8AEB3-A572-46B8-AFC1-196E909FC921}" type="pres">
      <dgm:prSet presAssocID="{30C6FEE9-8283-46C3-A67C-A4D53E663EE4}" presName="hierRoot3" presStyleCnt="0"/>
      <dgm:spPr/>
    </dgm:pt>
    <dgm:pt modelId="{4A51DAAC-2FA1-4C27-8BE8-8640E10FDB74}" type="pres">
      <dgm:prSet presAssocID="{30C6FEE9-8283-46C3-A67C-A4D53E663EE4}" presName="composite3" presStyleCnt="0"/>
      <dgm:spPr/>
    </dgm:pt>
    <dgm:pt modelId="{544B9A10-1772-4549-88F1-C4E43C3BF350}" type="pres">
      <dgm:prSet presAssocID="{30C6FEE9-8283-46C3-A67C-A4D53E663EE4}" presName="background3" presStyleLbl="node3" presStyleIdx="0" presStyleCnt="7"/>
      <dgm:spPr/>
    </dgm:pt>
    <dgm:pt modelId="{C77B66F9-70AC-4FA8-B540-974099D2439B}" type="pres">
      <dgm:prSet presAssocID="{30C6FEE9-8283-46C3-A67C-A4D53E663EE4}" presName="text3" presStyleLbl="fgAcc3" presStyleIdx="0" presStyleCnt="7">
        <dgm:presLayoutVars>
          <dgm:chPref val="3"/>
        </dgm:presLayoutVars>
      </dgm:prSet>
      <dgm:spPr/>
    </dgm:pt>
    <dgm:pt modelId="{E2409F22-4AE4-4EBA-B2ED-E5C6A78918B4}" type="pres">
      <dgm:prSet presAssocID="{30C6FEE9-8283-46C3-A67C-A4D53E663EE4}" presName="hierChild4" presStyleCnt="0"/>
      <dgm:spPr/>
    </dgm:pt>
    <dgm:pt modelId="{7E8188AE-19D0-4A95-B9E8-7B886AD0A715}" type="pres">
      <dgm:prSet presAssocID="{64840BD7-77EB-4561-83F5-86C1D4AE0B1C}" presName="Name17" presStyleLbl="parChTrans1D3" presStyleIdx="1" presStyleCnt="7"/>
      <dgm:spPr/>
    </dgm:pt>
    <dgm:pt modelId="{47426719-BF00-49B1-B5F6-CB66FFE21B25}" type="pres">
      <dgm:prSet presAssocID="{0E9458E0-8093-457B-B27C-C4568D800F63}" presName="hierRoot3" presStyleCnt="0"/>
      <dgm:spPr/>
    </dgm:pt>
    <dgm:pt modelId="{41DE057B-A073-4568-9197-39CFFE6AE2D4}" type="pres">
      <dgm:prSet presAssocID="{0E9458E0-8093-457B-B27C-C4568D800F63}" presName="composite3" presStyleCnt="0"/>
      <dgm:spPr/>
    </dgm:pt>
    <dgm:pt modelId="{7624EFF9-A730-425F-A0A5-331DAF920C9E}" type="pres">
      <dgm:prSet presAssocID="{0E9458E0-8093-457B-B27C-C4568D800F63}" presName="background3" presStyleLbl="node3" presStyleIdx="1" presStyleCnt="7"/>
      <dgm:spPr/>
    </dgm:pt>
    <dgm:pt modelId="{22D18920-6117-4EED-8564-FCBF5E2AD027}" type="pres">
      <dgm:prSet presAssocID="{0E9458E0-8093-457B-B27C-C4568D800F63}" presName="text3" presStyleLbl="fgAcc3" presStyleIdx="1" presStyleCnt="7">
        <dgm:presLayoutVars>
          <dgm:chPref val="3"/>
        </dgm:presLayoutVars>
      </dgm:prSet>
      <dgm:spPr/>
    </dgm:pt>
    <dgm:pt modelId="{45AD4430-B8B5-4959-B858-650459E17C0E}" type="pres">
      <dgm:prSet presAssocID="{0E9458E0-8093-457B-B27C-C4568D800F63}" presName="hierChild4" presStyleCnt="0"/>
      <dgm:spPr/>
    </dgm:pt>
    <dgm:pt modelId="{79E3706A-0ADB-4704-999B-E0648E19DE4C}" type="pres">
      <dgm:prSet presAssocID="{C33FD3D1-13E6-4C78-9D29-46780092F773}" presName="Name10" presStyleLbl="parChTrans1D2" presStyleIdx="1" presStyleCnt="4"/>
      <dgm:spPr/>
    </dgm:pt>
    <dgm:pt modelId="{5E2C8F2A-051C-4D1B-B81B-D7D127228839}" type="pres">
      <dgm:prSet presAssocID="{AAB6CF9B-9966-4DBA-AB73-6E245A1A84A8}" presName="hierRoot2" presStyleCnt="0"/>
      <dgm:spPr/>
    </dgm:pt>
    <dgm:pt modelId="{2E351EA6-2D0A-4015-912C-2154632AD148}" type="pres">
      <dgm:prSet presAssocID="{AAB6CF9B-9966-4DBA-AB73-6E245A1A84A8}" presName="composite2" presStyleCnt="0"/>
      <dgm:spPr/>
    </dgm:pt>
    <dgm:pt modelId="{34360F1D-5984-48CE-9BD7-6B3D7A6E08CC}" type="pres">
      <dgm:prSet presAssocID="{AAB6CF9B-9966-4DBA-AB73-6E245A1A84A8}" presName="background2" presStyleLbl="node2" presStyleIdx="1" presStyleCnt="4"/>
      <dgm:spPr/>
    </dgm:pt>
    <dgm:pt modelId="{10904959-F250-465E-B659-F34AF5A5EBCB}" type="pres">
      <dgm:prSet presAssocID="{AAB6CF9B-9966-4DBA-AB73-6E245A1A84A8}" presName="text2" presStyleLbl="fgAcc2" presStyleIdx="1" presStyleCnt="4">
        <dgm:presLayoutVars>
          <dgm:chPref val="3"/>
        </dgm:presLayoutVars>
      </dgm:prSet>
      <dgm:spPr/>
    </dgm:pt>
    <dgm:pt modelId="{67563E39-5B2C-4451-B87E-4D36E71BA371}" type="pres">
      <dgm:prSet presAssocID="{AAB6CF9B-9966-4DBA-AB73-6E245A1A84A8}" presName="hierChild3" presStyleCnt="0"/>
      <dgm:spPr/>
    </dgm:pt>
    <dgm:pt modelId="{A5FC1F96-4295-4B1D-A612-F601B785DB17}" type="pres">
      <dgm:prSet presAssocID="{30D56DA5-C655-4F90-98AB-A529BF7796BA}" presName="Name17" presStyleLbl="parChTrans1D3" presStyleIdx="2" presStyleCnt="7"/>
      <dgm:spPr/>
    </dgm:pt>
    <dgm:pt modelId="{301C7E06-8560-459A-BADB-8C2D4539A961}" type="pres">
      <dgm:prSet presAssocID="{ADA02ACD-DE23-4C66-B8EF-4349209B03FF}" presName="hierRoot3" presStyleCnt="0"/>
      <dgm:spPr/>
    </dgm:pt>
    <dgm:pt modelId="{A8A2FABE-E0AD-4A50-A970-AAF4DC92FCF9}" type="pres">
      <dgm:prSet presAssocID="{ADA02ACD-DE23-4C66-B8EF-4349209B03FF}" presName="composite3" presStyleCnt="0"/>
      <dgm:spPr/>
    </dgm:pt>
    <dgm:pt modelId="{3A3E462E-8CC0-44BA-83CC-A03A56B2F20A}" type="pres">
      <dgm:prSet presAssocID="{ADA02ACD-DE23-4C66-B8EF-4349209B03FF}" presName="background3" presStyleLbl="node3" presStyleIdx="2" presStyleCnt="7"/>
      <dgm:spPr/>
    </dgm:pt>
    <dgm:pt modelId="{CFE14C91-8691-4825-AD6B-52C90E7B9A78}" type="pres">
      <dgm:prSet presAssocID="{ADA02ACD-DE23-4C66-B8EF-4349209B03FF}" presName="text3" presStyleLbl="fgAcc3" presStyleIdx="2" presStyleCnt="7">
        <dgm:presLayoutVars>
          <dgm:chPref val="3"/>
        </dgm:presLayoutVars>
      </dgm:prSet>
      <dgm:spPr/>
    </dgm:pt>
    <dgm:pt modelId="{06DB5383-111B-44E8-B90B-5867D33D3EEA}" type="pres">
      <dgm:prSet presAssocID="{ADA02ACD-DE23-4C66-B8EF-4349209B03FF}" presName="hierChild4" presStyleCnt="0"/>
      <dgm:spPr/>
    </dgm:pt>
    <dgm:pt modelId="{1AC57B4C-C98C-4EEA-A597-ECAB26D77EB7}" type="pres">
      <dgm:prSet presAssocID="{73E4D73A-9330-4FC1-A0E5-1C2A9D95E97E}" presName="Name17" presStyleLbl="parChTrans1D3" presStyleIdx="3" presStyleCnt="7"/>
      <dgm:spPr/>
    </dgm:pt>
    <dgm:pt modelId="{581E5B83-466B-4FD6-B2F5-4129C0EF6F6E}" type="pres">
      <dgm:prSet presAssocID="{5DF9BED7-D4AA-4D40-9039-95FC58D59334}" presName="hierRoot3" presStyleCnt="0"/>
      <dgm:spPr/>
    </dgm:pt>
    <dgm:pt modelId="{41A2766D-365D-4DE9-A6FB-EEA550C625FB}" type="pres">
      <dgm:prSet presAssocID="{5DF9BED7-D4AA-4D40-9039-95FC58D59334}" presName="composite3" presStyleCnt="0"/>
      <dgm:spPr/>
    </dgm:pt>
    <dgm:pt modelId="{87816201-6B6C-40FA-B8B0-3AAB468FDB0B}" type="pres">
      <dgm:prSet presAssocID="{5DF9BED7-D4AA-4D40-9039-95FC58D59334}" presName="background3" presStyleLbl="node3" presStyleIdx="3" presStyleCnt="7"/>
      <dgm:spPr/>
    </dgm:pt>
    <dgm:pt modelId="{8FD6C833-702C-4D5A-9B32-6B6E862CFF19}" type="pres">
      <dgm:prSet presAssocID="{5DF9BED7-D4AA-4D40-9039-95FC58D59334}" presName="text3" presStyleLbl="fgAcc3" presStyleIdx="3" presStyleCnt="7">
        <dgm:presLayoutVars>
          <dgm:chPref val="3"/>
        </dgm:presLayoutVars>
      </dgm:prSet>
      <dgm:spPr/>
    </dgm:pt>
    <dgm:pt modelId="{F2324798-BA9D-4339-B3DD-A6F77EB836EF}" type="pres">
      <dgm:prSet presAssocID="{5DF9BED7-D4AA-4D40-9039-95FC58D59334}" presName="hierChild4" presStyleCnt="0"/>
      <dgm:spPr/>
    </dgm:pt>
    <dgm:pt modelId="{09092619-7B7B-45F3-95B5-63685B463D95}" type="pres">
      <dgm:prSet presAssocID="{162D0CF9-4B9F-4973-AC65-F6E606F5B343}" presName="Name17" presStyleLbl="parChTrans1D3" presStyleIdx="4" presStyleCnt="7"/>
      <dgm:spPr/>
    </dgm:pt>
    <dgm:pt modelId="{8368727C-D0EF-4FFA-8A26-E90350E0A657}" type="pres">
      <dgm:prSet presAssocID="{FF798E63-C627-4424-B65B-A9299B52F20D}" presName="hierRoot3" presStyleCnt="0"/>
      <dgm:spPr/>
    </dgm:pt>
    <dgm:pt modelId="{76A4C2B6-2D57-4153-B8FF-EDF39E89E511}" type="pres">
      <dgm:prSet presAssocID="{FF798E63-C627-4424-B65B-A9299B52F20D}" presName="composite3" presStyleCnt="0"/>
      <dgm:spPr/>
    </dgm:pt>
    <dgm:pt modelId="{AC63032C-4CD3-4A77-84ED-3171C2976725}" type="pres">
      <dgm:prSet presAssocID="{FF798E63-C627-4424-B65B-A9299B52F20D}" presName="background3" presStyleLbl="node3" presStyleIdx="4" presStyleCnt="7"/>
      <dgm:spPr/>
    </dgm:pt>
    <dgm:pt modelId="{480FD382-1B2A-45AC-ACCC-7AB713531286}" type="pres">
      <dgm:prSet presAssocID="{FF798E63-C627-4424-B65B-A9299B52F20D}" presName="text3" presStyleLbl="fgAcc3" presStyleIdx="4" presStyleCnt="7">
        <dgm:presLayoutVars>
          <dgm:chPref val="3"/>
        </dgm:presLayoutVars>
      </dgm:prSet>
      <dgm:spPr/>
    </dgm:pt>
    <dgm:pt modelId="{B10A08DA-D870-40EB-9D2C-2BE59E18E7A5}" type="pres">
      <dgm:prSet presAssocID="{FF798E63-C627-4424-B65B-A9299B52F20D}" presName="hierChild4" presStyleCnt="0"/>
      <dgm:spPr/>
    </dgm:pt>
    <dgm:pt modelId="{569E2723-E3E3-4301-9428-0431C8ECDF1D}" type="pres">
      <dgm:prSet presAssocID="{7A741C48-B88E-4F54-A794-4C5DACBD8AA4}" presName="Name10" presStyleLbl="parChTrans1D2" presStyleIdx="2" presStyleCnt="4"/>
      <dgm:spPr/>
    </dgm:pt>
    <dgm:pt modelId="{231D7B47-4B1E-4578-B88A-0969D87E835A}" type="pres">
      <dgm:prSet presAssocID="{33458571-3EAA-4137-9238-212C654C94AE}" presName="hierRoot2" presStyleCnt="0"/>
      <dgm:spPr/>
    </dgm:pt>
    <dgm:pt modelId="{6A9752AB-6993-4376-B932-D17B287BEF0E}" type="pres">
      <dgm:prSet presAssocID="{33458571-3EAA-4137-9238-212C654C94AE}" presName="composite2" presStyleCnt="0"/>
      <dgm:spPr/>
    </dgm:pt>
    <dgm:pt modelId="{56164538-6250-4385-B15A-AC13B4A56C27}" type="pres">
      <dgm:prSet presAssocID="{33458571-3EAA-4137-9238-212C654C94AE}" presName="background2" presStyleLbl="node2" presStyleIdx="2" presStyleCnt="4"/>
      <dgm:spPr/>
    </dgm:pt>
    <dgm:pt modelId="{8130D072-1283-4CAF-B7BD-1CA2D1CA136A}" type="pres">
      <dgm:prSet presAssocID="{33458571-3EAA-4137-9238-212C654C94AE}" presName="text2" presStyleLbl="fgAcc2" presStyleIdx="2" presStyleCnt="4">
        <dgm:presLayoutVars>
          <dgm:chPref val="3"/>
        </dgm:presLayoutVars>
      </dgm:prSet>
      <dgm:spPr/>
    </dgm:pt>
    <dgm:pt modelId="{8AAFE8CC-9DE5-43A0-9E1E-D64680FC7598}" type="pres">
      <dgm:prSet presAssocID="{33458571-3EAA-4137-9238-212C654C94AE}" presName="hierChild3" presStyleCnt="0"/>
      <dgm:spPr/>
    </dgm:pt>
    <dgm:pt modelId="{0784A452-155C-45A7-BD73-44E3E8A2FB4E}" type="pres">
      <dgm:prSet presAssocID="{6128EAD8-8032-4F7C-BF73-146B0D46BEF8}" presName="Name17" presStyleLbl="parChTrans1D3" presStyleIdx="5" presStyleCnt="7"/>
      <dgm:spPr/>
    </dgm:pt>
    <dgm:pt modelId="{0A277C08-D173-40F6-A86C-2F0B2297E12F}" type="pres">
      <dgm:prSet presAssocID="{4D5E6E57-773E-4613-B757-5F64AB8EC040}" presName="hierRoot3" presStyleCnt="0"/>
      <dgm:spPr/>
    </dgm:pt>
    <dgm:pt modelId="{34E56AEB-8D0B-43A5-AA02-2B56E6AAD4FC}" type="pres">
      <dgm:prSet presAssocID="{4D5E6E57-773E-4613-B757-5F64AB8EC040}" presName="composite3" presStyleCnt="0"/>
      <dgm:spPr/>
    </dgm:pt>
    <dgm:pt modelId="{EDB657CD-A62C-4DA7-9FE5-16BD0FF0F375}" type="pres">
      <dgm:prSet presAssocID="{4D5E6E57-773E-4613-B757-5F64AB8EC040}" presName="background3" presStyleLbl="node3" presStyleIdx="5" presStyleCnt="7"/>
      <dgm:spPr/>
    </dgm:pt>
    <dgm:pt modelId="{8ACE2D8A-79D7-49D1-997C-5809FBF26F91}" type="pres">
      <dgm:prSet presAssocID="{4D5E6E57-773E-4613-B757-5F64AB8EC040}" presName="text3" presStyleLbl="fgAcc3" presStyleIdx="5" presStyleCnt="7">
        <dgm:presLayoutVars>
          <dgm:chPref val="3"/>
        </dgm:presLayoutVars>
      </dgm:prSet>
      <dgm:spPr/>
    </dgm:pt>
    <dgm:pt modelId="{59EF7CA8-CF1B-4998-9BE8-999B3DD4E171}" type="pres">
      <dgm:prSet presAssocID="{4D5E6E57-773E-4613-B757-5F64AB8EC040}" presName="hierChild4" presStyleCnt="0"/>
      <dgm:spPr/>
    </dgm:pt>
    <dgm:pt modelId="{6E86624A-8E4B-4114-B04F-95C129EDB42B}" type="pres">
      <dgm:prSet presAssocID="{61EAA1CA-B7C5-4859-9866-F10D16145CC2}" presName="Name17" presStyleLbl="parChTrans1D3" presStyleIdx="6" presStyleCnt="7"/>
      <dgm:spPr/>
    </dgm:pt>
    <dgm:pt modelId="{BEA766FE-3C08-4E3E-9AE6-65B0AC95026A}" type="pres">
      <dgm:prSet presAssocID="{E54EEEF1-55BC-4CCC-AF89-4B9E5D6D1FEF}" presName="hierRoot3" presStyleCnt="0"/>
      <dgm:spPr/>
    </dgm:pt>
    <dgm:pt modelId="{78CD4FEF-4FDA-45AF-8AC6-AF940D04095B}" type="pres">
      <dgm:prSet presAssocID="{E54EEEF1-55BC-4CCC-AF89-4B9E5D6D1FEF}" presName="composite3" presStyleCnt="0"/>
      <dgm:spPr/>
    </dgm:pt>
    <dgm:pt modelId="{5C1046B3-3062-4E47-8090-DCFF81F1D757}" type="pres">
      <dgm:prSet presAssocID="{E54EEEF1-55BC-4CCC-AF89-4B9E5D6D1FEF}" presName="background3" presStyleLbl="node3" presStyleIdx="6" presStyleCnt="7"/>
      <dgm:spPr/>
    </dgm:pt>
    <dgm:pt modelId="{5AF88BC7-11B9-4368-B94A-1528238556C0}" type="pres">
      <dgm:prSet presAssocID="{E54EEEF1-55BC-4CCC-AF89-4B9E5D6D1FEF}" presName="text3" presStyleLbl="fgAcc3" presStyleIdx="6" presStyleCnt="7">
        <dgm:presLayoutVars>
          <dgm:chPref val="3"/>
        </dgm:presLayoutVars>
      </dgm:prSet>
      <dgm:spPr/>
    </dgm:pt>
    <dgm:pt modelId="{41211A06-8495-41AC-9BC9-A7934B9BC97A}" type="pres">
      <dgm:prSet presAssocID="{E54EEEF1-55BC-4CCC-AF89-4B9E5D6D1FEF}" presName="hierChild4" presStyleCnt="0"/>
      <dgm:spPr/>
    </dgm:pt>
    <dgm:pt modelId="{43CC360E-FC00-404E-99DA-4068501227F5}" type="pres">
      <dgm:prSet presAssocID="{CF6DAD0F-180F-4D80-8477-71CB3E92EFD5}" presName="Name10" presStyleLbl="parChTrans1D2" presStyleIdx="3" presStyleCnt="4"/>
      <dgm:spPr/>
    </dgm:pt>
    <dgm:pt modelId="{BD27B65F-687D-4420-867D-16D700D517CE}" type="pres">
      <dgm:prSet presAssocID="{DCD72CF1-505B-4DCB-83B1-A509FE3FD4FA}" presName="hierRoot2" presStyleCnt="0"/>
      <dgm:spPr/>
    </dgm:pt>
    <dgm:pt modelId="{FC2F3F21-3A06-499B-9F66-2007B1CAF854}" type="pres">
      <dgm:prSet presAssocID="{DCD72CF1-505B-4DCB-83B1-A509FE3FD4FA}" presName="composite2" presStyleCnt="0"/>
      <dgm:spPr/>
    </dgm:pt>
    <dgm:pt modelId="{9988F0A1-5786-4A7A-BCAC-9F05B6B9483C}" type="pres">
      <dgm:prSet presAssocID="{DCD72CF1-505B-4DCB-83B1-A509FE3FD4FA}" presName="background2" presStyleLbl="node2" presStyleIdx="3" presStyleCnt="4"/>
      <dgm:spPr/>
    </dgm:pt>
    <dgm:pt modelId="{4FAFA561-7D3B-4127-BFC8-DD3BC004AC33}" type="pres">
      <dgm:prSet presAssocID="{DCD72CF1-505B-4DCB-83B1-A509FE3FD4FA}" presName="text2" presStyleLbl="fgAcc2" presStyleIdx="3" presStyleCnt="4">
        <dgm:presLayoutVars>
          <dgm:chPref val="3"/>
        </dgm:presLayoutVars>
      </dgm:prSet>
      <dgm:spPr/>
    </dgm:pt>
    <dgm:pt modelId="{EE21AC8D-63BC-4845-BAF7-80ADC741ABEB}" type="pres">
      <dgm:prSet presAssocID="{DCD72CF1-505B-4DCB-83B1-A509FE3FD4FA}" presName="hierChild3" presStyleCnt="0"/>
      <dgm:spPr/>
    </dgm:pt>
  </dgm:ptLst>
  <dgm:cxnLst>
    <dgm:cxn modelId="{B51B7A1E-0A22-4B44-85F7-5F7E71E5BD91}" type="presOf" srcId="{C3778DBE-0AB7-419B-8F40-3475DE56469A}" destId="{061A343B-45E5-4DB7-9054-88F1DF67893B}" srcOrd="0" destOrd="0" presId="urn:microsoft.com/office/officeart/2005/8/layout/hierarchy1"/>
    <dgm:cxn modelId="{0AB6AA1F-A81C-4AF5-B8E2-16F7CFD2D5D2}" type="presOf" srcId="{61EAA1CA-B7C5-4859-9866-F10D16145CC2}" destId="{6E86624A-8E4B-4114-B04F-95C129EDB42B}" srcOrd="0" destOrd="0" presId="urn:microsoft.com/office/officeart/2005/8/layout/hierarchy1"/>
    <dgm:cxn modelId="{9F39D028-FF80-4772-A24B-0DB8FD3215B5}" type="presOf" srcId="{C33FD3D1-13E6-4C78-9D29-46780092F773}" destId="{79E3706A-0ADB-4704-999B-E0648E19DE4C}" srcOrd="0" destOrd="0" presId="urn:microsoft.com/office/officeart/2005/8/layout/hierarchy1"/>
    <dgm:cxn modelId="{32D6142E-D03F-44E3-A5EA-920099BC4F4B}" type="presOf" srcId="{64840BD7-77EB-4561-83F5-86C1D4AE0B1C}" destId="{7E8188AE-19D0-4A95-B9E8-7B886AD0A715}" srcOrd="0" destOrd="0" presId="urn:microsoft.com/office/officeart/2005/8/layout/hierarchy1"/>
    <dgm:cxn modelId="{3A130C63-3887-435C-8509-4BF885E06BA9}" type="presOf" srcId="{5DF9BED7-D4AA-4D40-9039-95FC58D59334}" destId="{8FD6C833-702C-4D5A-9B32-6B6E862CFF19}" srcOrd="0" destOrd="0" presId="urn:microsoft.com/office/officeart/2005/8/layout/hierarchy1"/>
    <dgm:cxn modelId="{E5E87B65-6FCF-479A-924B-262BB22C7150}" type="presOf" srcId="{30D56DA5-C655-4F90-98AB-A529BF7796BA}" destId="{A5FC1F96-4295-4B1D-A612-F601B785DB17}" srcOrd="0" destOrd="0" presId="urn:microsoft.com/office/officeart/2005/8/layout/hierarchy1"/>
    <dgm:cxn modelId="{8154314C-AD81-4830-9448-9B4951A9B2B5}" srcId="{AAB6CF9B-9966-4DBA-AB73-6E245A1A84A8}" destId="{ADA02ACD-DE23-4C66-B8EF-4349209B03FF}" srcOrd="0" destOrd="0" parTransId="{30D56DA5-C655-4F90-98AB-A529BF7796BA}" sibTransId="{600B7A43-73F4-44DF-B507-4910C2B5F044}"/>
    <dgm:cxn modelId="{4AE92E6E-8A88-49FA-A247-63D27C240C41}" type="presOf" srcId="{7A741C48-B88E-4F54-A794-4C5DACBD8AA4}" destId="{569E2723-E3E3-4301-9428-0431C8ECDF1D}" srcOrd="0" destOrd="0" presId="urn:microsoft.com/office/officeart/2005/8/layout/hierarchy1"/>
    <dgm:cxn modelId="{D428BE53-1B66-4E6C-9C6C-4B52F1E7D666}" type="presOf" srcId="{1D66C5F9-61A2-4CBB-B3A0-1EC3A5D70686}" destId="{3064C510-3CE3-49EE-A8F2-17853A7EACCC}" srcOrd="0" destOrd="0" presId="urn:microsoft.com/office/officeart/2005/8/layout/hierarchy1"/>
    <dgm:cxn modelId="{0E84DD73-95CE-4F3E-AD83-04F38328E93D}" type="presOf" srcId="{73E4D73A-9330-4FC1-A0E5-1C2A9D95E97E}" destId="{1AC57B4C-C98C-4EEA-A597-ECAB26D77EB7}" srcOrd="0" destOrd="0" presId="urn:microsoft.com/office/officeart/2005/8/layout/hierarchy1"/>
    <dgm:cxn modelId="{C0076856-853F-417A-8B32-4D7D32AE7DE5}" type="presOf" srcId="{CF6DAD0F-180F-4D80-8477-71CB3E92EFD5}" destId="{43CC360E-FC00-404E-99DA-4068501227F5}" srcOrd="0" destOrd="0" presId="urn:microsoft.com/office/officeart/2005/8/layout/hierarchy1"/>
    <dgm:cxn modelId="{E7A17179-87F8-404D-B592-7BFA294F6609}" type="presOf" srcId="{7BEDDCD6-24A4-4A1F-B155-AD02EBFB0129}" destId="{BDFD3E15-7221-43D0-9C9E-CE30122A148D}" srcOrd="0" destOrd="0" presId="urn:microsoft.com/office/officeart/2005/8/layout/hierarchy1"/>
    <dgm:cxn modelId="{7BD4965A-7F4C-4750-AEED-2A19D2E0F0D5}" srcId="{33458571-3EAA-4137-9238-212C654C94AE}" destId="{4D5E6E57-773E-4613-B757-5F64AB8EC040}" srcOrd="0" destOrd="0" parTransId="{6128EAD8-8032-4F7C-BF73-146B0D46BEF8}" sibTransId="{7E170304-5087-49F5-BF7D-6C527EB9C72F}"/>
    <dgm:cxn modelId="{D04C7C7E-3A70-4F35-B26D-21761BF71448}" type="presOf" srcId="{0E9458E0-8093-457B-B27C-C4568D800F63}" destId="{22D18920-6117-4EED-8564-FCBF5E2AD027}" srcOrd="0" destOrd="0" presId="urn:microsoft.com/office/officeart/2005/8/layout/hierarchy1"/>
    <dgm:cxn modelId="{65509B82-903E-4FA0-8073-B3ED5315F834}" type="presOf" srcId="{ADA02ACD-DE23-4C66-B8EF-4349209B03FF}" destId="{CFE14C91-8691-4825-AD6B-52C90E7B9A78}" srcOrd="0" destOrd="0" presId="urn:microsoft.com/office/officeart/2005/8/layout/hierarchy1"/>
    <dgm:cxn modelId="{DBBC5089-8688-4156-BA25-63A6F2BD644B}" srcId="{1D66C5F9-61A2-4CBB-B3A0-1EC3A5D70686}" destId="{33458571-3EAA-4137-9238-212C654C94AE}" srcOrd="2" destOrd="0" parTransId="{7A741C48-B88E-4F54-A794-4C5DACBD8AA4}" sibTransId="{BE1B1A9D-F42C-4C3C-9B96-E349E35D1E7F}"/>
    <dgm:cxn modelId="{D2390C90-8176-40BF-B514-B0DE16A845C4}" srcId="{AAB6CF9B-9966-4DBA-AB73-6E245A1A84A8}" destId="{5DF9BED7-D4AA-4D40-9039-95FC58D59334}" srcOrd="1" destOrd="0" parTransId="{73E4D73A-9330-4FC1-A0E5-1C2A9D95E97E}" sibTransId="{BE415EF6-07CC-48BE-9A04-07D236857DE0}"/>
    <dgm:cxn modelId="{34CA82A3-8C5B-45A8-950A-1053A5A319AB}" srcId="{7BEDDCD6-24A4-4A1F-B155-AD02EBFB0129}" destId="{1D66C5F9-61A2-4CBB-B3A0-1EC3A5D70686}" srcOrd="0" destOrd="0" parTransId="{C01956F5-5C7A-416C-926E-238820F23A43}" sibTransId="{D1B688BD-7BEF-4D88-9C9F-F3B13286653C}"/>
    <dgm:cxn modelId="{E8D1CEA9-F6BF-49F6-A484-465B421DFECD}" type="presOf" srcId="{D6324E85-94DB-4641-A025-A0B02E9509F2}" destId="{AD820D81-9A60-49D0-95B5-69744A897FEB}" srcOrd="0" destOrd="0" presId="urn:microsoft.com/office/officeart/2005/8/layout/hierarchy1"/>
    <dgm:cxn modelId="{CBFF23AE-1841-4AFB-B37D-3496A72BCC39}" srcId="{0ABB611E-F14F-4037-B284-704BBC005438}" destId="{30C6FEE9-8283-46C3-A67C-A4D53E663EE4}" srcOrd="0" destOrd="0" parTransId="{D6324E85-94DB-4641-A025-A0B02E9509F2}" sibTransId="{DD73A510-4FB2-44DF-A984-AD7B6627DA6A}"/>
    <dgm:cxn modelId="{049ACAAF-135A-4E54-A871-31F908077DA9}" srcId="{0ABB611E-F14F-4037-B284-704BBC005438}" destId="{0E9458E0-8093-457B-B27C-C4568D800F63}" srcOrd="1" destOrd="0" parTransId="{64840BD7-77EB-4561-83F5-86C1D4AE0B1C}" sibTransId="{219995F9-D893-4F3A-9742-54987EFC6748}"/>
    <dgm:cxn modelId="{D4A2C7BD-CFD5-42B9-8062-DD7313E70809}" type="presOf" srcId="{162D0CF9-4B9F-4973-AC65-F6E606F5B343}" destId="{09092619-7B7B-45F3-95B5-63685B463D95}" srcOrd="0" destOrd="0" presId="urn:microsoft.com/office/officeart/2005/8/layout/hierarchy1"/>
    <dgm:cxn modelId="{84B43BC1-8D4E-42ED-BEE7-A22B4B94B01F}" type="presOf" srcId="{AAB6CF9B-9966-4DBA-AB73-6E245A1A84A8}" destId="{10904959-F250-465E-B659-F34AF5A5EBCB}" srcOrd="0" destOrd="0" presId="urn:microsoft.com/office/officeart/2005/8/layout/hierarchy1"/>
    <dgm:cxn modelId="{99461BC2-8C45-48CB-9672-DF63EACF89CD}" type="presOf" srcId="{0ABB611E-F14F-4037-B284-704BBC005438}" destId="{05CD5640-C71A-4305-8F8C-11DB49E7B9E0}" srcOrd="0" destOrd="0" presId="urn:microsoft.com/office/officeart/2005/8/layout/hierarchy1"/>
    <dgm:cxn modelId="{F99B65CE-CAEE-4995-B4D7-81E2A974E8D2}" type="presOf" srcId="{33458571-3EAA-4137-9238-212C654C94AE}" destId="{8130D072-1283-4CAF-B7BD-1CA2D1CA136A}" srcOrd="0" destOrd="0" presId="urn:microsoft.com/office/officeart/2005/8/layout/hierarchy1"/>
    <dgm:cxn modelId="{51EA46CE-3409-47FB-92B0-91001308BCE9}" type="presOf" srcId="{6128EAD8-8032-4F7C-BF73-146B0D46BEF8}" destId="{0784A452-155C-45A7-BD73-44E3E8A2FB4E}" srcOrd="0" destOrd="0" presId="urn:microsoft.com/office/officeart/2005/8/layout/hierarchy1"/>
    <dgm:cxn modelId="{3A3565D2-824A-4705-ACC6-AD98F6691C47}" type="presOf" srcId="{FF798E63-C627-4424-B65B-A9299B52F20D}" destId="{480FD382-1B2A-45AC-ACCC-7AB713531286}" srcOrd="0" destOrd="0" presId="urn:microsoft.com/office/officeart/2005/8/layout/hierarchy1"/>
    <dgm:cxn modelId="{CB568ED8-E6BF-48A0-A81D-7C50B2786799}" type="presOf" srcId="{DCD72CF1-505B-4DCB-83B1-A509FE3FD4FA}" destId="{4FAFA561-7D3B-4127-BFC8-DD3BC004AC33}" srcOrd="0" destOrd="0" presId="urn:microsoft.com/office/officeart/2005/8/layout/hierarchy1"/>
    <dgm:cxn modelId="{58B27CE0-1D4B-4F87-BDD0-4C5251678CF6}" srcId="{AAB6CF9B-9966-4DBA-AB73-6E245A1A84A8}" destId="{FF798E63-C627-4424-B65B-A9299B52F20D}" srcOrd="2" destOrd="0" parTransId="{162D0CF9-4B9F-4973-AC65-F6E606F5B343}" sibTransId="{6FEB7CC0-3F30-4134-9047-27FE43637631}"/>
    <dgm:cxn modelId="{F39EA4E0-E0E6-49C9-A367-2D78B28D8766}" type="presOf" srcId="{30C6FEE9-8283-46C3-A67C-A4D53E663EE4}" destId="{C77B66F9-70AC-4FA8-B540-974099D2439B}" srcOrd="0" destOrd="0" presId="urn:microsoft.com/office/officeart/2005/8/layout/hierarchy1"/>
    <dgm:cxn modelId="{159EDBE3-7BD5-40A1-96A2-9411D3A25D89}" srcId="{1D66C5F9-61A2-4CBB-B3A0-1EC3A5D70686}" destId="{DCD72CF1-505B-4DCB-83B1-A509FE3FD4FA}" srcOrd="3" destOrd="0" parTransId="{CF6DAD0F-180F-4D80-8477-71CB3E92EFD5}" sibTransId="{8CFB382F-C254-44F1-B8A8-C37E9069899E}"/>
    <dgm:cxn modelId="{B8CAF5E4-3EF6-4FE0-9EE5-D144F13EF680}" srcId="{1D66C5F9-61A2-4CBB-B3A0-1EC3A5D70686}" destId="{AAB6CF9B-9966-4DBA-AB73-6E245A1A84A8}" srcOrd="1" destOrd="0" parTransId="{C33FD3D1-13E6-4C78-9D29-46780092F773}" sibTransId="{C03D966C-5874-4CBF-B713-0CC6B0666906}"/>
    <dgm:cxn modelId="{84E0EBE8-F4EB-48CF-9ED4-07EFABF29D46}" type="presOf" srcId="{E54EEEF1-55BC-4CCC-AF89-4B9E5D6D1FEF}" destId="{5AF88BC7-11B9-4368-B94A-1528238556C0}" srcOrd="0" destOrd="0" presId="urn:microsoft.com/office/officeart/2005/8/layout/hierarchy1"/>
    <dgm:cxn modelId="{95D9A9EE-2587-4FB2-A4CB-F9FA51FBC0A6}" srcId="{33458571-3EAA-4137-9238-212C654C94AE}" destId="{E54EEEF1-55BC-4CCC-AF89-4B9E5D6D1FEF}" srcOrd="1" destOrd="0" parTransId="{61EAA1CA-B7C5-4859-9866-F10D16145CC2}" sibTransId="{595649B3-EE3F-44AC-9E1F-0F981F41590C}"/>
    <dgm:cxn modelId="{E051B9F5-0770-43F6-954C-03B9F4D6932A}" type="presOf" srcId="{4D5E6E57-773E-4613-B757-5F64AB8EC040}" destId="{8ACE2D8A-79D7-49D1-997C-5809FBF26F91}" srcOrd="0" destOrd="0" presId="urn:microsoft.com/office/officeart/2005/8/layout/hierarchy1"/>
    <dgm:cxn modelId="{ECD12EFC-A40D-4E58-9661-00780D61B4A4}" srcId="{1D66C5F9-61A2-4CBB-B3A0-1EC3A5D70686}" destId="{0ABB611E-F14F-4037-B284-704BBC005438}" srcOrd="0" destOrd="0" parTransId="{C3778DBE-0AB7-419B-8F40-3475DE56469A}" sibTransId="{D884E7C9-7F3E-4379-9DB7-46C37234B2BD}"/>
    <dgm:cxn modelId="{60D395D7-DBA1-4718-B7B1-EC031389DC0D}" type="presParOf" srcId="{BDFD3E15-7221-43D0-9C9E-CE30122A148D}" destId="{3D6666CF-E12B-4EEE-AFDB-D59F6E989773}" srcOrd="0" destOrd="0" presId="urn:microsoft.com/office/officeart/2005/8/layout/hierarchy1"/>
    <dgm:cxn modelId="{EE1AF430-7860-41F1-83C5-6E79352B7722}" type="presParOf" srcId="{3D6666CF-E12B-4EEE-AFDB-D59F6E989773}" destId="{140580DA-2D72-4BD2-951C-D3B9D0D30BB2}" srcOrd="0" destOrd="0" presId="urn:microsoft.com/office/officeart/2005/8/layout/hierarchy1"/>
    <dgm:cxn modelId="{25401E14-5F48-448C-8BE1-8B0104B81D68}" type="presParOf" srcId="{140580DA-2D72-4BD2-951C-D3B9D0D30BB2}" destId="{41F20404-428C-4234-9CFB-7D68EAB4605E}" srcOrd="0" destOrd="0" presId="urn:microsoft.com/office/officeart/2005/8/layout/hierarchy1"/>
    <dgm:cxn modelId="{120C7FE4-D2A1-449E-8E51-FDB7B1BDE1C8}" type="presParOf" srcId="{140580DA-2D72-4BD2-951C-D3B9D0D30BB2}" destId="{3064C510-3CE3-49EE-A8F2-17853A7EACCC}" srcOrd="1" destOrd="0" presId="urn:microsoft.com/office/officeart/2005/8/layout/hierarchy1"/>
    <dgm:cxn modelId="{502A9A25-4106-4699-B004-DF5AF0900F68}" type="presParOf" srcId="{3D6666CF-E12B-4EEE-AFDB-D59F6E989773}" destId="{32B7EBC3-0CFB-4410-BC02-C6C0742174C8}" srcOrd="1" destOrd="0" presId="urn:microsoft.com/office/officeart/2005/8/layout/hierarchy1"/>
    <dgm:cxn modelId="{7C911DE7-C5BF-4082-865B-EB158997F9D2}" type="presParOf" srcId="{32B7EBC3-0CFB-4410-BC02-C6C0742174C8}" destId="{061A343B-45E5-4DB7-9054-88F1DF67893B}" srcOrd="0" destOrd="0" presId="urn:microsoft.com/office/officeart/2005/8/layout/hierarchy1"/>
    <dgm:cxn modelId="{B7B8472A-3EED-4FDA-BF65-100D7D16FB07}" type="presParOf" srcId="{32B7EBC3-0CFB-4410-BC02-C6C0742174C8}" destId="{2C64BBCB-E2EF-4572-BE79-EA820C22199D}" srcOrd="1" destOrd="0" presId="urn:microsoft.com/office/officeart/2005/8/layout/hierarchy1"/>
    <dgm:cxn modelId="{F61989FB-2D75-4E6B-8A3C-67C20DED327D}" type="presParOf" srcId="{2C64BBCB-E2EF-4572-BE79-EA820C22199D}" destId="{6495E2BB-2454-48E5-8E9F-816EE93BAC91}" srcOrd="0" destOrd="0" presId="urn:microsoft.com/office/officeart/2005/8/layout/hierarchy1"/>
    <dgm:cxn modelId="{ACC421EE-4672-4C16-9CA1-077BD00169C5}" type="presParOf" srcId="{6495E2BB-2454-48E5-8E9F-816EE93BAC91}" destId="{B003E429-EB37-4133-B9C7-F06493CD7E79}" srcOrd="0" destOrd="0" presId="urn:microsoft.com/office/officeart/2005/8/layout/hierarchy1"/>
    <dgm:cxn modelId="{6EEDE0DE-B7A8-4453-B024-B101D22DD581}" type="presParOf" srcId="{6495E2BB-2454-48E5-8E9F-816EE93BAC91}" destId="{05CD5640-C71A-4305-8F8C-11DB49E7B9E0}" srcOrd="1" destOrd="0" presId="urn:microsoft.com/office/officeart/2005/8/layout/hierarchy1"/>
    <dgm:cxn modelId="{DB76907A-7594-4F00-A8F3-A6398E142902}" type="presParOf" srcId="{2C64BBCB-E2EF-4572-BE79-EA820C22199D}" destId="{C82FB1DF-B9A1-45E3-B3B9-FA95EB8A71B4}" srcOrd="1" destOrd="0" presId="urn:microsoft.com/office/officeart/2005/8/layout/hierarchy1"/>
    <dgm:cxn modelId="{0FA241B2-01AB-42C6-973F-BEAFBA822ED2}" type="presParOf" srcId="{C82FB1DF-B9A1-45E3-B3B9-FA95EB8A71B4}" destId="{AD820D81-9A60-49D0-95B5-69744A897FEB}" srcOrd="0" destOrd="0" presId="urn:microsoft.com/office/officeart/2005/8/layout/hierarchy1"/>
    <dgm:cxn modelId="{9C0D15F4-EFFE-49A7-849D-72B500CBB3DF}" type="presParOf" srcId="{C82FB1DF-B9A1-45E3-B3B9-FA95EB8A71B4}" destId="{50A8AEB3-A572-46B8-AFC1-196E909FC921}" srcOrd="1" destOrd="0" presId="urn:microsoft.com/office/officeart/2005/8/layout/hierarchy1"/>
    <dgm:cxn modelId="{A6DC05AB-3DB5-4D41-AA86-F9A3757CE5B4}" type="presParOf" srcId="{50A8AEB3-A572-46B8-AFC1-196E909FC921}" destId="{4A51DAAC-2FA1-4C27-8BE8-8640E10FDB74}" srcOrd="0" destOrd="0" presId="urn:microsoft.com/office/officeart/2005/8/layout/hierarchy1"/>
    <dgm:cxn modelId="{B364D107-26DF-4D0F-8919-53A766F4AB5A}" type="presParOf" srcId="{4A51DAAC-2FA1-4C27-8BE8-8640E10FDB74}" destId="{544B9A10-1772-4549-88F1-C4E43C3BF350}" srcOrd="0" destOrd="0" presId="urn:microsoft.com/office/officeart/2005/8/layout/hierarchy1"/>
    <dgm:cxn modelId="{95BBDB27-F2C6-48EB-80C4-8AF30C9D4BB8}" type="presParOf" srcId="{4A51DAAC-2FA1-4C27-8BE8-8640E10FDB74}" destId="{C77B66F9-70AC-4FA8-B540-974099D2439B}" srcOrd="1" destOrd="0" presId="urn:microsoft.com/office/officeart/2005/8/layout/hierarchy1"/>
    <dgm:cxn modelId="{DAFDD07E-957E-4702-8118-3ECF6A83A065}" type="presParOf" srcId="{50A8AEB3-A572-46B8-AFC1-196E909FC921}" destId="{E2409F22-4AE4-4EBA-B2ED-E5C6A78918B4}" srcOrd="1" destOrd="0" presId="urn:microsoft.com/office/officeart/2005/8/layout/hierarchy1"/>
    <dgm:cxn modelId="{A54568F5-DE6F-4846-8044-DD24BB457C8B}" type="presParOf" srcId="{C82FB1DF-B9A1-45E3-B3B9-FA95EB8A71B4}" destId="{7E8188AE-19D0-4A95-B9E8-7B886AD0A715}" srcOrd="2" destOrd="0" presId="urn:microsoft.com/office/officeart/2005/8/layout/hierarchy1"/>
    <dgm:cxn modelId="{4C62513D-516A-461E-A7EE-1EC9CED663EB}" type="presParOf" srcId="{C82FB1DF-B9A1-45E3-B3B9-FA95EB8A71B4}" destId="{47426719-BF00-49B1-B5F6-CB66FFE21B25}" srcOrd="3" destOrd="0" presId="urn:microsoft.com/office/officeart/2005/8/layout/hierarchy1"/>
    <dgm:cxn modelId="{42490FC1-1A45-4130-A3CD-D7E0D0FF6980}" type="presParOf" srcId="{47426719-BF00-49B1-B5F6-CB66FFE21B25}" destId="{41DE057B-A073-4568-9197-39CFFE6AE2D4}" srcOrd="0" destOrd="0" presId="urn:microsoft.com/office/officeart/2005/8/layout/hierarchy1"/>
    <dgm:cxn modelId="{5F66E9F1-4816-4A86-B6F3-49BB940375AA}" type="presParOf" srcId="{41DE057B-A073-4568-9197-39CFFE6AE2D4}" destId="{7624EFF9-A730-425F-A0A5-331DAF920C9E}" srcOrd="0" destOrd="0" presId="urn:microsoft.com/office/officeart/2005/8/layout/hierarchy1"/>
    <dgm:cxn modelId="{775B6399-4B96-4FC6-8099-EAFB52C8F7FB}" type="presParOf" srcId="{41DE057B-A073-4568-9197-39CFFE6AE2D4}" destId="{22D18920-6117-4EED-8564-FCBF5E2AD027}" srcOrd="1" destOrd="0" presId="urn:microsoft.com/office/officeart/2005/8/layout/hierarchy1"/>
    <dgm:cxn modelId="{D3CAA81C-CFD0-4CC2-ACFD-E617063342B9}" type="presParOf" srcId="{47426719-BF00-49B1-B5F6-CB66FFE21B25}" destId="{45AD4430-B8B5-4959-B858-650459E17C0E}" srcOrd="1" destOrd="0" presId="urn:microsoft.com/office/officeart/2005/8/layout/hierarchy1"/>
    <dgm:cxn modelId="{371B2552-2E4C-46E3-9BE6-C2616769F224}" type="presParOf" srcId="{32B7EBC3-0CFB-4410-BC02-C6C0742174C8}" destId="{79E3706A-0ADB-4704-999B-E0648E19DE4C}" srcOrd="2" destOrd="0" presId="urn:microsoft.com/office/officeart/2005/8/layout/hierarchy1"/>
    <dgm:cxn modelId="{60DB0DC2-0D72-49A5-93DB-FA181E0494D8}" type="presParOf" srcId="{32B7EBC3-0CFB-4410-BC02-C6C0742174C8}" destId="{5E2C8F2A-051C-4D1B-B81B-D7D127228839}" srcOrd="3" destOrd="0" presId="urn:microsoft.com/office/officeart/2005/8/layout/hierarchy1"/>
    <dgm:cxn modelId="{D0B60EAF-80D7-4211-8135-49BD221D25FB}" type="presParOf" srcId="{5E2C8F2A-051C-4D1B-B81B-D7D127228839}" destId="{2E351EA6-2D0A-4015-912C-2154632AD148}" srcOrd="0" destOrd="0" presId="urn:microsoft.com/office/officeart/2005/8/layout/hierarchy1"/>
    <dgm:cxn modelId="{F9D61A9C-76DD-4395-8707-BC864C0BFE10}" type="presParOf" srcId="{2E351EA6-2D0A-4015-912C-2154632AD148}" destId="{34360F1D-5984-48CE-9BD7-6B3D7A6E08CC}" srcOrd="0" destOrd="0" presId="urn:microsoft.com/office/officeart/2005/8/layout/hierarchy1"/>
    <dgm:cxn modelId="{7165A25B-B656-4B8E-B97B-602721D0F80B}" type="presParOf" srcId="{2E351EA6-2D0A-4015-912C-2154632AD148}" destId="{10904959-F250-465E-B659-F34AF5A5EBCB}" srcOrd="1" destOrd="0" presId="urn:microsoft.com/office/officeart/2005/8/layout/hierarchy1"/>
    <dgm:cxn modelId="{EC0410EA-8C38-47C3-8B51-F5C3B71D390C}" type="presParOf" srcId="{5E2C8F2A-051C-4D1B-B81B-D7D127228839}" destId="{67563E39-5B2C-4451-B87E-4D36E71BA371}" srcOrd="1" destOrd="0" presId="urn:microsoft.com/office/officeart/2005/8/layout/hierarchy1"/>
    <dgm:cxn modelId="{F6B2B3C4-C1A8-40D5-8F86-DB2660D13771}" type="presParOf" srcId="{67563E39-5B2C-4451-B87E-4D36E71BA371}" destId="{A5FC1F96-4295-4B1D-A612-F601B785DB17}" srcOrd="0" destOrd="0" presId="urn:microsoft.com/office/officeart/2005/8/layout/hierarchy1"/>
    <dgm:cxn modelId="{7D894EC9-8C92-4AAA-A77E-BC48BC7A4B0A}" type="presParOf" srcId="{67563E39-5B2C-4451-B87E-4D36E71BA371}" destId="{301C7E06-8560-459A-BADB-8C2D4539A961}" srcOrd="1" destOrd="0" presId="urn:microsoft.com/office/officeart/2005/8/layout/hierarchy1"/>
    <dgm:cxn modelId="{9519037C-18A3-421C-8745-E0059EF745E7}" type="presParOf" srcId="{301C7E06-8560-459A-BADB-8C2D4539A961}" destId="{A8A2FABE-E0AD-4A50-A970-AAF4DC92FCF9}" srcOrd="0" destOrd="0" presId="urn:microsoft.com/office/officeart/2005/8/layout/hierarchy1"/>
    <dgm:cxn modelId="{4753A1DA-A601-4F5E-B3CE-684AFD431BE0}" type="presParOf" srcId="{A8A2FABE-E0AD-4A50-A970-AAF4DC92FCF9}" destId="{3A3E462E-8CC0-44BA-83CC-A03A56B2F20A}" srcOrd="0" destOrd="0" presId="urn:microsoft.com/office/officeart/2005/8/layout/hierarchy1"/>
    <dgm:cxn modelId="{0FC32750-1CAE-4FA7-9A6C-57F7949B3874}" type="presParOf" srcId="{A8A2FABE-E0AD-4A50-A970-AAF4DC92FCF9}" destId="{CFE14C91-8691-4825-AD6B-52C90E7B9A78}" srcOrd="1" destOrd="0" presId="urn:microsoft.com/office/officeart/2005/8/layout/hierarchy1"/>
    <dgm:cxn modelId="{3D19DEA7-2A24-4824-9522-6B583AA42754}" type="presParOf" srcId="{301C7E06-8560-459A-BADB-8C2D4539A961}" destId="{06DB5383-111B-44E8-B90B-5867D33D3EEA}" srcOrd="1" destOrd="0" presId="urn:microsoft.com/office/officeart/2005/8/layout/hierarchy1"/>
    <dgm:cxn modelId="{91A34459-2136-4E16-84DC-3083F38B32DA}" type="presParOf" srcId="{67563E39-5B2C-4451-B87E-4D36E71BA371}" destId="{1AC57B4C-C98C-4EEA-A597-ECAB26D77EB7}" srcOrd="2" destOrd="0" presId="urn:microsoft.com/office/officeart/2005/8/layout/hierarchy1"/>
    <dgm:cxn modelId="{9944721E-8916-4BB0-B08E-C99887FAA8FF}" type="presParOf" srcId="{67563E39-5B2C-4451-B87E-4D36E71BA371}" destId="{581E5B83-466B-4FD6-B2F5-4129C0EF6F6E}" srcOrd="3" destOrd="0" presId="urn:microsoft.com/office/officeart/2005/8/layout/hierarchy1"/>
    <dgm:cxn modelId="{3CCD0FEB-1C22-40E6-86EF-5D7BCE287CA1}" type="presParOf" srcId="{581E5B83-466B-4FD6-B2F5-4129C0EF6F6E}" destId="{41A2766D-365D-4DE9-A6FB-EEA550C625FB}" srcOrd="0" destOrd="0" presId="urn:microsoft.com/office/officeart/2005/8/layout/hierarchy1"/>
    <dgm:cxn modelId="{EEE4267A-C487-4740-A10A-0CF2FE940B40}" type="presParOf" srcId="{41A2766D-365D-4DE9-A6FB-EEA550C625FB}" destId="{87816201-6B6C-40FA-B8B0-3AAB468FDB0B}" srcOrd="0" destOrd="0" presId="urn:microsoft.com/office/officeart/2005/8/layout/hierarchy1"/>
    <dgm:cxn modelId="{868A6E46-8DD3-4040-A686-18D3DD587503}" type="presParOf" srcId="{41A2766D-365D-4DE9-A6FB-EEA550C625FB}" destId="{8FD6C833-702C-4D5A-9B32-6B6E862CFF19}" srcOrd="1" destOrd="0" presId="urn:microsoft.com/office/officeart/2005/8/layout/hierarchy1"/>
    <dgm:cxn modelId="{AA9DBB1B-763F-4C62-B3A6-D07DF460002C}" type="presParOf" srcId="{581E5B83-466B-4FD6-B2F5-4129C0EF6F6E}" destId="{F2324798-BA9D-4339-B3DD-A6F77EB836EF}" srcOrd="1" destOrd="0" presId="urn:microsoft.com/office/officeart/2005/8/layout/hierarchy1"/>
    <dgm:cxn modelId="{9FF2589E-5CBB-4344-B56B-4B2B91893000}" type="presParOf" srcId="{67563E39-5B2C-4451-B87E-4D36E71BA371}" destId="{09092619-7B7B-45F3-95B5-63685B463D95}" srcOrd="4" destOrd="0" presId="urn:microsoft.com/office/officeart/2005/8/layout/hierarchy1"/>
    <dgm:cxn modelId="{0D56F22F-053E-499D-B5FB-9BEC6C229C5D}" type="presParOf" srcId="{67563E39-5B2C-4451-B87E-4D36E71BA371}" destId="{8368727C-D0EF-4FFA-8A26-E90350E0A657}" srcOrd="5" destOrd="0" presId="urn:microsoft.com/office/officeart/2005/8/layout/hierarchy1"/>
    <dgm:cxn modelId="{28CDD10E-E6BE-46C6-956B-3C2C3B1A01BC}" type="presParOf" srcId="{8368727C-D0EF-4FFA-8A26-E90350E0A657}" destId="{76A4C2B6-2D57-4153-B8FF-EDF39E89E511}" srcOrd="0" destOrd="0" presId="urn:microsoft.com/office/officeart/2005/8/layout/hierarchy1"/>
    <dgm:cxn modelId="{40623025-6094-4B4D-813F-394BA7DB32CF}" type="presParOf" srcId="{76A4C2B6-2D57-4153-B8FF-EDF39E89E511}" destId="{AC63032C-4CD3-4A77-84ED-3171C2976725}" srcOrd="0" destOrd="0" presId="urn:microsoft.com/office/officeart/2005/8/layout/hierarchy1"/>
    <dgm:cxn modelId="{BD678F9C-AF9A-4823-8F3D-BCEDAFCC7774}" type="presParOf" srcId="{76A4C2B6-2D57-4153-B8FF-EDF39E89E511}" destId="{480FD382-1B2A-45AC-ACCC-7AB713531286}" srcOrd="1" destOrd="0" presId="urn:microsoft.com/office/officeart/2005/8/layout/hierarchy1"/>
    <dgm:cxn modelId="{DC3B79AA-8534-48B1-A0B3-DE4950606B2C}" type="presParOf" srcId="{8368727C-D0EF-4FFA-8A26-E90350E0A657}" destId="{B10A08DA-D870-40EB-9D2C-2BE59E18E7A5}" srcOrd="1" destOrd="0" presId="urn:microsoft.com/office/officeart/2005/8/layout/hierarchy1"/>
    <dgm:cxn modelId="{7486168A-985A-41C4-9B4F-DA3FF9939894}" type="presParOf" srcId="{32B7EBC3-0CFB-4410-BC02-C6C0742174C8}" destId="{569E2723-E3E3-4301-9428-0431C8ECDF1D}" srcOrd="4" destOrd="0" presId="urn:microsoft.com/office/officeart/2005/8/layout/hierarchy1"/>
    <dgm:cxn modelId="{A2DB193D-CC7C-448C-B24E-215630892A72}" type="presParOf" srcId="{32B7EBC3-0CFB-4410-BC02-C6C0742174C8}" destId="{231D7B47-4B1E-4578-B88A-0969D87E835A}" srcOrd="5" destOrd="0" presId="urn:microsoft.com/office/officeart/2005/8/layout/hierarchy1"/>
    <dgm:cxn modelId="{2C55CBE0-8E80-4E66-863B-13E413D01A99}" type="presParOf" srcId="{231D7B47-4B1E-4578-B88A-0969D87E835A}" destId="{6A9752AB-6993-4376-B932-D17B287BEF0E}" srcOrd="0" destOrd="0" presId="urn:microsoft.com/office/officeart/2005/8/layout/hierarchy1"/>
    <dgm:cxn modelId="{A36A5413-350A-403B-BBD1-67EE65E2A62D}" type="presParOf" srcId="{6A9752AB-6993-4376-B932-D17B287BEF0E}" destId="{56164538-6250-4385-B15A-AC13B4A56C27}" srcOrd="0" destOrd="0" presId="urn:microsoft.com/office/officeart/2005/8/layout/hierarchy1"/>
    <dgm:cxn modelId="{15AAA95F-29E5-409F-86FF-29BDE5782289}" type="presParOf" srcId="{6A9752AB-6993-4376-B932-D17B287BEF0E}" destId="{8130D072-1283-4CAF-B7BD-1CA2D1CA136A}" srcOrd="1" destOrd="0" presId="urn:microsoft.com/office/officeart/2005/8/layout/hierarchy1"/>
    <dgm:cxn modelId="{3AB47229-290B-4DC6-9D50-58A6083EA157}" type="presParOf" srcId="{231D7B47-4B1E-4578-B88A-0969D87E835A}" destId="{8AAFE8CC-9DE5-43A0-9E1E-D64680FC7598}" srcOrd="1" destOrd="0" presId="urn:microsoft.com/office/officeart/2005/8/layout/hierarchy1"/>
    <dgm:cxn modelId="{842E70D8-414F-4DC5-AA6D-128CD5F6E0AE}" type="presParOf" srcId="{8AAFE8CC-9DE5-43A0-9E1E-D64680FC7598}" destId="{0784A452-155C-45A7-BD73-44E3E8A2FB4E}" srcOrd="0" destOrd="0" presId="urn:microsoft.com/office/officeart/2005/8/layout/hierarchy1"/>
    <dgm:cxn modelId="{F3FEB4D9-6F39-4F23-9D88-61013910BD93}" type="presParOf" srcId="{8AAFE8CC-9DE5-43A0-9E1E-D64680FC7598}" destId="{0A277C08-D173-40F6-A86C-2F0B2297E12F}" srcOrd="1" destOrd="0" presId="urn:microsoft.com/office/officeart/2005/8/layout/hierarchy1"/>
    <dgm:cxn modelId="{1D811C72-A2B2-4778-9394-C3ABBAE890D6}" type="presParOf" srcId="{0A277C08-D173-40F6-A86C-2F0B2297E12F}" destId="{34E56AEB-8D0B-43A5-AA02-2B56E6AAD4FC}" srcOrd="0" destOrd="0" presId="urn:microsoft.com/office/officeart/2005/8/layout/hierarchy1"/>
    <dgm:cxn modelId="{0E432573-8B02-40CE-AF64-964DE8675C36}" type="presParOf" srcId="{34E56AEB-8D0B-43A5-AA02-2B56E6AAD4FC}" destId="{EDB657CD-A62C-4DA7-9FE5-16BD0FF0F375}" srcOrd="0" destOrd="0" presId="urn:microsoft.com/office/officeart/2005/8/layout/hierarchy1"/>
    <dgm:cxn modelId="{217442FD-863D-430A-982A-BBBBEEA6B520}" type="presParOf" srcId="{34E56AEB-8D0B-43A5-AA02-2B56E6AAD4FC}" destId="{8ACE2D8A-79D7-49D1-997C-5809FBF26F91}" srcOrd="1" destOrd="0" presId="urn:microsoft.com/office/officeart/2005/8/layout/hierarchy1"/>
    <dgm:cxn modelId="{B8AF5FA1-A94F-4116-9689-41FE883D9D64}" type="presParOf" srcId="{0A277C08-D173-40F6-A86C-2F0B2297E12F}" destId="{59EF7CA8-CF1B-4998-9BE8-999B3DD4E171}" srcOrd="1" destOrd="0" presId="urn:microsoft.com/office/officeart/2005/8/layout/hierarchy1"/>
    <dgm:cxn modelId="{47451488-F296-4C94-9F6B-5029B1D5FF52}" type="presParOf" srcId="{8AAFE8CC-9DE5-43A0-9E1E-D64680FC7598}" destId="{6E86624A-8E4B-4114-B04F-95C129EDB42B}" srcOrd="2" destOrd="0" presId="urn:microsoft.com/office/officeart/2005/8/layout/hierarchy1"/>
    <dgm:cxn modelId="{F4ECD249-4D9F-47FD-940C-B38A05A9A52A}" type="presParOf" srcId="{8AAFE8CC-9DE5-43A0-9E1E-D64680FC7598}" destId="{BEA766FE-3C08-4E3E-9AE6-65B0AC95026A}" srcOrd="3" destOrd="0" presId="urn:microsoft.com/office/officeart/2005/8/layout/hierarchy1"/>
    <dgm:cxn modelId="{AB327A67-5F79-4B87-972C-95116C996060}" type="presParOf" srcId="{BEA766FE-3C08-4E3E-9AE6-65B0AC95026A}" destId="{78CD4FEF-4FDA-45AF-8AC6-AF940D04095B}" srcOrd="0" destOrd="0" presId="urn:microsoft.com/office/officeart/2005/8/layout/hierarchy1"/>
    <dgm:cxn modelId="{65C193B5-9C37-452C-8FB4-BAFB08C12BBA}" type="presParOf" srcId="{78CD4FEF-4FDA-45AF-8AC6-AF940D04095B}" destId="{5C1046B3-3062-4E47-8090-DCFF81F1D757}" srcOrd="0" destOrd="0" presId="urn:microsoft.com/office/officeart/2005/8/layout/hierarchy1"/>
    <dgm:cxn modelId="{5708B40F-1835-4A69-9404-4588D5C0952A}" type="presParOf" srcId="{78CD4FEF-4FDA-45AF-8AC6-AF940D04095B}" destId="{5AF88BC7-11B9-4368-B94A-1528238556C0}" srcOrd="1" destOrd="0" presId="urn:microsoft.com/office/officeart/2005/8/layout/hierarchy1"/>
    <dgm:cxn modelId="{38E9C3EF-09D3-4BD6-B7E4-2D7D76766FA9}" type="presParOf" srcId="{BEA766FE-3C08-4E3E-9AE6-65B0AC95026A}" destId="{41211A06-8495-41AC-9BC9-A7934B9BC97A}" srcOrd="1" destOrd="0" presId="urn:microsoft.com/office/officeart/2005/8/layout/hierarchy1"/>
    <dgm:cxn modelId="{38B6CA3D-EBD4-423D-BF20-03788DD02597}" type="presParOf" srcId="{32B7EBC3-0CFB-4410-BC02-C6C0742174C8}" destId="{43CC360E-FC00-404E-99DA-4068501227F5}" srcOrd="6" destOrd="0" presId="urn:microsoft.com/office/officeart/2005/8/layout/hierarchy1"/>
    <dgm:cxn modelId="{38BB74CC-CB97-4C84-81D4-DBAF8B83A919}" type="presParOf" srcId="{32B7EBC3-0CFB-4410-BC02-C6C0742174C8}" destId="{BD27B65F-687D-4420-867D-16D700D517CE}" srcOrd="7" destOrd="0" presId="urn:microsoft.com/office/officeart/2005/8/layout/hierarchy1"/>
    <dgm:cxn modelId="{519F0095-3BF6-43FF-887F-EBBE11A72CD9}" type="presParOf" srcId="{BD27B65F-687D-4420-867D-16D700D517CE}" destId="{FC2F3F21-3A06-499B-9F66-2007B1CAF854}" srcOrd="0" destOrd="0" presId="urn:microsoft.com/office/officeart/2005/8/layout/hierarchy1"/>
    <dgm:cxn modelId="{4CAEBB46-7EFB-4262-83A8-FF462BF4FC9B}" type="presParOf" srcId="{FC2F3F21-3A06-499B-9F66-2007B1CAF854}" destId="{9988F0A1-5786-4A7A-BCAC-9F05B6B9483C}" srcOrd="0" destOrd="0" presId="urn:microsoft.com/office/officeart/2005/8/layout/hierarchy1"/>
    <dgm:cxn modelId="{9D97FB51-F37F-4AA8-9052-FF1E2DB3642F}" type="presParOf" srcId="{FC2F3F21-3A06-499B-9F66-2007B1CAF854}" destId="{4FAFA561-7D3B-4127-BFC8-DD3BC004AC33}" srcOrd="1" destOrd="0" presId="urn:microsoft.com/office/officeart/2005/8/layout/hierarchy1"/>
    <dgm:cxn modelId="{55A44C12-81DB-4DCD-A517-ADBA3495591C}" type="presParOf" srcId="{BD27B65F-687D-4420-867D-16D700D517CE}" destId="{EE21AC8D-63BC-4845-BAF7-80ADC741AB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FDFC4-86FB-4697-ADF5-85407611A319}">
      <dsp:nvSpPr>
        <dsp:cNvPr id="0" name=""/>
        <dsp:cNvSpPr/>
      </dsp:nvSpPr>
      <dsp:spPr>
        <a:xfrm>
          <a:off x="0" y="244232"/>
          <a:ext cx="390525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>
              <a:latin typeface="Calibri Light" panose="020F0302020204030204"/>
            </a:rPr>
            <a:t> Market place </a:t>
          </a:r>
          <a:endParaRPr lang="en-US" sz="4600" kern="1200"/>
        </a:p>
      </dsp:txBody>
      <dsp:txXfrm>
        <a:off x="53859" y="298091"/>
        <a:ext cx="3797532" cy="995592"/>
      </dsp:txXfrm>
    </dsp:sp>
    <dsp:sp modelId="{E2570C0A-5067-4EC9-BEE4-864D54A14808}">
      <dsp:nvSpPr>
        <dsp:cNvPr id="0" name=""/>
        <dsp:cNvSpPr/>
      </dsp:nvSpPr>
      <dsp:spPr>
        <a:xfrm>
          <a:off x="0" y="1480022"/>
          <a:ext cx="390525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>
              <a:latin typeface="Calibri Light" panose="020F0302020204030204"/>
            </a:rPr>
            <a:t> Description </a:t>
          </a:r>
          <a:endParaRPr lang="en-US" sz="4600" kern="1200"/>
        </a:p>
      </dsp:txBody>
      <dsp:txXfrm>
        <a:off x="53859" y="1533881"/>
        <a:ext cx="3797532" cy="995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9BF35-CDC2-414A-86B8-81CFA8DFC974}">
      <dsp:nvSpPr>
        <dsp:cNvPr id="0" name=""/>
        <dsp:cNvSpPr/>
      </dsp:nvSpPr>
      <dsp:spPr>
        <a:xfrm>
          <a:off x="0" y="484"/>
          <a:ext cx="4871357" cy="11341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C3B28-C4D6-4A10-B5AA-0F7A5DEF2A7C}">
      <dsp:nvSpPr>
        <dsp:cNvPr id="0" name=""/>
        <dsp:cNvSpPr/>
      </dsp:nvSpPr>
      <dsp:spPr>
        <a:xfrm>
          <a:off x="343086" y="255672"/>
          <a:ext cx="623793" cy="6237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007FF-8A0C-4063-BBDF-4ACD3E8EAE28}">
      <dsp:nvSpPr>
        <dsp:cNvPr id="0" name=""/>
        <dsp:cNvSpPr/>
      </dsp:nvSpPr>
      <dsp:spPr>
        <a:xfrm>
          <a:off x="1309966" y="484"/>
          <a:ext cx="3561390" cy="1134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33" tIns="120033" rIns="120033" bIns="1200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 Mine</a:t>
          </a:r>
          <a:endParaRPr lang="en-US" sz="2500" kern="1200"/>
        </a:p>
      </dsp:txBody>
      <dsp:txXfrm>
        <a:off x="1309966" y="484"/>
        <a:ext cx="3561390" cy="1134169"/>
      </dsp:txXfrm>
    </dsp:sp>
    <dsp:sp modelId="{2ACCC24F-BD47-4E25-9CE7-751180DA4B20}">
      <dsp:nvSpPr>
        <dsp:cNvPr id="0" name=""/>
        <dsp:cNvSpPr/>
      </dsp:nvSpPr>
      <dsp:spPr>
        <a:xfrm>
          <a:off x="0" y="1418197"/>
          <a:ext cx="4871357" cy="11341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2B121-61C8-4278-9813-CA59D581D922}">
      <dsp:nvSpPr>
        <dsp:cNvPr id="0" name=""/>
        <dsp:cNvSpPr/>
      </dsp:nvSpPr>
      <dsp:spPr>
        <a:xfrm>
          <a:off x="343086" y="1673385"/>
          <a:ext cx="623793" cy="6237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1367C-ECA2-485E-938B-C3A69F597344}">
      <dsp:nvSpPr>
        <dsp:cNvPr id="0" name=""/>
        <dsp:cNvSpPr/>
      </dsp:nvSpPr>
      <dsp:spPr>
        <a:xfrm>
          <a:off x="1309966" y="1418197"/>
          <a:ext cx="3561390" cy="1134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33" tIns="120033" rIns="120033" bIns="1200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 Multi coin network infrastructure</a:t>
          </a:r>
          <a:endParaRPr lang="en-US" sz="2500" kern="1200"/>
        </a:p>
      </dsp:txBody>
      <dsp:txXfrm>
        <a:off x="1309966" y="1418197"/>
        <a:ext cx="3561390" cy="1134169"/>
      </dsp:txXfrm>
    </dsp:sp>
    <dsp:sp modelId="{60891D32-3577-4194-BC33-6306A3189DE4}">
      <dsp:nvSpPr>
        <dsp:cNvPr id="0" name=""/>
        <dsp:cNvSpPr/>
      </dsp:nvSpPr>
      <dsp:spPr>
        <a:xfrm>
          <a:off x="0" y="2835909"/>
          <a:ext cx="4871357" cy="11341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55FD6-66C7-4C83-8E69-9491F14B037F}">
      <dsp:nvSpPr>
        <dsp:cNvPr id="0" name=""/>
        <dsp:cNvSpPr/>
      </dsp:nvSpPr>
      <dsp:spPr>
        <a:xfrm>
          <a:off x="343086" y="3091097"/>
          <a:ext cx="623793" cy="6237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FA8A0-F110-488F-9818-A2A03E52EA3A}">
      <dsp:nvSpPr>
        <dsp:cNvPr id="0" name=""/>
        <dsp:cNvSpPr/>
      </dsp:nvSpPr>
      <dsp:spPr>
        <a:xfrm>
          <a:off x="1309966" y="2835909"/>
          <a:ext cx="3561390" cy="1134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33" tIns="120033" rIns="120033" bIns="1200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 </a:t>
          </a:r>
          <a:r>
            <a:rPr lang="en-US" sz="2500" kern="1200" err="1">
              <a:latin typeface="Calibri Light" panose="020F0302020204030204"/>
            </a:rPr>
            <a:t>Ncash</a:t>
          </a:r>
          <a:r>
            <a:rPr lang="en-US" sz="2500" kern="1200">
              <a:latin typeface="Calibri Light" panose="020F0302020204030204"/>
            </a:rPr>
            <a:t> economics </a:t>
          </a:r>
          <a:endParaRPr lang="en-US" sz="2500" kern="1200"/>
        </a:p>
      </dsp:txBody>
      <dsp:txXfrm>
        <a:off x="1309966" y="2835909"/>
        <a:ext cx="3561390" cy="1134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3C2B1-B3D2-42C1-9D35-217E945A3D25}">
      <dsp:nvSpPr>
        <dsp:cNvPr id="0" name=""/>
        <dsp:cNvSpPr/>
      </dsp:nvSpPr>
      <dsp:spPr>
        <a:xfrm>
          <a:off x="0" y="507644"/>
          <a:ext cx="45720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alibri Light" panose="020F0302020204030204"/>
            </a:rPr>
            <a:t> De-Fi Platform </a:t>
          </a:r>
          <a:endParaRPr lang="en-US" sz="3400" kern="1200"/>
        </a:p>
      </dsp:txBody>
      <dsp:txXfrm>
        <a:off x="39809" y="547453"/>
        <a:ext cx="4492382" cy="735872"/>
      </dsp:txXfrm>
    </dsp:sp>
    <dsp:sp modelId="{CFF9CC49-C7F0-4BF0-B387-B43B5C6F152C}">
      <dsp:nvSpPr>
        <dsp:cNvPr id="0" name=""/>
        <dsp:cNvSpPr/>
      </dsp:nvSpPr>
      <dsp:spPr>
        <a:xfrm>
          <a:off x="0" y="1421054"/>
          <a:ext cx="45720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alibri Light" panose="020F0302020204030204"/>
            </a:rPr>
            <a:t>Micro real estate assets </a:t>
          </a:r>
          <a:endParaRPr lang="en-US" sz="3400" kern="1200"/>
        </a:p>
      </dsp:txBody>
      <dsp:txXfrm>
        <a:off x="39809" y="1460863"/>
        <a:ext cx="4492382" cy="735872"/>
      </dsp:txXfrm>
    </dsp:sp>
    <dsp:sp modelId="{367DEBC5-DCC3-45F2-BE92-B2E4A679BDB9}">
      <dsp:nvSpPr>
        <dsp:cNvPr id="0" name=""/>
        <dsp:cNvSpPr/>
      </dsp:nvSpPr>
      <dsp:spPr>
        <a:xfrm>
          <a:off x="0" y="2334465"/>
          <a:ext cx="45720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alibri Light" panose="020F0302020204030204"/>
            </a:rPr>
            <a:t> Description </a:t>
          </a:r>
          <a:endParaRPr lang="en-US" sz="3400" kern="1200"/>
        </a:p>
      </dsp:txBody>
      <dsp:txXfrm>
        <a:off x="39809" y="2374274"/>
        <a:ext cx="4492382" cy="735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A7E4D-45D7-4040-8CE3-099ECEDC1EF8}">
      <dsp:nvSpPr>
        <dsp:cNvPr id="0" name=""/>
        <dsp:cNvSpPr/>
      </dsp:nvSpPr>
      <dsp:spPr>
        <a:xfrm>
          <a:off x="1105933" y="333443"/>
          <a:ext cx="726152" cy="7261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A38143-7ACC-4A4A-948F-AE74CAB906D9}">
      <dsp:nvSpPr>
        <dsp:cNvPr id="0" name=""/>
        <dsp:cNvSpPr/>
      </dsp:nvSpPr>
      <dsp:spPr>
        <a:xfrm>
          <a:off x="662174" y="1319610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  <a:latin typeface="Trade Gothic Next Cond"/>
            </a:rPr>
            <a:t>NV 2.0 private network</a:t>
          </a:r>
          <a:endParaRPr lang="en-US" sz="2000" kern="1200">
            <a:solidFill>
              <a:schemeClr val="bg1"/>
            </a:solidFill>
          </a:endParaRPr>
        </a:p>
      </dsp:txBody>
      <dsp:txXfrm>
        <a:off x="662174" y="1319610"/>
        <a:ext cx="1613671" cy="645468"/>
      </dsp:txXfrm>
    </dsp:sp>
    <dsp:sp modelId="{4A4D952D-9B06-4177-B0DB-93A028FE8D2B}">
      <dsp:nvSpPr>
        <dsp:cNvPr id="0" name=""/>
        <dsp:cNvSpPr/>
      </dsp:nvSpPr>
      <dsp:spPr>
        <a:xfrm>
          <a:off x="3001998" y="333443"/>
          <a:ext cx="726152" cy="7261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2E4591-2693-48BF-BA02-2A282EDAEE26}">
      <dsp:nvSpPr>
        <dsp:cNvPr id="0" name=""/>
        <dsp:cNvSpPr/>
      </dsp:nvSpPr>
      <dsp:spPr>
        <a:xfrm>
          <a:off x="2558238" y="1319610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  <a:latin typeface="Trade Gothic Next Cond"/>
            </a:rPr>
            <a:t>IoT assets layer</a:t>
          </a:r>
          <a:endParaRPr lang="en-US" sz="2000" kern="1200">
            <a:solidFill>
              <a:schemeClr val="bg1"/>
            </a:solidFill>
          </a:endParaRPr>
        </a:p>
      </dsp:txBody>
      <dsp:txXfrm>
        <a:off x="2558238" y="1319610"/>
        <a:ext cx="1613671" cy="645468"/>
      </dsp:txXfrm>
    </dsp:sp>
    <dsp:sp modelId="{32ECA3AE-508D-40CE-AA2B-F340FD403D98}">
      <dsp:nvSpPr>
        <dsp:cNvPr id="0" name=""/>
        <dsp:cNvSpPr/>
      </dsp:nvSpPr>
      <dsp:spPr>
        <a:xfrm>
          <a:off x="4898062" y="333443"/>
          <a:ext cx="726152" cy="7261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33579-71C2-4FCE-8A71-DCDB74BCDA39}">
      <dsp:nvSpPr>
        <dsp:cNvPr id="0" name=""/>
        <dsp:cNvSpPr/>
      </dsp:nvSpPr>
      <dsp:spPr>
        <a:xfrm>
          <a:off x="4454303" y="1319610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  <a:latin typeface="Trade Gothic Next Cond"/>
            </a:rPr>
            <a:t>De- Fi lending </a:t>
          </a:r>
          <a:endParaRPr lang="en-US" sz="2000" kern="1200">
            <a:solidFill>
              <a:schemeClr val="bg1"/>
            </a:solidFill>
          </a:endParaRPr>
        </a:p>
      </dsp:txBody>
      <dsp:txXfrm>
        <a:off x="4454303" y="1319610"/>
        <a:ext cx="1613671" cy="645468"/>
      </dsp:txXfrm>
    </dsp:sp>
    <dsp:sp modelId="{7D774072-A02F-404B-97CE-C09DE80D682C}">
      <dsp:nvSpPr>
        <dsp:cNvPr id="0" name=""/>
        <dsp:cNvSpPr/>
      </dsp:nvSpPr>
      <dsp:spPr>
        <a:xfrm>
          <a:off x="2053966" y="2368496"/>
          <a:ext cx="726152" cy="7261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9A8321-6E3F-4874-93B4-EC197BC6764D}">
      <dsp:nvSpPr>
        <dsp:cNvPr id="0" name=""/>
        <dsp:cNvSpPr/>
      </dsp:nvSpPr>
      <dsp:spPr>
        <a:xfrm>
          <a:off x="1610206" y="3354663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  <a:latin typeface="Trade Gothic Next Cond"/>
            </a:rPr>
            <a:t>Micro real estate marketplace </a:t>
          </a:r>
          <a:endParaRPr lang="en-US" sz="2000" kern="1200">
            <a:solidFill>
              <a:schemeClr val="bg1"/>
            </a:solidFill>
          </a:endParaRPr>
        </a:p>
      </dsp:txBody>
      <dsp:txXfrm>
        <a:off x="1610206" y="3354663"/>
        <a:ext cx="1613671" cy="645468"/>
      </dsp:txXfrm>
    </dsp:sp>
    <dsp:sp modelId="{BBD418BA-6F06-4A9E-80BC-41B2B35B0AE1}">
      <dsp:nvSpPr>
        <dsp:cNvPr id="0" name=""/>
        <dsp:cNvSpPr/>
      </dsp:nvSpPr>
      <dsp:spPr>
        <a:xfrm>
          <a:off x="3950030" y="2368496"/>
          <a:ext cx="726152" cy="7261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181AD2-D0D3-462B-8A97-3C1049DAC323}">
      <dsp:nvSpPr>
        <dsp:cNvPr id="0" name=""/>
        <dsp:cNvSpPr/>
      </dsp:nvSpPr>
      <dsp:spPr>
        <a:xfrm>
          <a:off x="3506270" y="3354663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  <a:latin typeface="Trade Gothic Next Cond"/>
            </a:rPr>
            <a:t>Private blockchain</a:t>
          </a:r>
        </a:p>
      </dsp:txBody>
      <dsp:txXfrm>
        <a:off x="3506270" y="3354663"/>
        <a:ext cx="1613671" cy="645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C360E-FC00-404E-99DA-4068501227F5}">
      <dsp:nvSpPr>
        <dsp:cNvPr id="0" name=""/>
        <dsp:cNvSpPr/>
      </dsp:nvSpPr>
      <dsp:spPr>
        <a:xfrm>
          <a:off x="5114698" y="1113581"/>
          <a:ext cx="3924666" cy="311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40"/>
              </a:lnTo>
              <a:lnTo>
                <a:pt x="3924666" y="212140"/>
              </a:lnTo>
              <a:lnTo>
                <a:pt x="3924666" y="3112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6624A-8E4B-4114-B04F-95C129EDB42B}">
      <dsp:nvSpPr>
        <dsp:cNvPr id="0" name=""/>
        <dsp:cNvSpPr/>
      </dsp:nvSpPr>
      <dsp:spPr>
        <a:xfrm>
          <a:off x="7731143" y="2104559"/>
          <a:ext cx="654111" cy="311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40"/>
              </a:lnTo>
              <a:lnTo>
                <a:pt x="654111" y="212140"/>
              </a:lnTo>
              <a:lnTo>
                <a:pt x="654111" y="3112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4A452-155C-45A7-BD73-44E3E8A2FB4E}">
      <dsp:nvSpPr>
        <dsp:cNvPr id="0" name=""/>
        <dsp:cNvSpPr/>
      </dsp:nvSpPr>
      <dsp:spPr>
        <a:xfrm>
          <a:off x="7077032" y="2104559"/>
          <a:ext cx="654111" cy="311297"/>
        </a:xfrm>
        <a:custGeom>
          <a:avLst/>
          <a:gdLst/>
          <a:ahLst/>
          <a:cxnLst/>
          <a:rect l="0" t="0" r="0" b="0"/>
          <a:pathLst>
            <a:path>
              <a:moveTo>
                <a:pt x="654111" y="0"/>
              </a:moveTo>
              <a:lnTo>
                <a:pt x="654111" y="212140"/>
              </a:lnTo>
              <a:lnTo>
                <a:pt x="0" y="212140"/>
              </a:lnTo>
              <a:lnTo>
                <a:pt x="0" y="3112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E2723-E3E3-4301-9428-0431C8ECDF1D}">
      <dsp:nvSpPr>
        <dsp:cNvPr id="0" name=""/>
        <dsp:cNvSpPr/>
      </dsp:nvSpPr>
      <dsp:spPr>
        <a:xfrm>
          <a:off x="5114698" y="1113581"/>
          <a:ext cx="2616444" cy="311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40"/>
              </a:lnTo>
              <a:lnTo>
                <a:pt x="2616444" y="212140"/>
              </a:lnTo>
              <a:lnTo>
                <a:pt x="2616444" y="3112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92619-7B7B-45F3-95B5-63685B463D95}">
      <dsp:nvSpPr>
        <dsp:cNvPr id="0" name=""/>
        <dsp:cNvSpPr/>
      </dsp:nvSpPr>
      <dsp:spPr>
        <a:xfrm>
          <a:off x="4460587" y="2104559"/>
          <a:ext cx="1308222" cy="311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40"/>
              </a:lnTo>
              <a:lnTo>
                <a:pt x="1308222" y="212140"/>
              </a:lnTo>
              <a:lnTo>
                <a:pt x="1308222" y="3112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57B4C-C98C-4EEA-A597-ECAB26D77EB7}">
      <dsp:nvSpPr>
        <dsp:cNvPr id="0" name=""/>
        <dsp:cNvSpPr/>
      </dsp:nvSpPr>
      <dsp:spPr>
        <a:xfrm>
          <a:off x="4414867" y="2104559"/>
          <a:ext cx="91440" cy="3112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2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C1F96-4295-4B1D-A612-F601B785DB17}">
      <dsp:nvSpPr>
        <dsp:cNvPr id="0" name=""/>
        <dsp:cNvSpPr/>
      </dsp:nvSpPr>
      <dsp:spPr>
        <a:xfrm>
          <a:off x="3152365" y="2104559"/>
          <a:ext cx="1308222" cy="311297"/>
        </a:xfrm>
        <a:custGeom>
          <a:avLst/>
          <a:gdLst/>
          <a:ahLst/>
          <a:cxnLst/>
          <a:rect l="0" t="0" r="0" b="0"/>
          <a:pathLst>
            <a:path>
              <a:moveTo>
                <a:pt x="1308222" y="0"/>
              </a:moveTo>
              <a:lnTo>
                <a:pt x="1308222" y="212140"/>
              </a:lnTo>
              <a:lnTo>
                <a:pt x="0" y="212140"/>
              </a:lnTo>
              <a:lnTo>
                <a:pt x="0" y="3112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3706A-0ADB-4704-999B-E0648E19DE4C}">
      <dsp:nvSpPr>
        <dsp:cNvPr id="0" name=""/>
        <dsp:cNvSpPr/>
      </dsp:nvSpPr>
      <dsp:spPr>
        <a:xfrm>
          <a:off x="4460587" y="1113581"/>
          <a:ext cx="654111" cy="311297"/>
        </a:xfrm>
        <a:custGeom>
          <a:avLst/>
          <a:gdLst/>
          <a:ahLst/>
          <a:cxnLst/>
          <a:rect l="0" t="0" r="0" b="0"/>
          <a:pathLst>
            <a:path>
              <a:moveTo>
                <a:pt x="654111" y="0"/>
              </a:moveTo>
              <a:lnTo>
                <a:pt x="654111" y="212140"/>
              </a:lnTo>
              <a:lnTo>
                <a:pt x="0" y="212140"/>
              </a:lnTo>
              <a:lnTo>
                <a:pt x="0" y="3112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188AE-19D0-4A95-B9E8-7B886AD0A715}">
      <dsp:nvSpPr>
        <dsp:cNvPr id="0" name=""/>
        <dsp:cNvSpPr/>
      </dsp:nvSpPr>
      <dsp:spPr>
        <a:xfrm>
          <a:off x="1190032" y="2104559"/>
          <a:ext cx="654111" cy="311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40"/>
              </a:lnTo>
              <a:lnTo>
                <a:pt x="654111" y="212140"/>
              </a:lnTo>
              <a:lnTo>
                <a:pt x="654111" y="3112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20D81-9A60-49D0-95B5-69744A897FEB}">
      <dsp:nvSpPr>
        <dsp:cNvPr id="0" name=""/>
        <dsp:cNvSpPr/>
      </dsp:nvSpPr>
      <dsp:spPr>
        <a:xfrm>
          <a:off x="535921" y="2104559"/>
          <a:ext cx="654111" cy="311297"/>
        </a:xfrm>
        <a:custGeom>
          <a:avLst/>
          <a:gdLst/>
          <a:ahLst/>
          <a:cxnLst/>
          <a:rect l="0" t="0" r="0" b="0"/>
          <a:pathLst>
            <a:path>
              <a:moveTo>
                <a:pt x="654111" y="0"/>
              </a:moveTo>
              <a:lnTo>
                <a:pt x="654111" y="212140"/>
              </a:lnTo>
              <a:lnTo>
                <a:pt x="0" y="212140"/>
              </a:lnTo>
              <a:lnTo>
                <a:pt x="0" y="3112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A343B-45E5-4DB7-9054-88F1DF67893B}">
      <dsp:nvSpPr>
        <dsp:cNvPr id="0" name=""/>
        <dsp:cNvSpPr/>
      </dsp:nvSpPr>
      <dsp:spPr>
        <a:xfrm>
          <a:off x="1190032" y="1113581"/>
          <a:ext cx="3924666" cy="311297"/>
        </a:xfrm>
        <a:custGeom>
          <a:avLst/>
          <a:gdLst/>
          <a:ahLst/>
          <a:cxnLst/>
          <a:rect l="0" t="0" r="0" b="0"/>
          <a:pathLst>
            <a:path>
              <a:moveTo>
                <a:pt x="3924666" y="0"/>
              </a:moveTo>
              <a:lnTo>
                <a:pt x="3924666" y="212140"/>
              </a:lnTo>
              <a:lnTo>
                <a:pt x="0" y="212140"/>
              </a:lnTo>
              <a:lnTo>
                <a:pt x="0" y="3112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20404-428C-4234-9CFB-7D68EAB4605E}">
      <dsp:nvSpPr>
        <dsp:cNvPr id="0" name=""/>
        <dsp:cNvSpPr/>
      </dsp:nvSpPr>
      <dsp:spPr>
        <a:xfrm>
          <a:off x="4579517" y="433900"/>
          <a:ext cx="1070363" cy="679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64C510-3CE3-49EE-A8F2-17853A7EACCC}">
      <dsp:nvSpPr>
        <dsp:cNvPr id="0" name=""/>
        <dsp:cNvSpPr/>
      </dsp:nvSpPr>
      <dsp:spPr>
        <a:xfrm>
          <a:off x="4698446" y="546883"/>
          <a:ext cx="1070363" cy="679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 MRE marketplace</a:t>
          </a:r>
        </a:p>
      </dsp:txBody>
      <dsp:txXfrm>
        <a:off x="4718353" y="566790"/>
        <a:ext cx="1030549" cy="639866"/>
      </dsp:txXfrm>
    </dsp:sp>
    <dsp:sp modelId="{B003E429-EB37-4133-B9C7-F06493CD7E79}">
      <dsp:nvSpPr>
        <dsp:cNvPr id="0" name=""/>
        <dsp:cNvSpPr/>
      </dsp:nvSpPr>
      <dsp:spPr>
        <a:xfrm>
          <a:off x="654850" y="1424878"/>
          <a:ext cx="1070363" cy="679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CD5640-C71A-4305-8F8C-11DB49E7B9E0}">
      <dsp:nvSpPr>
        <dsp:cNvPr id="0" name=""/>
        <dsp:cNvSpPr/>
      </dsp:nvSpPr>
      <dsp:spPr>
        <a:xfrm>
          <a:off x="773779" y="1537861"/>
          <a:ext cx="1070363" cy="679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Micro rentals</a:t>
          </a:r>
          <a:endParaRPr lang="en-US" sz="1200" kern="1200"/>
        </a:p>
      </dsp:txBody>
      <dsp:txXfrm>
        <a:off x="793686" y="1557768"/>
        <a:ext cx="1030549" cy="639866"/>
      </dsp:txXfrm>
    </dsp:sp>
    <dsp:sp modelId="{544B9A10-1772-4549-88F1-C4E43C3BF350}">
      <dsp:nvSpPr>
        <dsp:cNvPr id="0" name=""/>
        <dsp:cNvSpPr/>
      </dsp:nvSpPr>
      <dsp:spPr>
        <a:xfrm>
          <a:off x="739" y="2415856"/>
          <a:ext cx="1070363" cy="679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B66F9-70AC-4FA8-B540-974099D2439B}">
      <dsp:nvSpPr>
        <dsp:cNvPr id="0" name=""/>
        <dsp:cNvSpPr/>
      </dsp:nvSpPr>
      <dsp:spPr>
        <a:xfrm>
          <a:off x="119668" y="2528839"/>
          <a:ext cx="1070363" cy="679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Power bank sharing</a:t>
          </a:r>
          <a:endParaRPr lang="en-US" sz="1200" kern="1200"/>
        </a:p>
      </dsp:txBody>
      <dsp:txXfrm>
        <a:off x="139575" y="2548746"/>
        <a:ext cx="1030549" cy="639866"/>
      </dsp:txXfrm>
    </dsp:sp>
    <dsp:sp modelId="{7624EFF9-A730-425F-A0A5-331DAF920C9E}">
      <dsp:nvSpPr>
        <dsp:cNvPr id="0" name=""/>
        <dsp:cNvSpPr/>
      </dsp:nvSpPr>
      <dsp:spPr>
        <a:xfrm>
          <a:off x="1308961" y="2415856"/>
          <a:ext cx="1070363" cy="679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D18920-6117-4EED-8564-FCBF5E2AD027}">
      <dsp:nvSpPr>
        <dsp:cNvPr id="0" name=""/>
        <dsp:cNvSpPr/>
      </dsp:nvSpPr>
      <dsp:spPr>
        <a:xfrm>
          <a:off x="1427891" y="2528839"/>
          <a:ext cx="1070363" cy="679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 Smart Storage lockers</a:t>
          </a:r>
        </a:p>
      </dsp:txBody>
      <dsp:txXfrm>
        <a:off x="1447798" y="2548746"/>
        <a:ext cx="1030549" cy="639866"/>
      </dsp:txXfrm>
    </dsp:sp>
    <dsp:sp modelId="{34360F1D-5984-48CE-9BD7-6B3D7A6E08CC}">
      <dsp:nvSpPr>
        <dsp:cNvPr id="0" name=""/>
        <dsp:cNvSpPr/>
      </dsp:nvSpPr>
      <dsp:spPr>
        <a:xfrm>
          <a:off x="3925406" y="1424878"/>
          <a:ext cx="1070363" cy="679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904959-F250-465E-B659-F34AF5A5EBCB}">
      <dsp:nvSpPr>
        <dsp:cNvPr id="0" name=""/>
        <dsp:cNvSpPr/>
      </dsp:nvSpPr>
      <dsp:spPr>
        <a:xfrm>
          <a:off x="4044335" y="1537861"/>
          <a:ext cx="1070363" cy="679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  <a:cs typeface="Calibri Light" panose="020F0302020204030204"/>
            </a:rPr>
            <a:t>Micro retail </a:t>
          </a:r>
        </a:p>
      </dsp:txBody>
      <dsp:txXfrm>
        <a:off x="4064242" y="1557768"/>
        <a:ext cx="1030549" cy="639866"/>
      </dsp:txXfrm>
    </dsp:sp>
    <dsp:sp modelId="{3A3E462E-8CC0-44BA-83CC-A03A56B2F20A}">
      <dsp:nvSpPr>
        <dsp:cNvPr id="0" name=""/>
        <dsp:cNvSpPr/>
      </dsp:nvSpPr>
      <dsp:spPr>
        <a:xfrm>
          <a:off x="2617183" y="2415856"/>
          <a:ext cx="1070363" cy="679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E14C91-8691-4825-AD6B-52C90E7B9A78}">
      <dsp:nvSpPr>
        <dsp:cNvPr id="0" name=""/>
        <dsp:cNvSpPr/>
      </dsp:nvSpPr>
      <dsp:spPr>
        <a:xfrm>
          <a:off x="2736113" y="2528839"/>
          <a:ext cx="1070363" cy="679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 Pop stores</a:t>
          </a:r>
        </a:p>
      </dsp:txBody>
      <dsp:txXfrm>
        <a:off x="2756020" y="2548746"/>
        <a:ext cx="1030549" cy="639866"/>
      </dsp:txXfrm>
    </dsp:sp>
    <dsp:sp modelId="{87816201-6B6C-40FA-B8B0-3AAB468FDB0B}">
      <dsp:nvSpPr>
        <dsp:cNvPr id="0" name=""/>
        <dsp:cNvSpPr/>
      </dsp:nvSpPr>
      <dsp:spPr>
        <a:xfrm>
          <a:off x="3925406" y="2415856"/>
          <a:ext cx="1070363" cy="679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D6C833-702C-4D5A-9B32-6B6E862CFF19}">
      <dsp:nvSpPr>
        <dsp:cNvPr id="0" name=""/>
        <dsp:cNvSpPr/>
      </dsp:nvSpPr>
      <dsp:spPr>
        <a:xfrm>
          <a:off x="4044335" y="2528839"/>
          <a:ext cx="1070363" cy="679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 Automated retail</a:t>
          </a:r>
          <a:endParaRPr lang="en-US" sz="1200" kern="1200"/>
        </a:p>
      </dsp:txBody>
      <dsp:txXfrm>
        <a:off x="4064242" y="2548746"/>
        <a:ext cx="1030549" cy="639866"/>
      </dsp:txXfrm>
    </dsp:sp>
    <dsp:sp modelId="{AC63032C-4CD3-4A77-84ED-3171C2976725}">
      <dsp:nvSpPr>
        <dsp:cNvPr id="0" name=""/>
        <dsp:cNvSpPr/>
      </dsp:nvSpPr>
      <dsp:spPr>
        <a:xfrm>
          <a:off x="5233628" y="2415856"/>
          <a:ext cx="1070363" cy="679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0FD382-1B2A-45AC-ACCC-7AB713531286}">
      <dsp:nvSpPr>
        <dsp:cNvPr id="0" name=""/>
        <dsp:cNvSpPr/>
      </dsp:nvSpPr>
      <dsp:spPr>
        <a:xfrm>
          <a:off x="5352557" y="2528839"/>
          <a:ext cx="1070363" cy="679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Digital OOH </a:t>
          </a:r>
          <a:endParaRPr lang="en-US" sz="1200" kern="1200"/>
        </a:p>
      </dsp:txBody>
      <dsp:txXfrm>
        <a:off x="5372464" y="2548746"/>
        <a:ext cx="1030549" cy="639866"/>
      </dsp:txXfrm>
    </dsp:sp>
    <dsp:sp modelId="{56164538-6250-4385-B15A-AC13B4A56C27}">
      <dsp:nvSpPr>
        <dsp:cNvPr id="0" name=""/>
        <dsp:cNvSpPr/>
      </dsp:nvSpPr>
      <dsp:spPr>
        <a:xfrm>
          <a:off x="7195961" y="1424878"/>
          <a:ext cx="1070363" cy="679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30D072-1283-4CAF-B7BD-1CA2D1CA136A}">
      <dsp:nvSpPr>
        <dsp:cNvPr id="0" name=""/>
        <dsp:cNvSpPr/>
      </dsp:nvSpPr>
      <dsp:spPr>
        <a:xfrm>
          <a:off x="7314890" y="1537861"/>
          <a:ext cx="1070363" cy="679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Micro warehousing</a:t>
          </a:r>
          <a:endParaRPr lang="en-US" sz="1200" kern="1200"/>
        </a:p>
      </dsp:txBody>
      <dsp:txXfrm>
        <a:off x="7334797" y="1557768"/>
        <a:ext cx="1030549" cy="639866"/>
      </dsp:txXfrm>
    </dsp:sp>
    <dsp:sp modelId="{EDB657CD-A62C-4DA7-9FE5-16BD0FF0F375}">
      <dsp:nvSpPr>
        <dsp:cNvPr id="0" name=""/>
        <dsp:cNvSpPr/>
      </dsp:nvSpPr>
      <dsp:spPr>
        <a:xfrm>
          <a:off x="6541850" y="2415856"/>
          <a:ext cx="1070363" cy="679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CE2D8A-79D7-49D1-997C-5809FBF26F91}">
      <dsp:nvSpPr>
        <dsp:cNvPr id="0" name=""/>
        <dsp:cNvSpPr/>
      </dsp:nvSpPr>
      <dsp:spPr>
        <a:xfrm>
          <a:off x="6660779" y="2528839"/>
          <a:ext cx="1070363" cy="679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 Fulfilment centers</a:t>
          </a:r>
        </a:p>
      </dsp:txBody>
      <dsp:txXfrm>
        <a:off x="6680686" y="2548746"/>
        <a:ext cx="1030549" cy="639866"/>
      </dsp:txXfrm>
    </dsp:sp>
    <dsp:sp modelId="{5C1046B3-3062-4E47-8090-DCFF81F1D757}">
      <dsp:nvSpPr>
        <dsp:cNvPr id="0" name=""/>
        <dsp:cNvSpPr/>
      </dsp:nvSpPr>
      <dsp:spPr>
        <a:xfrm>
          <a:off x="7850072" y="2415856"/>
          <a:ext cx="1070363" cy="679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F88BC7-11B9-4368-B94A-1528238556C0}">
      <dsp:nvSpPr>
        <dsp:cNvPr id="0" name=""/>
        <dsp:cNvSpPr/>
      </dsp:nvSpPr>
      <dsp:spPr>
        <a:xfrm>
          <a:off x="7969001" y="2528839"/>
          <a:ext cx="1070363" cy="679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 Storage centers</a:t>
          </a:r>
          <a:endParaRPr lang="en-US" sz="1200" kern="1200"/>
        </a:p>
      </dsp:txBody>
      <dsp:txXfrm>
        <a:off x="7988908" y="2548746"/>
        <a:ext cx="1030549" cy="639866"/>
      </dsp:txXfrm>
    </dsp:sp>
    <dsp:sp modelId="{9988F0A1-5786-4A7A-BCAC-9F05B6B9483C}">
      <dsp:nvSpPr>
        <dsp:cNvPr id="0" name=""/>
        <dsp:cNvSpPr/>
      </dsp:nvSpPr>
      <dsp:spPr>
        <a:xfrm>
          <a:off x="8504183" y="1424878"/>
          <a:ext cx="1070363" cy="679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AFA561-7D3B-4127-BFC8-DD3BC004AC33}">
      <dsp:nvSpPr>
        <dsp:cNvPr id="0" name=""/>
        <dsp:cNvSpPr/>
      </dsp:nvSpPr>
      <dsp:spPr>
        <a:xfrm>
          <a:off x="8623112" y="1537861"/>
          <a:ext cx="1070363" cy="679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 Radio network        </a:t>
          </a:r>
        </a:p>
      </dsp:txBody>
      <dsp:txXfrm>
        <a:off x="8643019" y="1557768"/>
        <a:ext cx="1030549" cy="639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3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0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0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5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4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4792"/>
            <a:ext cx="4884965" cy="645886"/>
          </a:xfrm>
        </p:spPr>
        <p:txBody>
          <a:bodyPr>
            <a:normAutofit/>
          </a:bodyPr>
          <a:lstStyle/>
          <a:p>
            <a:r>
              <a:rPr lang="en-US" sz="3000">
                <a:cs typeface="Calibri Light"/>
              </a:rPr>
              <a:t>Overview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142" y="1452109"/>
            <a:ext cx="10912929" cy="479901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/>
            <a:r>
              <a:rPr lang="en-US" sz="1500">
                <a:ea typeface="+mn-lt"/>
                <a:cs typeface="+mn-lt"/>
              </a:rPr>
              <a:t>Landing Page 1 </a:t>
            </a:r>
            <a:endParaRPr lang="en-US" sz="1500">
              <a:cs typeface="Calibri" panose="020F0502020204030204"/>
            </a:endParaRPr>
          </a:p>
          <a:p>
            <a:pPr marL="914400" lvl="1" indent="-457200" algn="l">
              <a:buChar char="•"/>
            </a:pPr>
            <a:r>
              <a:rPr lang="en-US" sz="1500">
                <a:ea typeface="+mn-lt"/>
                <a:cs typeface="+mn-lt"/>
              </a:rPr>
              <a:t>Hyperlink - Consumers</a:t>
            </a:r>
            <a:endParaRPr lang="en-US" sz="1500">
              <a:cs typeface="Calibri" panose="020F0502020204030204"/>
            </a:endParaRPr>
          </a:p>
          <a:p>
            <a:pPr marL="1257300" lvl="2" indent="-342900" algn="l">
              <a:buChar char="•"/>
            </a:pPr>
            <a:r>
              <a:rPr lang="en-US" sz="1500">
                <a:ea typeface="+mn-lt"/>
                <a:cs typeface="+mn-lt"/>
              </a:rPr>
              <a:t>Download app</a:t>
            </a:r>
            <a:endParaRPr lang="en-US" sz="1500">
              <a:cs typeface="Calibri" panose="020F0502020204030204"/>
            </a:endParaRPr>
          </a:p>
          <a:p>
            <a:pPr marL="914400" lvl="1" indent="-457200" algn="l">
              <a:buChar char="•"/>
            </a:pPr>
            <a:r>
              <a:rPr lang="en-US" sz="1500">
                <a:ea typeface="+mn-lt"/>
                <a:cs typeface="+mn-lt"/>
              </a:rPr>
              <a:t>Hyperlink - Businesses</a:t>
            </a:r>
            <a:endParaRPr lang="en-US" sz="1500">
              <a:cs typeface="Calibri" panose="020F0502020204030204"/>
            </a:endParaRPr>
          </a:p>
          <a:p>
            <a:pPr lvl="2" algn="l"/>
            <a:r>
              <a:rPr lang="en-US" sz="1500">
                <a:ea typeface="+mn-lt"/>
                <a:cs typeface="+mn-lt"/>
              </a:rPr>
              <a:t>IOT Business</a:t>
            </a:r>
            <a:endParaRPr lang="en-US" sz="1500">
              <a:cs typeface="Calibri" panose="020F0502020204030204"/>
            </a:endParaRPr>
          </a:p>
          <a:p>
            <a:pPr marL="1714500" lvl="3" indent="-342900" algn="l">
              <a:buChar char="•"/>
            </a:pPr>
            <a:r>
              <a:rPr lang="en-US" sz="1500">
                <a:ea typeface="+mn-lt"/>
                <a:cs typeface="+mn-lt"/>
              </a:rPr>
              <a:t>Industry </a:t>
            </a:r>
            <a:endParaRPr lang="en-US" sz="1500">
              <a:cs typeface="Calibri" panose="020F0502020204030204"/>
            </a:endParaRPr>
          </a:p>
          <a:p>
            <a:pPr marL="1257300" lvl="2" indent="-342900" algn="l">
              <a:buChar char="•"/>
            </a:pPr>
            <a:r>
              <a:rPr lang="en-US" sz="1500">
                <a:ea typeface="+mn-lt"/>
                <a:cs typeface="+mn-lt"/>
              </a:rPr>
              <a:t>Brands</a:t>
            </a:r>
            <a:endParaRPr lang="en-US" sz="1500">
              <a:cs typeface="Calibri" panose="020F0502020204030204"/>
            </a:endParaRPr>
          </a:p>
          <a:p>
            <a:pPr marL="1714500" lvl="3" indent="-342900" algn="l">
              <a:buChar char="•"/>
            </a:pPr>
            <a:br>
              <a:rPr lang="en-US"/>
            </a:br>
            <a:endParaRPr lang="en-US" sz="1500">
              <a:cs typeface="Calibri" panose="020F0502020204030204"/>
            </a:endParaRPr>
          </a:p>
          <a:p>
            <a:pPr marL="914400" lvl="1" indent="-457200" algn="l">
              <a:buChar char="•"/>
            </a:pPr>
            <a:r>
              <a:rPr lang="en-US" sz="1500">
                <a:ea typeface="+mn-lt"/>
                <a:cs typeface="+mn-lt"/>
              </a:rPr>
              <a:t>Hyperlink - Token</a:t>
            </a:r>
            <a:endParaRPr lang="en-US" sz="1500">
              <a:cs typeface="Calibri" panose="020F0502020204030204"/>
            </a:endParaRPr>
          </a:p>
          <a:p>
            <a:pPr marL="1257300" lvl="2" indent="-342900" algn="l">
              <a:buChar char="•"/>
            </a:pPr>
            <a:r>
              <a:rPr lang="en-US" sz="1500">
                <a:ea typeface="+mn-lt"/>
                <a:cs typeface="+mn-lt"/>
              </a:rPr>
              <a:t>Stake </a:t>
            </a:r>
            <a:endParaRPr lang="en-US" sz="1500">
              <a:cs typeface="Calibri" panose="020F0502020204030204"/>
            </a:endParaRPr>
          </a:p>
          <a:p>
            <a:pPr marL="1257300" lvl="2" indent="-342900" algn="l">
              <a:buChar char="•"/>
            </a:pPr>
            <a:r>
              <a:rPr lang="en-US" sz="1500">
                <a:ea typeface="+mn-lt"/>
                <a:cs typeface="+mn-lt"/>
              </a:rPr>
              <a:t>Mine</a:t>
            </a:r>
            <a:endParaRPr lang="en-US" sz="1500">
              <a:cs typeface="Calibri" panose="020F0502020204030204"/>
            </a:endParaRPr>
          </a:p>
          <a:p>
            <a:pPr marL="914400" lvl="1" indent="-457200" algn="l">
              <a:buChar char="•"/>
            </a:pPr>
            <a:r>
              <a:rPr lang="en-US" sz="1500">
                <a:ea typeface="+mn-lt"/>
                <a:cs typeface="+mn-lt"/>
              </a:rPr>
              <a:t>Products</a:t>
            </a:r>
            <a:endParaRPr lang="en-US" sz="1500">
              <a:cs typeface="Calibri" panose="020F0502020204030204"/>
            </a:endParaRPr>
          </a:p>
          <a:p>
            <a:pPr marL="914400" lvl="1" indent="-457200" algn="l">
              <a:buChar char="•"/>
            </a:pPr>
            <a:r>
              <a:rPr lang="en-US" sz="1500">
                <a:ea typeface="+mn-lt"/>
                <a:cs typeface="+mn-lt"/>
              </a:rPr>
              <a:t>Documentation </a:t>
            </a:r>
            <a:endParaRPr lang="en-US" sz="1500">
              <a:cs typeface="Calibri" panose="020F0502020204030204"/>
            </a:endParaRPr>
          </a:p>
          <a:p>
            <a:pPr marL="914400" lvl="1" indent="-457200" algn="l">
              <a:buChar char="•"/>
            </a:pPr>
            <a:r>
              <a:rPr lang="en-US" sz="1500">
                <a:ea typeface="+mn-lt"/>
                <a:cs typeface="+mn-lt"/>
              </a:rPr>
              <a:t>Company</a:t>
            </a:r>
            <a:endParaRPr lang="en-US" sz="1500">
              <a:cs typeface="Calibri" panose="020F0502020204030204"/>
            </a:endParaRPr>
          </a:p>
          <a:p>
            <a:pPr marL="1257300" lvl="2" indent="-342900" algn="l">
              <a:buChar char="•"/>
            </a:pPr>
            <a:r>
              <a:rPr lang="en-US" sz="1500">
                <a:ea typeface="+mn-lt"/>
                <a:cs typeface="+mn-lt"/>
              </a:rPr>
              <a:t>Liquidity pools </a:t>
            </a:r>
            <a:endParaRPr lang="en-US" sz="1500">
              <a:cs typeface="Calibri" panose="020F0502020204030204"/>
            </a:endParaRPr>
          </a:p>
          <a:p>
            <a:pPr marL="1257300" lvl="2" indent="-342900" algn="l">
              <a:buChar char="•"/>
            </a:pPr>
            <a:r>
              <a:rPr lang="en-US" sz="1500">
                <a:ea typeface="+mn-lt"/>
                <a:cs typeface="+mn-lt"/>
              </a:rPr>
              <a:t>Team</a:t>
            </a:r>
            <a:endParaRPr lang="en-US" sz="1500">
              <a:cs typeface="Calibri" panose="020F0502020204030204"/>
            </a:endParaRPr>
          </a:p>
          <a:p>
            <a:pPr marL="1257300" lvl="2" indent="-342900" algn="l">
              <a:buChar char="•"/>
            </a:pPr>
            <a:r>
              <a:rPr lang="en-US" sz="1500">
                <a:ea typeface="+mn-lt"/>
                <a:cs typeface="+mn-lt"/>
              </a:rPr>
              <a:t>Roadmap</a:t>
            </a:r>
            <a:endParaRPr lang="en-US" sz="1500">
              <a:cs typeface="Calibri" panose="020F0502020204030204"/>
            </a:endParaRPr>
          </a:p>
          <a:p>
            <a:pPr marL="1257300" lvl="2" indent="-342900" algn="l">
              <a:buChar char="•"/>
            </a:pPr>
            <a:r>
              <a:rPr lang="en-US" sz="1500">
                <a:ea typeface="+mn-lt"/>
                <a:cs typeface="+mn-lt"/>
              </a:rPr>
              <a:t>Investors </a:t>
            </a:r>
            <a:endParaRPr lang="en-US" sz="1500">
              <a:cs typeface="Calibri" panose="020F0502020204030204"/>
            </a:endParaRPr>
          </a:p>
          <a:p>
            <a:pPr marL="457200" indent="-457200" algn="l">
              <a:buChar char="•"/>
            </a:pPr>
            <a:r>
              <a:rPr lang="en-US" sz="1500">
                <a:ea typeface="+mn-lt"/>
                <a:cs typeface="+mn-lt"/>
              </a:rPr>
              <a:t>Homepage Section 2 - Opportunity -  </a:t>
            </a:r>
            <a:r>
              <a:rPr lang="en-US" sz="1500" err="1">
                <a:ea typeface="+mn-lt"/>
                <a:cs typeface="+mn-lt"/>
              </a:rPr>
              <a:t>MarketPlace</a:t>
            </a:r>
            <a:r>
              <a:rPr lang="en-US" sz="1500">
                <a:ea typeface="+mn-lt"/>
                <a:cs typeface="+mn-lt"/>
              </a:rPr>
              <a:t>  with some animation</a:t>
            </a:r>
            <a:endParaRPr lang="en-US" sz="1500">
              <a:cs typeface="Calibri" panose="020F0502020204030204"/>
            </a:endParaRPr>
          </a:p>
          <a:p>
            <a:pPr marL="457200" indent="-457200" algn="l">
              <a:buChar char="•"/>
            </a:pPr>
            <a:r>
              <a:rPr lang="en-US" sz="1500">
                <a:ea typeface="+mn-lt"/>
                <a:cs typeface="+mn-lt"/>
              </a:rPr>
              <a:t>Homepage Section 3 - Multi-coin mining Network Infrastructure  </a:t>
            </a:r>
            <a:endParaRPr lang="en-US" sz="1500">
              <a:cs typeface="Calibri" panose="020F0502020204030204"/>
            </a:endParaRPr>
          </a:p>
          <a:p>
            <a:pPr marL="457200" indent="-457200" algn="l">
              <a:buChar char="•"/>
            </a:pPr>
            <a:r>
              <a:rPr lang="en-US" sz="1500">
                <a:ea typeface="+mn-lt"/>
                <a:cs typeface="+mn-lt"/>
              </a:rPr>
              <a:t>Homepage Section 4 - Micro Financing for Micro Real Estate</a:t>
            </a:r>
            <a:endParaRPr lang="en-US" sz="1500">
              <a:cs typeface="Calibri" panose="020F0502020204030204"/>
            </a:endParaRPr>
          </a:p>
          <a:p>
            <a:pPr marL="457200" indent="-457200" algn="l">
              <a:buChar char="•"/>
            </a:pPr>
            <a:r>
              <a:rPr lang="en-US" sz="1500">
                <a:ea typeface="+mn-lt"/>
                <a:cs typeface="+mn-lt"/>
              </a:rPr>
              <a:t>Homepage Section 5 – Product Stack</a:t>
            </a:r>
            <a:endParaRPr lang="en-US" sz="1500">
              <a:cs typeface="Calibri" panose="020F0502020204030204"/>
            </a:endParaRPr>
          </a:p>
          <a:p>
            <a:pPr marL="457200" indent="-457200" algn="l">
              <a:buChar char="•"/>
            </a:pPr>
            <a:r>
              <a:rPr lang="en-US" sz="1500">
                <a:ea typeface="+mn-lt"/>
                <a:cs typeface="+mn-lt"/>
              </a:rPr>
              <a:t>Homepage Section 6 - Value Proposition of consumer</a:t>
            </a:r>
            <a:endParaRPr lang="en-US" sz="1500">
              <a:cs typeface="Calibri" panose="020F0502020204030204"/>
            </a:endParaRPr>
          </a:p>
          <a:p>
            <a:pPr marL="457200" indent="-457200" algn="l">
              <a:buChar char="•"/>
            </a:pPr>
            <a:r>
              <a:rPr lang="en-US" sz="1500">
                <a:ea typeface="+mn-lt"/>
                <a:cs typeface="+mn-lt"/>
              </a:rPr>
              <a:t>Homepage Section 7 - value Proposition for Real estate Owners</a:t>
            </a:r>
            <a:endParaRPr lang="en-US" sz="1500">
              <a:cs typeface="Calibri" panose="020F0502020204030204"/>
            </a:endParaRPr>
          </a:p>
          <a:p>
            <a:pPr marL="457200" indent="-457200" algn="l">
              <a:buChar char="•"/>
            </a:pPr>
            <a:r>
              <a:rPr lang="en-US" sz="1500">
                <a:ea typeface="+mn-lt"/>
                <a:cs typeface="+mn-lt"/>
              </a:rPr>
              <a:t>Homepage Section 8 – Partner with us</a:t>
            </a:r>
          </a:p>
          <a:p>
            <a:pPr marL="457200" indent="-457200" algn="l">
              <a:buChar char="•"/>
            </a:pPr>
            <a:r>
              <a:rPr lang="en-US" sz="1500">
                <a:ea typeface="+mn-lt"/>
                <a:cs typeface="+mn-lt"/>
              </a:rPr>
              <a:t>Footer</a:t>
            </a:r>
            <a:endParaRPr lang="en-US" sz="1500">
              <a:cs typeface="Calibri" panose="020F0502020204030204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6FC44D-7BD3-4D28-A861-CC5458746557}"/>
              </a:ext>
            </a:extLst>
          </p:cNvPr>
          <p:cNvSpPr txBox="1"/>
          <p:nvPr/>
        </p:nvSpPr>
        <p:spPr>
          <a:xfrm>
            <a:off x="527154" y="1399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Footer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224D08-125D-40E3-827A-9EE6EA80D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76" y="4060127"/>
            <a:ext cx="4475967" cy="151434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71B0DB-8246-41A1-845C-2C4FBAB2AF7D}"/>
              </a:ext>
            </a:extLst>
          </p:cNvPr>
          <p:cNvSpPr/>
          <p:nvPr/>
        </p:nvSpPr>
        <p:spPr>
          <a:xfrm>
            <a:off x="419621" y="5790156"/>
            <a:ext cx="2285999" cy="448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Terms and Conditions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45B018-9913-4F66-ADB8-3D1128F1661E}"/>
              </a:ext>
            </a:extLst>
          </p:cNvPr>
          <p:cNvSpPr/>
          <p:nvPr/>
        </p:nvSpPr>
        <p:spPr>
          <a:xfrm>
            <a:off x="9333976" y="664921"/>
            <a:ext cx="2035479" cy="448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Join Mailing List</a:t>
            </a:r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4EB413-003B-484D-AA3C-0C195EBB187D}"/>
              </a:ext>
            </a:extLst>
          </p:cNvPr>
          <p:cNvSpPr/>
          <p:nvPr/>
        </p:nvSpPr>
        <p:spPr>
          <a:xfrm>
            <a:off x="8853812" y="5790155"/>
            <a:ext cx="2515643" cy="448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Press</a:t>
            </a:r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7F75B8-8047-4F22-9FEC-89D13B9E84EE}"/>
              </a:ext>
            </a:extLst>
          </p:cNvPr>
          <p:cNvSpPr/>
          <p:nvPr/>
        </p:nvSpPr>
        <p:spPr>
          <a:xfrm>
            <a:off x="5931072" y="5790155"/>
            <a:ext cx="2192054" cy="448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err="1">
                <a:cs typeface="Calibri"/>
              </a:rPr>
              <a:t>NCash</a:t>
            </a:r>
            <a:r>
              <a:rPr lang="en-GB">
                <a:cs typeface="Calibri"/>
              </a:rPr>
              <a:t> Policy</a:t>
            </a:r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3C432A-AC0A-44FC-8623-0811C4984870}"/>
              </a:ext>
            </a:extLst>
          </p:cNvPr>
          <p:cNvSpPr/>
          <p:nvPr/>
        </p:nvSpPr>
        <p:spPr>
          <a:xfrm>
            <a:off x="3258853" y="5790155"/>
            <a:ext cx="2035479" cy="448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Privacy Policy</a:t>
            </a:r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81120D-4CFA-4F15-8DDA-F9825A5739B1}"/>
              </a:ext>
            </a:extLst>
          </p:cNvPr>
          <p:cNvSpPr/>
          <p:nvPr/>
        </p:nvSpPr>
        <p:spPr>
          <a:xfrm>
            <a:off x="7100168" y="664922"/>
            <a:ext cx="2035479" cy="448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Enter you Email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2B1E60-1FF1-4018-A32C-4D53B2A60B26}"/>
              </a:ext>
            </a:extLst>
          </p:cNvPr>
          <p:cNvSpPr/>
          <p:nvPr/>
        </p:nvSpPr>
        <p:spPr>
          <a:xfrm>
            <a:off x="420273" y="665575"/>
            <a:ext cx="6033369" cy="55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cs typeface="Calibri"/>
              </a:rPr>
              <a:t>Get Instant Updates to your Inbox!!</a:t>
            </a: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8046CE-DA83-4435-80AB-6AC0E9AA9822}"/>
              </a:ext>
            </a:extLst>
          </p:cNvPr>
          <p:cNvSpPr/>
          <p:nvPr/>
        </p:nvSpPr>
        <p:spPr>
          <a:xfrm>
            <a:off x="1899427" y="4139423"/>
            <a:ext cx="1266582" cy="1256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LOGO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C9770-7B9E-402A-9101-905683931005}"/>
              </a:ext>
            </a:extLst>
          </p:cNvPr>
          <p:cNvSpPr/>
          <p:nvPr/>
        </p:nvSpPr>
        <p:spPr>
          <a:xfrm>
            <a:off x="3258852" y="1447798"/>
            <a:ext cx="2014602" cy="237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err="1">
                <a:cs typeface="Calibri"/>
              </a:rPr>
              <a:t>NCash</a:t>
            </a:r>
            <a:r>
              <a:rPr lang="en-GB">
                <a:cs typeface="Calibri"/>
              </a:rPr>
              <a:t> Links</a:t>
            </a:r>
            <a:endParaRPr lang="en-US">
              <a:cs typeface="Calibri" panose="020F0502020204030204"/>
            </a:endParaRPr>
          </a:p>
          <a:p>
            <a:pPr algn="ctr"/>
            <a:r>
              <a:rPr lang="en-GB">
                <a:cs typeface="Calibri"/>
              </a:rPr>
              <a:t>Mining</a:t>
            </a:r>
          </a:p>
          <a:p>
            <a:pPr algn="ctr"/>
            <a:r>
              <a:rPr lang="en-GB">
                <a:cs typeface="Calibri"/>
              </a:rPr>
              <a:t>Stake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1A5E44-98DF-4CCE-A520-43BC28B1D568}"/>
              </a:ext>
            </a:extLst>
          </p:cNvPr>
          <p:cNvSpPr/>
          <p:nvPr/>
        </p:nvSpPr>
        <p:spPr>
          <a:xfrm>
            <a:off x="743209" y="1447798"/>
            <a:ext cx="1910218" cy="237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Hyperlinks </a:t>
            </a:r>
            <a:endParaRPr lang="en-US"/>
          </a:p>
          <a:p>
            <a:pPr algn="ctr"/>
            <a:r>
              <a:rPr lang="en-GB">
                <a:cs typeface="Calibri"/>
              </a:rPr>
              <a:t>Home</a:t>
            </a:r>
            <a:endParaRPr lang="en-GB"/>
          </a:p>
          <a:p>
            <a:pPr algn="ctr"/>
            <a:r>
              <a:rPr lang="en-GB">
                <a:cs typeface="Calibri"/>
              </a:rPr>
              <a:t>Support</a:t>
            </a:r>
          </a:p>
          <a:p>
            <a:pPr algn="ctr"/>
            <a:r>
              <a:rPr lang="en-GB">
                <a:cs typeface="Calibri"/>
              </a:rPr>
              <a:t>Careers</a:t>
            </a:r>
          </a:p>
          <a:p>
            <a:pPr algn="ctr"/>
            <a:r>
              <a:rPr lang="en-GB">
                <a:cs typeface="Calibri"/>
              </a:rPr>
              <a:t>Documentation</a:t>
            </a:r>
          </a:p>
          <a:p>
            <a:pPr algn="ctr"/>
            <a:r>
              <a:rPr lang="en-GB">
                <a:cs typeface="Calibri"/>
              </a:rPr>
              <a:t>About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A16449-EF83-41A4-B337-01A059E0705C}"/>
              </a:ext>
            </a:extLst>
          </p:cNvPr>
          <p:cNvSpPr/>
          <p:nvPr/>
        </p:nvSpPr>
        <p:spPr>
          <a:xfrm>
            <a:off x="8853810" y="1447798"/>
            <a:ext cx="2014602" cy="237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Contact Us</a:t>
            </a:r>
            <a:endParaRPr lang="en-US">
              <a:cs typeface="Calibri"/>
            </a:endParaRPr>
          </a:p>
          <a:p>
            <a:pPr algn="ctr"/>
            <a:r>
              <a:rPr lang="en-GB">
                <a:cs typeface="Calibri"/>
              </a:rPr>
              <a:t>With Emails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76A2DB-6E08-4D71-8D07-091DBC1DDB14}"/>
              </a:ext>
            </a:extLst>
          </p:cNvPr>
          <p:cNvSpPr/>
          <p:nvPr/>
        </p:nvSpPr>
        <p:spPr>
          <a:xfrm>
            <a:off x="5931070" y="1447797"/>
            <a:ext cx="2014602" cy="237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Social Media Links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04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C5A633-C141-4839-A076-7B6136ACFF27}"/>
              </a:ext>
            </a:extLst>
          </p:cNvPr>
          <p:cNvSpPr txBox="1"/>
          <p:nvPr/>
        </p:nvSpPr>
        <p:spPr>
          <a:xfrm>
            <a:off x="527154" y="1399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Consumer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4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C6D5B7C-9D9F-417B-89C2-AFD5FA7B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1" t="2439" r="11038" b="-3961"/>
          <a:stretch/>
        </p:blipFill>
        <p:spPr>
          <a:xfrm>
            <a:off x="6374165" y="1213515"/>
            <a:ext cx="5581568" cy="33481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E8F614-2516-4AA9-A26D-7830AEB37476}"/>
              </a:ext>
            </a:extLst>
          </p:cNvPr>
          <p:cNvSpPr/>
          <p:nvPr/>
        </p:nvSpPr>
        <p:spPr>
          <a:xfrm>
            <a:off x="7180199" y="594342"/>
            <a:ext cx="1088570" cy="39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Products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200F4-EDFE-4AAE-91B6-A187DEDCBAA0}"/>
              </a:ext>
            </a:extLst>
          </p:cNvPr>
          <p:cNvSpPr/>
          <p:nvPr/>
        </p:nvSpPr>
        <p:spPr>
          <a:xfrm>
            <a:off x="5955556" y="594341"/>
            <a:ext cx="1088570" cy="39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token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430C25-46D7-44DE-889F-A2331C95F17A}"/>
              </a:ext>
            </a:extLst>
          </p:cNvPr>
          <p:cNvSpPr/>
          <p:nvPr/>
        </p:nvSpPr>
        <p:spPr>
          <a:xfrm>
            <a:off x="4690092" y="594342"/>
            <a:ext cx="1088570" cy="39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Businesses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9AEB0-B449-41AF-BFA3-0669E48AEC64}"/>
              </a:ext>
            </a:extLst>
          </p:cNvPr>
          <p:cNvSpPr/>
          <p:nvPr/>
        </p:nvSpPr>
        <p:spPr>
          <a:xfrm>
            <a:off x="3465449" y="594341"/>
            <a:ext cx="1088570" cy="39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consumers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0D8A-0B58-400B-82B6-2D1679610CB6}"/>
              </a:ext>
            </a:extLst>
          </p:cNvPr>
          <p:cNvSpPr/>
          <p:nvPr/>
        </p:nvSpPr>
        <p:spPr>
          <a:xfrm>
            <a:off x="8397703" y="597909"/>
            <a:ext cx="1183257" cy="40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>
              <a:cs typeface="Calibri"/>
            </a:endParaRPr>
          </a:p>
          <a:p>
            <a:pPr algn="ctr"/>
            <a:r>
              <a:rPr lang="en-US" sz="1200">
                <a:cs typeface="Calibri"/>
              </a:rPr>
              <a:t>Documentation</a:t>
            </a:r>
          </a:p>
          <a:p>
            <a:pPr algn="ctr"/>
            <a:endParaRPr lang="en-US" sz="12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F7B03-D339-46A3-B88C-C2231121F5F4}"/>
              </a:ext>
            </a:extLst>
          </p:cNvPr>
          <p:cNvSpPr txBox="1"/>
          <p:nvPr/>
        </p:nvSpPr>
        <p:spPr>
          <a:xfrm>
            <a:off x="413389" y="1314584"/>
            <a:ext cx="11817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212121"/>
                </a:solidFill>
                <a:latin typeface="Arial"/>
                <a:cs typeface="Arial"/>
              </a:rPr>
              <a:t>Home/ Logo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C35D4-BE55-41C6-868B-83094C625628}"/>
              </a:ext>
            </a:extLst>
          </p:cNvPr>
          <p:cNvSpPr/>
          <p:nvPr/>
        </p:nvSpPr>
        <p:spPr>
          <a:xfrm>
            <a:off x="9797512" y="597908"/>
            <a:ext cx="1082994" cy="40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About us</a:t>
            </a:r>
            <a:endParaRPr lang="en-US" sz="1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CA3803-DF2F-4AC2-AEBA-2D44B0310A0D}"/>
              </a:ext>
            </a:extLst>
          </p:cNvPr>
          <p:cNvSpPr/>
          <p:nvPr/>
        </p:nvSpPr>
        <p:spPr>
          <a:xfrm>
            <a:off x="406742" y="298108"/>
            <a:ext cx="911678" cy="91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00B38-7CF6-43A0-AE7B-6E0F9752619F}"/>
              </a:ext>
            </a:extLst>
          </p:cNvPr>
          <p:cNvSpPr txBox="1"/>
          <p:nvPr/>
        </p:nvSpPr>
        <p:spPr>
          <a:xfrm>
            <a:off x="926892" y="2638269"/>
            <a:ext cx="55663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World's largest IoT private communication network with micro real estate assets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62ACF5-5E92-4186-B7F1-5AEC6CB9169D}"/>
              </a:ext>
            </a:extLst>
          </p:cNvPr>
          <p:cNvSpPr/>
          <p:nvPr/>
        </p:nvSpPr>
        <p:spPr>
          <a:xfrm>
            <a:off x="1006567" y="4126064"/>
            <a:ext cx="2211048" cy="61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Get started 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1153EB-3F12-40DA-8D21-4662B92E6523}"/>
              </a:ext>
            </a:extLst>
          </p:cNvPr>
          <p:cNvSpPr/>
          <p:nvPr/>
        </p:nvSpPr>
        <p:spPr>
          <a:xfrm>
            <a:off x="3558133" y="4126063"/>
            <a:ext cx="2023671" cy="61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Lite paper</a:t>
            </a:r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E7D437F-56F3-4FCE-A4C8-D743898131D9}"/>
              </a:ext>
            </a:extLst>
          </p:cNvPr>
          <p:cNvSpPr/>
          <p:nvPr/>
        </p:nvSpPr>
        <p:spPr>
          <a:xfrm>
            <a:off x="11157604" y="4483849"/>
            <a:ext cx="272496" cy="4502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6760C-1908-4F49-8FDB-3714BAF8ED7D}"/>
              </a:ext>
            </a:extLst>
          </p:cNvPr>
          <p:cNvSpPr txBox="1"/>
          <p:nvPr/>
        </p:nvSpPr>
        <p:spPr>
          <a:xfrm>
            <a:off x="10014930" y="4928567"/>
            <a:ext cx="2179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Animation/ Graphic</a:t>
            </a:r>
            <a:endParaRPr lang="en-US">
              <a:cs typeface="Calibri" panose="020F050202020403020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08856B-99ED-4B31-B0C6-056FA870AF01}"/>
              </a:ext>
            </a:extLst>
          </p:cNvPr>
          <p:cNvSpPr/>
          <p:nvPr/>
        </p:nvSpPr>
        <p:spPr>
          <a:xfrm>
            <a:off x="11077183" y="143004"/>
            <a:ext cx="918575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Drop Down</a:t>
            </a:r>
          </a:p>
        </p:txBody>
      </p:sp>
      <p:pic>
        <p:nvPicPr>
          <p:cNvPr id="18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1FE1DD-40D9-42CB-BCAB-096176B7D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619" y="4794126"/>
            <a:ext cx="4152377" cy="1914815"/>
          </a:xfrm>
          <a:prstGeom prst="rect">
            <a:avLst/>
          </a:prstGeom>
        </p:spPr>
      </p:pic>
      <p:sp>
        <p:nvSpPr>
          <p:cNvPr id="19" name="Arrow: Left 18">
            <a:extLst>
              <a:ext uri="{FF2B5EF4-FFF2-40B4-BE49-F238E27FC236}">
                <a16:creationId xmlns:a16="http://schemas.microsoft.com/office/drawing/2014/main" id="{F23A03B6-3ECB-495D-9AA3-5C4D0CAC0F4D}"/>
              </a:ext>
            </a:extLst>
          </p:cNvPr>
          <p:cNvSpPr/>
          <p:nvPr/>
        </p:nvSpPr>
        <p:spPr>
          <a:xfrm>
            <a:off x="10018958" y="5427669"/>
            <a:ext cx="417534" cy="3235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10D152-40F4-4D40-B022-35FC883E0978}"/>
              </a:ext>
            </a:extLst>
          </p:cNvPr>
          <p:cNvSpPr txBox="1"/>
          <p:nvPr/>
        </p:nvSpPr>
        <p:spPr>
          <a:xfrm>
            <a:off x="10438094" y="5385931"/>
            <a:ext cx="1615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Drop Down(iota.org)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4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2FDCCE57-652E-4C8B-86D3-54418EDE3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785998"/>
              </p:ext>
            </p:extLst>
          </p:nvPr>
        </p:nvGraphicFramePr>
        <p:xfrm>
          <a:off x="762000" y="785333"/>
          <a:ext cx="3905250" cy="2827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7" name="TextBox 156">
            <a:extLst>
              <a:ext uri="{FF2B5EF4-FFF2-40B4-BE49-F238E27FC236}">
                <a16:creationId xmlns:a16="http://schemas.microsoft.com/office/drawing/2014/main" id="{E49C7394-D2EF-4D14-A08F-859DE2A9D58A}"/>
              </a:ext>
            </a:extLst>
          </p:cNvPr>
          <p:cNvSpPr txBox="1"/>
          <p:nvPr/>
        </p:nvSpPr>
        <p:spPr>
          <a:xfrm>
            <a:off x="527154" y="139908"/>
            <a:ext cx="40271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Landing page- Section 2 - Market Place 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BCB0229-EF8A-4680-B3BC-DDA19D62D908}"/>
              </a:ext>
            </a:extLst>
          </p:cNvPr>
          <p:cNvSpPr txBox="1"/>
          <p:nvPr/>
        </p:nvSpPr>
        <p:spPr>
          <a:xfrm>
            <a:off x="7602980" y="24188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509" name="Picture 509">
            <a:extLst>
              <a:ext uri="{FF2B5EF4-FFF2-40B4-BE49-F238E27FC236}">
                <a16:creationId xmlns:a16="http://schemas.microsoft.com/office/drawing/2014/main" id="{F0146211-5A27-4DB6-9304-5C4CAEDED8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268" y="3966502"/>
            <a:ext cx="7545852" cy="3052870"/>
          </a:xfrm>
          <a:prstGeom prst="rect">
            <a:avLst/>
          </a:prstGeom>
        </p:spPr>
      </p:pic>
      <p:pic>
        <p:nvPicPr>
          <p:cNvPr id="36" name="Picture 36" descr="Diagram&#10;&#10;Description automatically generated">
            <a:extLst>
              <a:ext uri="{FF2B5EF4-FFF2-40B4-BE49-F238E27FC236}">
                <a16:creationId xmlns:a16="http://schemas.microsoft.com/office/drawing/2014/main" id="{F8A14CBE-60BD-4C2D-932D-1D8DFA5B4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9924" y="323859"/>
            <a:ext cx="6835035" cy="34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2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3A09E-2427-441A-91B2-F51469171C61}"/>
              </a:ext>
            </a:extLst>
          </p:cNvPr>
          <p:cNvSpPr txBox="1"/>
          <p:nvPr/>
        </p:nvSpPr>
        <p:spPr>
          <a:xfrm>
            <a:off x="527154" y="139908"/>
            <a:ext cx="44655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Landing page- section 3 – </a:t>
            </a:r>
            <a:r>
              <a:rPr lang="en-US" err="1">
                <a:cs typeface="Calibri"/>
              </a:rPr>
              <a:t>Multicoin</a:t>
            </a:r>
            <a:r>
              <a:rPr lang="en-US">
                <a:cs typeface="Calibri"/>
              </a:rPr>
              <a:t> Mining</a:t>
            </a:r>
          </a:p>
        </p:txBody>
      </p:sp>
      <p:pic>
        <p:nvPicPr>
          <p:cNvPr id="654" name="Picture 654">
            <a:extLst>
              <a:ext uri="{FF2B5EF4-FFF2-40B4-BE49-F238E27FC236}">
                <a16:creationId xmlns:a16="http://schemas.microsoft.com/office/drawing/2014/main" id="{3828FC9A-8BD3-4E03-AB9D-5BB52B54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4" y="579897"/>
            <a:ext cx="11697907" cy="6133531"/>
          </a:xfrm>
          <a:prstGeom prst="rect">
            <a:avLst/>
          </a:prstGeom>
        </p:spPr>
      </p:pic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A4A52FF-B6D6-40B0-AB42-688038B99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006759"/>
              </p:ext>
            </p:extLst>
          </p:nvPr>
        </p:nvGraphicFramePr>
        <p:xfrm>
          <a:off x="827569" y="2080316"/>
          <a:ext cx="4871357" cy="3970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55" name="TextBox 654">
            <a:extLst>
              <a:ext uri="{FF2B5EF4-FFF2-40B4-BE49-F238E27FC236}">
                <a16:creationId xmlns:a16="http://schemas.microsoft.com/office/drawing/2014/main" id="{FBF8CEC3-3C56-4807-98C7-15141E8616B5}"/>
              </a:ext>
            </a:extLst>
          </p:cNvPr>
          <p:cNvSpPr txBox="1"/>
          <p:nvPr/>
        </p:nvSpPr>
        <p:spPr>
          <a:xfrm>
            <a:off x="7090738" y="620739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Reference for page design and content </a:t>
            </a:r>
          </a:p>
        </p:txBody>
      </p:sp>
    </p:spTree>
    <p:extLst>
      <p:ext uri="{BB962C8B-B14F-4D97-AF65-F5344CB8AC3E}">
        <p14:creationId xmlns:p14="http://schemas.microsoft.com/office/powerpoint/2010/main" val="261827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A9A5E4-F722-458D-A9C2-1874E9CDE38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6CE97-4F22-4C52-9050-9E17F480026B}"/>
              </a:ext>
            </a:extLst>
          </p:cNvPr>
          <p:cNvSpPr txBox="1"/>
          <p:nvPr/>
        </p:nvSpPr>
        <p:spPr>
          <a:xfrm>
            <a:off x="527154" y="139908"/>
            <a:ext cx="55824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Landing page- section 4 – Micro Finance 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866F4E7-F7BE-41F4-8D64-7BAB1E3D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" y="552944"/>
            <a:ext cx="12186555" cy="6051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7E5D5-76E4-44B1-8D96-2089CDA329FF}"/>
              </a:ext>
            </a:extLst>
          </p:cNvPr>
          <p:cNvSpPr txBox="1"/>
          <p:nvPr/>
        </p:nvSpPr>
        <p:spPr>
          <a:xfrm>
            <a:off x="1064079" y="1771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graphicFrame>
        <p:nvGraphicFramePr>
          <p:cNvPr id="14" name="Diagram 14">
            <a:extLst>
              <a:ext uri="{FF2B5EF4-FFF2-40B4-BE49-F238E27FC236}">
                <a16:creationId xmlns:a16="http://schemas.microsoft.com/office/drawing/2014/main" id="{B4A4B6B8-BCB6-48C1-B461-82E70EB6A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368586"/>
              </p:ext>
            </p:extLst>
          </p:nvPr>
        </p:nvGraphicFramePr>
        <p:xfrm>
          <a:off x="4055938" y="2649966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727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Picture 35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B903E1-264C-4736-8E23-ABC9A0E8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90" y="504656"/>
            <a:ext cx="12242102" cy="6349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9E3932-F024-4422-8711-A322D4E704DF}"/>
              </a:ext>
            </a:extLst>
          </p:cNvPr>
          <p:cNvSpPr txBox="1"/>
          <p:nvPr/>
        </p:nvSpPr>
        <p:spPr>
          <a:xfrm>
            <a:off x="527154" y="139908"/>
            <a:ext cx="5832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Landing page- section 5– Product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F5F5E-8625-4215-8221-50BD3C353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E371FC1-ABBB-4B49-99D4-0CC7CD6FF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065870"/>
              </p:ext>
            </p:extLst>
          </p:nvPr>
        </p:nvGraphicFramePr>
        <p:xfrm>
          <a:off x="5775757" y="1214283"/>
          <a:ext cx="6730149" cy="4333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559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E3932-F024-4422-8711-A322D4E704DF}"/>
              </a:ext>
            </a:extLst>
          </p:cNvPr>
          <p:cNvSpPr txBox="1"/>
          <p:nvPr/>
        </p:nvSpPr>
        <p:spPr>
          <a:xfrm>
            <a:off x="527154" y="139908"/>
            <a:ext cx="5832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Landing page- section 6 – Value Proposition for Consumer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395811-CFED-42F8-840E-521C4A5F583F}"/>
              </a:ext>
            </a:extLst>
          </p:cNvPr>
          <p:cNvSpPr/>
          <p:nvPr/>
        </p:nvSpPr>
        <p:spPr>
          <a:xfrm>
            <a:off x="729510" y="912181"/>
            <a:ext cx="11148163" cy="107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Overview</a:t>
            </a:r>
            <a:endParaRPr lang="en-GB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41030DD-3282-4FF5-8217-E8D059E46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242" y="2187699"/>
            <a:ext cx="8017041" cy="45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6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E8A2F-C5FA-4230-94A6-9631653FE844}"/>
              </a:ext>
            </a:extLst>
          </p:cNvPr>
          <p:cNvSpPr txBox="1"/>
          <p:nvPr/>
        </p:nvSpPr>
        <p:spPr>
          <a:xfrm>
            <a:off x="664343" y="321734"/>
            <a:ext cx="6447889" cy="4468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Calibri"/>
                <a:ea typeface="+mj-ea"/>
                <a:cs typeface="Calibri"/>
              </a:rPr>
              <a:t>Landing page- section 7 – Value Proposition For Business Owner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602DBB-93DE-4CB6-BF50-77F6B344C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868844"/>
              </p:ext>
            </p:extLst>
          </p:nvPr>
        </p:nvGraphicFramePr>
        <p:xfrm>
          <a:off x="1092315" y="3077336"/>
          <a:ext cx="9694216" cy="364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6" name="Rectangle: Rounded Corners 545">
            <a:extLst>
              <a:ext uri="{FF2B5EF4-FFF2-40B4-BE49-F238E27FC236}">
                <a16:creationId xmlns:a16="http://schemas.microsoft.com/office/drawing/2014/main" id="{FDDFDC7A-6B31-4A94-9C63-E8E02F1754A2}"/>
              </a:ext>
            </a:extLst>
          </p:cNvPr>
          <p:cNvSpPr/>
          <p:nvPr/>
        </p:nvSpPr>
        <p:spPr>
          <a:xfrm>
            <a:off x="729510" y="912181"/>
            <a:ext cx="11148163" cy="107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Overview</a:t>
            </a:r>
            <a:endParaRPr lang="en-GB"/>
          </a:p>
        </p:txBody>
      </p:sp>
      <p:sp>
        <p:nvSpPr>
          <p:cNvPr id="583" name="Rectangle: Rounded Corners 582">
            <a:extLst>
              <a:ext uri="{FF2B5EF4-FFF2-40B4-BE49-F238E27FC236}">
                <a16:creationId xmlns:a16="http://schemas.microsoft.com/office/drawing/2014/main" id="{74E0BC6C-A7FC-4060-9305-59F082FA5CC6}"/>
              </a:ext>
            </a:extLst>
          </p:cNvPr>
          <p:cNvSpPr/>
          <p:nvPr/>
        </p:nvSpPr>
        <p:spPr>
          <a:xfrm>
            <a:off x="3881892" y="2164784"/>
            <a:ext cx="4707699" cy="107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14787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9F2204-E76C-4F8D-9402-B9BBAAD7A8D0}"/>
              </a:ext>
            </a:extLst>
          </p:cNvPr>
          <p:cNvSpPr/>
          <p:nvPr/>
        </p:nvSpPr>
        <p:spPr>
          <a:xfrm>
            <a:off x="2121073" y="4078266"/>
            <a:ext cx="8434190" cy="2588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Our Partners</a:t>
            </a:r>
          </a:p>
          <a:p>
            <a:pPr algn="ctr"/>
            <a:endParaRPr lang="en-GB">
              <a:cs typeface="Calibri"/>
            </a:endParaRPr>
          </a:p>
          <a:p>
            <a:pPr algn="ctr"/>
            <a:endParaRPr lang="en-GB">
              <a:cs typeface="Calibri"/>
            </a:endParaRPr>
          </a:p>
          <a:p>
            <a:pPr algn="ctr"/>
            <a:endParaRPr lang="en-GB">
              <a:cs typeface="Calibri"/>
            </a:endParaRPr>
          </a:p>
          <a:p>
            <a:pPr algn="ctr"/>
            <a:endParaRPr lang="en-GB">
              <a:cs typeface="Calibri"/>
            </a:endParaRPr>
          </a:p>
          <a:p>
            <a:pPr algn="ctr"/>
            <a:endParaRPr lang="en-GB">
              <a:cs typeface="Calibri"/>
            </a:endParaRPr>
          </a:p>
          <a:p>
            <a:pPr algn="ctr"/>
            <a:endParaRPr lang="en-GB">
              <a:cs typeface="Calibri"/>
            </a:endParaRPr>
          </a:p>
          <a:p>
            <a:pPr algn="ctr"/>
            <a:endParaRPr lang="en-GB">
              <a:cs typeface="Calibri"/>
            </a:endParaRPr>
          </a:p>
          <a:p>
            <a:pPr algn="ctr"/>
            <a:endParaRPr lang="en-GB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1E4E88-4CC2-4AA6-BEC9-D2E12077BEF2}"/>
              </a:ext>
            </a:extLst>
          </p:cNvPr>
          <p:cNvSpPr/>
          <p:nvPr/>
        </p:nvSpPr>
        <p:spPr>
          <a:xfrm>
            <a:off x="6340594" y="3121291"/>
            <a:ext cx="1401535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Other?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4C767-2E66-45F8-BAEB-4383F2761D4F}"/>
              </a:ext>
            </a:extLst>
          </p:cNvPr>
          <p:cNvSpPr/>
          <p:nvPr/>
        </p:nvSpPr>
        <p:spPr>
          <a:xfrm>
            <a:off x="3534725" y="3121290"/>
            <a:ext cx="1401535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vendor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68435-0107-41B6-9B1E-0F9E6DF23156}"/>
              </a:ext>
            </a:extLst>
          </p:cNvPr>
          <p:cNvSpPr/>
          <p:nvPr/>
        </p:nvSpPr>
        <p:spPr>
          <a:xfrm>
            <a:off x="2122378" y="2328722"/>
            <a:ext cx="1401535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Brand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CEA75-4A77-4C0F-ABB9-9B5D5CBFB658}"/>
              </a:ext>
            </a:extLst>
          </p:cNvPr>
          <p:cNvSpPr/>
          <p:nvPr/>
        </p:nvSpPr>
        <p:spPr>
          <a:xfrm>
            <a:off x="4929551" y="2328721"/>
            <a:ext cx="1401535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Real estate owner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8C748-E5CE-4475-86EC-664250CF64E8}"/>
              </a:ext>
            </a:extLst>
          </p:cNvPr>
          <p:cNvSpPr/>
          <p:nvPr/>
        </p:nvSpPr>
        <p:spPr>
          <a:xfrm>
            <a:off x="7748093" y="2331890"/>
            <a:ext cx="1401535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miner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4E514-1DB9-4C60-848D-F23D490C49D1}"/>
              </a:ext>
            </a:extLst>
          </p:cNvPr>
          <p:cNvSpPr/>
          <p:nvPr/>
        </p:nvSpPr>
        <p:spPr>
          <a:xfrm>
            <a:off x="9154289" y="3125205"/>
            <a:ext cx="1401535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Media agency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F3743-869B-4EB8-9A8A-5A4721D5F782}"/>
              </a:ext>
            </a:extLst>
          </p:cNvPr>
          <p:cNvSpPr/>
          <p:nvPr/>
        </p:nvSpPr>
        <p:spPr>
          <a:xfrm>
            <a:off x="2121354" y="1100818"/>
            <a:ext cx="8428039" cy="9116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Interested to partner with us? </a:t>
            </a: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Start by telling us who you are and we will reach out to you at the earliest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63E31-F38D-46E2-A997-46C9C123AC9D}"/>
              </a:ext>
            </a:extLst>
          </p:cNvPr>
          <p:cNvSpPr txBox="1"/>
          <p:nvPr/>
        </p:nvSpPr>
        <p:spPr>
          <a:xfrm>
            <a:off x="527154" y="1399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Landing page- section 8</a:t>
            </a:r>
          </a:p>
        </p:txBody>
      </p:sp>
      <p:pic>
        <p:nvPicPr>
          <p:cNvPr id="21" name="Picture 2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454169-7ACF-4B2C-98FE-E97B51B4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17" y="4673914"/>
            <a:ext cx="7033364" cy="18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Overview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2021-05-17T13:08:09Z</dcterms:created>
  <dcterms:modified xsi:type="dcterms:W3CDTF">2021-06-12T17:39:05Z</dcterms:modified>
</cp:coreProperties>
</file>