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9" autoAdjust="0"/>
    <p:restoredTop sz="94694"/>
  </p:normalViewPr>
  <p:slideViewPr>
    <p:cSldViewPr snapToGrid="0">
      <p:cViewPr varScale="1">
        <p:scale>
          <a:sx n="117" d="100"/>
          <a:sy n="117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44BD1-00CF-4A58-8AC8-7E34A8FF1681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E4AD6-E395-487C-BCB9-5F2C75A2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4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29D-DBF6-4E15-9822-D0979B6928D0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1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29D-DBF6-4E15-9822-D0979B6928D0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6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29D-DBF6-4E15-9822-D0979B6928D0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7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91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29D-DBF6-4E15-9822-D0979B6928D0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29D-DBF6-4E15-9822-D0979B6928D0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3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29D-DBF6-4E15-9822-D0979B6928D0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4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29D-DBF6-4E15-9822-D0979B6928D0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6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29D-DBF6-4E15-9822-D0979B6928D0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4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29D-DBF6-4E15-9822-D0979B6928D0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2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29D-DBF6-4E15-9822-D0979B6928D0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9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29D-DBF6-4E15-9822-D0979B6928D0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1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CF329D-DBF6-4E15-9822-D0979B6928D0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0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 descr="A blurry image of a dark green and white background&#10;&#10;Description automatically generated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1" y="-14682"/>
            <a:ext cx="12188190" cy="6860144"/>
          </a:xfrm>
          <a:prstGeom prst="rect">
            <a:avLst/>
          </a:prstGeom>
        </p:spPr>
      </p:pic>
      <p:sp>
        <p:nvSpPr>
          <p:cNvPr id="172" name="Shape 125"/>
          <p:cNvSpPr/>
          <p:nvPr/>
        </p:nvSpPr>
        <p:spPr>
          <a:xfrm>
            <a:off x="686195" y="697634"/>
            <a:ext cx="10852432" cy="365713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z="1620"/>
          </a:p>
        </p:txBody>
      </p:sp>
      <p:sp>
        <p:nvSpPr>
          <p:cNvPr id="173" name="Text 126"/>
          <p:cNvSpPr/>
          <p:nvPr/>
        </p:nvSpPr>
        <p:spPr>
          <a:xfrm>
            <a:off x="686194" y="495574"/>
            <a:ext cx="8639872" cy="45714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85744"/>
              </a:lnSpc>
            </a:pPr>
            <a:r>
              <a:rPr lang="en-US" sz="2000">
                <a:solidFill>
                  <a:srgbClr val="242424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Monthly Overview</a:t>
            </a:r>
            <a:endParaRPr lang="en-US" sz="2000"/>
          </a:p>
        </p:txBody>
      </p:sp>
      <p:sp>
        <p:nvSpPr>
          <p:cNvPr id="178" name="Text 52"/>
          <p:cNvSpPr/>
          <p:nvPr/>
        </p:nvSpPr>
        <p:spPr>
          <a:xfrm>
            <a:off x="663320" y="6469053"/>
            <a:ext cx="3888430" cy="22857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85714"/>
              </a:lnSpc>
            </a:pPr>
            <a:r>
              <a:rPr lang="en-US" sz="1000">
                <a:solidFill>
                  <a:srgbClr val="616161">
                    <a:alpha val="100000"/>
                  </a:srgb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Exported from Viva Goals on March 3, 2024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. </a:t>
            </a:r>
            <a:r>
              <a:rPr lang="en-US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Open in Viva Goals</a:t>
            </a:r>
            <a:endParaRPr lang="en-US" sz="1000" u="sng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1" name="Picture 180"/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67" y="223408"/>
            <a:ext cx="203200" cy="2032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55089"/>
              </p:ext>
            </p:extLst>
          </p:nvPr>
        </p:nvGraphicFramePr>
        <p:xfrm>
          <a:off x="663320" y="1055367"/>
          <a:ext cx="10729953" cy="5187778"/>
        </p:xfrm>
        <a:graphic>
          <a:graphicData uri="http://schemas.openxmlformats.org/drawingml/2006/table">
            <a:tbl>
              <a:tblPr firstRow="1" bandRow="1">
                <a:effectLst>
                  <a:outerShdw blurRad="38100" sx="101000" sy="101000" algn="ctr" rotWithShape="0">
                    <a:prstClr val="black">
                      <a:alpha val="3000"/>
                    </a:prstClr>
                  </a:outerShdw>
                </a:effectLst>
                <a:tableStyleId>{5C22544A-7EE6-4342-B048-85BDC9FD1C3A}</a:tableStyleId>
              </a:tblPr>
              <a:tblGrid>
                <a:gridCol w="7646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5571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Goals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Owner</a:t>
                      </a:r>
                    </a:p>
                  </a:txBody>
                  <a:tcPr marL="82296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Target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11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tabLst/>
                        <a:defRPr/>
                      </a:pPr>
                      <a:r>
                        <a:rPr lang="en-US" sz="1300" b="1" i="0" dirty="0">
                          <a:effectLst/>
                          <a:latin typeface="Segoe UI Semibold"/>
                          <a:cs typeface="Segoe UI"/>
                        </a:rPr>
                        <a:t>Goal Name - 1</a:t>
                      </a:r>
                      <a:endParaRPr lang="en-US" sz="1200" b="0" i="0" dirty="0">
                        <a:latin typeface="Segoe UI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50F1F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571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5"/>
                        </a:buBlip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Segoe UI"/>
                          <a:cs typeface="Segoe UI"/>
                        </a:rPr>
                        <a:t>Goal Name - 2</a:t>
                      </a:r>
                      <a:endParaRPr lang="en-US" sz="1200" b="0" i="0" dirty="0">
                        <a:latin typeface="Segoe UI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AA300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152"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sz="1300" b="1" i="0" dirty="0">
                          <a:effectLst/>
                          <a:latin typeface="Segoe UI Semibold"/>
                          <a:cs typeface="Segoe UI"/>
                        </a:rPr>
                        <a:t>Goal Name - 3</a:t>
                      </a:r>
                    </a:p>
                  </a:txBody>
                  <a:tcPr marL="162477" marR="365760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144">
                <a:tc>
                  <a:txBody>
                    <a:bodyPr/>
                    <a:lstStyle/>
                    <a:p>
                      <a:pPr marL="171450" indent="-171450">
                        <a:buFontTx/>
                        <a:buBlip>
                          <a:blip r:embed="rId5"/>
                        </a:buBlip>
                      </a:pPr>
                      <a:r>
                        <a:rPr lang="en-US" sz="1200" b="0" i="0" dirty="0">
                          <a:latin typeface="Segoe UI"/>
                          <a:cs typeface="Segoe UI"/>
                        </a:rPr>
                        <a:t>Goal Name - 4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502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tabLst/>
                        <a:defRPr/>
                      </a:pPr>
                      <a:r>
                        <a:rPr lang="en-US" sz="1300" b="1" i="0" dirty="0">
                          <a:effectLst/>
                          <a:latin typeface="Segoe UI Semibold"/>
                          <a:cs typeface="Segoe UI"/>
                        </a:rPr>
                        <a:t>Goal Name - 5</a:t>
                      </a:r>
                      <a:endParaRPr lang="en-US" sz="1200" b="0" i="0" dirty="0">
                        <a:latin typeface="Segoe UI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50F1F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1827">
                <a:tc>
                  <a:txBody>
                    <a:bodyPr/>
                    <a:lstStyle/>
                    <a:p>
                      <a:pPr marL="171450" indent="-171450">
                        <a:buFontTx/>
                        <a:buBlip>
                          <a:blip r:embed="rId5"/>
                        </a:buBlip>
                      </a:pPr>
                      <a:r>
                        <a:rPr lang="en-US" sz="1200" b="0" i="0">
                          <a:effectLst/>
                          <a:latin typeface="Segoe UI"/>
                          <a:cs typeface="Segoe UI"/>
                        </a:rPr>
                        <a:t>Goal Name - 6</a:t>
                      </a:r>
                      <a:endParaRPr lang="en-US" sz="1200" b="0" i="0" dirty="0">
                        <a:latin typeface="Segoe UI"/>
                        <a:cs typeface="Segoe UI"/>
                      </a:endParaRPr>
                    </a:p>
                  </a:txBody>
                  <a:tcPr marL="162477" marR="365760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8355350" y="1785546"/>
            <a:ext cx="1641229" cy="290937"/>
            <a:chOff x="8344464" y="1785546"/>
            <a:chExt cx="1641229" cy="290937"/>
          </a:xfrm>
        </p:grpSpPr>
        <p:sp>
          <p:nvSpPr>
            <p:cNvPr id="3" name="Rectangle: Rounded Corners 34"/>
            <p:cNvSpPr/>
            <p:nvPr/>
          </p:nvSpPr>
          <p:spPr>
            <a:xfrm>
              <a:off x="8344464" y="1785546"/>
              <a:ext cx="1641229" cy="290937"/>
            </a:xfrm>
            <a:prstGeom prst="flowChartTerminator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Image 21" descr=" 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59057" y="1819396"/>
              <a:ext cx="228731" cy="228571"/>
            </a:xfrm>
            <a:prstGeom prst="rect">
              <a:avLst/>
            </a:prstGeom>
          </p:spPr>
        </p:pic>
        <p:sp>
          <p:nvSpPr>
            <p:cNvPr id="6" name="Text 46"/>
            <p:cNvSpPr/>
            <p:nvPr/>
          </p:nvSpPr>
          <p:spPr>
            <a:xfrm>
              <a:off x="8679280" y="1807967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</a:rPr>
                <a:t>U-1</a:t>
              </a:r>
              <a:endParaRPr lang="en-US" sz="108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252766" y="1771646"/>
            <a:ext cx="869179" cy="274285"/>
            <a:chOff x="10361522" y="2640488"/>
            <a:chExt cx="869179" cy="274285"/>
          </a:xfrm>
        </p:grpSpPr>
        <p:pic>
          <p:nvPicPr>
            <p:cNvPr id="28" name="Image 22" descr=" 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29" name="Image 24" descr=" 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30" name="Text 48"/>
            <p:cNvSpPr/>
            <p:nvPr/>
          </p:nvSpPr>
          <p:spPr>
            <a:xfrm>
              <a:off x="10658873" y="2651915"/>
              <a:ext cx="571828" cy="19430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112211K</a:t>
              </a:r>
              <a:endParaRPr lang="en-US" sz="108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344061" y="2525794"/>
            <a:ext cx="1692611" cy="274285"/>
            <a:chOff x="8234323" y="2640488"/>
            <a:chExt cx="1692611" cy="274285"/>
          </a:xfrm>
        </p:grpSpPr>
        <p:sp>
          <p:nvSpPr>
            <p:cNvPr id="1001" name="Rectangle: Rounded Corners 34"/>
            <p:cNvSpPr/>
            <p:nvPr/>
          </p:nvSpPr>
          <p:spPr>
            <a:xfrm>
              <a:off x="8234323" y="2640488"/>
              <a:ext cx="1669738" cy="274285"/>
            </a:xfrm>
            <a:prstGeom prst="flowChartTerminator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Image 21" descr=" 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14" name="Text 46"/>
            <p:cNvSpPr/>
            <p:nvPr/>
          </p:nvSpPr>
          <p:spPr>
            <a:xfrm>
              <a:off x="8577419" y="2651915"/>
              <a:ext cx="1349515" cy="22789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Owner2,Owner1 </a:t>
              </a:r>
              <a:endParaRPr lang="en-US" sz="108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252766" y="2525794"/>
            <a:ext cx="869179" cy="274285"/>
            <a:chOff x="10361522" y="2640488"/>
            <a:chExt cx="869179" cy="274285"/>
          </a:xfrm>
        </p:grpSpPr>
        <p:pic>
          <p:nvPicPr>
            <p:cNvPr id="40" name="Image 22" descr=" 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41" name="Image 24" descr=" 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42" name="Text 48"/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1</a:t>
              </a:r>
              <a:endParaRPr lang="en-US" sz="108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44061" y="3294606"/>
            <a:ext cx="1669738" cy="274285"/>
            <a:chOff x="8234323" y="2640488"/>
            <a:chExt cx="1669738" cy="274285"/>
          </a:xfrm>
        </p:grpSpPr>
        <p:sp>
          <p:nvSpPr>
            <p:cNvPr id="7" name="Rectangle: Rounded Corners 34"/>
            <p:cNvSpPr/>
            <p:nvPr/>
          </p:nvSpPr>
          <p:spPr>
            <a:xfrm>
              <a:off x="8234323" y="2640488"/>
              <a:ext cx="1669738" cy="274285"/>
            </a:xfrm>
            <a:prstGeom prst="flowChartTerminator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Image 21" descr=" 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18" name="Text 46"/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- 3</a:t>
              </a:r>
              <a:endParaRPr lang="en-US" sz="108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252766" y="3272174"/>
            <a:ext cx="869179" cy="274285"/>
            <a:chOff x="10361522" y="2640488"/>
            <a:chExt cx="869179" cy="274285"/>
          </a:xfrm>
        </p:grpSpPr>
        <p:pic>
          <p:nvPicPr>
            <p:cNvPr id="44" name="Image 22" descr=" 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45" name="Image 24" descr=" 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46" name="Text 48"/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13323K</a:t>
              </a:r>
              <a:endParaRPr lang="en-US" sz="108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45338" y="4009404"/>
            <a:ext cx="1669738" cy="274285"/>
            <a:chOff x="8234323" y="2640488"/>
            <a:chExt cx="1669738" cy="274285"/>
          </a:xfrm>
        </p:grpSpPr>
        <p:sp>
          <p:nvSpPr>
            <p:cNvPr id="8" name="Rectangle: Rounded Corners 34"/>
            <p:cNvSpPr/>
            <p:nvPr/>
          </p:nvSpPr>
          <p:spPr>
            <a:xfrm>
              <a:off x="8234323" y="2640488"/>
              <a:ext cx="1669738" cy="274285"/>
            </a:xfrm>
            <a:prstGeom prst="flowChartTerminator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Image 21" descr=" 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22" name="Text 46"/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- 4</a:t>
              </a:r>
              <a:endParaRPr lang="en-US" sz="108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252766" y="3997973"/>
            <a:ext cx="869179" cy="274285"/>
            <a:chOff x="10361522" y="2640488"/>
            <a:chExt cx="869179" cy="274285"/>
          </a:xfrm>
        </p:grpSpPr>
        <p:pic>
          <p:nvPicPr>
            <p:cNvPr id="48" name="Image 22" descr=" 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49" name="Image 24" descr=" 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50" name="Text 48"/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14K</a:t>
              </a:r>
              <a:endParaRPr lang="en-US" sz="108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55350" y="4833636"/>
            <a:ext cx="1641229" cy="290937"/>
            <a:chOff x="8344464" y="1785546"/>
            <a:chExt cx="1641229" cy="290937"/>
          </a:xfrm>
        </p:grpSpPr>
        <p:sp>
          <p:nvSpPr>
            <p:cNvPr id="57" name="Rectangle: Rounded Corners 34"/>
            <p:cNvSpPr/>
            <p:nvPr/>
          </p:nvSpPr>
          <p:spPr>
            <a:xfrm>
              <a:off x="8344464" y="1785546"/>
              <a:ext cx="1641229" cy="290937"/>
            </a:xfrm>
            <a:prstGeom prst="flowChartTerminator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Image 21" descr=" 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59057" y="1819396"/>
              <a:ext cx="228731" cy="228571"/>
            </a:xfrm>
            <a:prstGeom prst="rect">
              <a:avLst/>
            </a:prstGeom>
          </p:spPr>
        </p:pic>
        <p:sp>
          <p:nvSpPr>
            <p:cNvPr id="59" name="Text 46"/>
            <p:cNvSpPr/>
            <p:nvPr/>
          </p:nvSpPr>
          <p:spPr>
            <a:xfrm>
              <a:off x="8679280" y="1807967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Owner - 5</a:t>
              </a:r>
              <a:endParaRPr lang="en-US" sz="108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0303409" y="4786423"/>
            <a:ext cx="869179" cy="274285"/>
            <a:chOff x="10361522" y="2640488"/>
            <a:chExt cx="869179" cy="274285"/>
          </a:xfrm>
        </p:grpSpPr>
        <p:pic>
          <p:nvPicPr>
            <p:cNvPr id="32" name="Image 22" descr=" 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33" name="Image 24" descr=" 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34" name="Text 48"/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15K</a:t>
              </a:r>
              <a:endParaRPr lang="en-US" sz="108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357150" y="5665490"/>
            <a:ext cx="1669738" cy="274285"/>
            <a:chOff x="8234323" y="2640488"/>
            <a:chExt cx="1669738" cy="274285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8234323" y="2640488"/>
              <a:ext cx="1669738" cy="274285"/>
            </a:xfrm>
            <a:prstGeom prst="flowChartTerminator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 21" descr=" 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26" name="Text 46"/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- 6</a:t>
              </a:r>
              <a:endParaRPr lang="en-US" sz="108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252766" y="5631203"/>
            <a:ext cx="869179" cy="274285"/>
            <a:chOff x="10361522" y="2640488"/>
            <a:chExt cx="869179" cy="274285"/>
          </a:xfrm>
        </p:grpSpPr>
        <p:pic>
          <p:nvPicPr>
            <p:cNvPr id="52" name="Image 22" descr=" 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53" name="Image 24" descr=" 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54" name="Text 48"/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16K</a:t>
              </a:r>
              <a:endParaRPr lang="en-US" sz="1080" dirty="0"/>
            </a:p>
          </p:txBody>
        </p:sp>
      </p:grpSp>
      <p:pic>
        <p:nvPicPr>
          <p:cNvPr id="4" name="Image 20" descr=" " hidden="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2059" y="1775663"/>
            <a:ext cx="1669738" cy="27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70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Segoe UI</vt:lpstr>
      <vt:lpstr>Segoe UI Regular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Kumar</dc:creator>
  <cp:lastModifiedBy>Pankaj Kumar</cp:lastModifiedBy>
  <cp:revision>2</cp:revision>
  <dcterms:created xsi:type="dcterms:W3CDTF">2024-04-24T09:28:32Z</dcterms:created>
  <dcterms:modified xsi:type="dcterms:W3CDTF">2024-05-03T05:10:21Z</dcterms:modified>
</cp:coreProperties>
</file>