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94"/>
  </p:normalViewPr>
  <p:slideViewPr>
    <p:cSldViewPr snapToGrid="0">
      <p:cViewPr varScale="1">
        <p:scale>
          <a:sx n="117" d="100"/>
          <a:sy n="11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E054-2C5B-DE0D-2495-95C698D54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1F01-DF1C-6CE1-FC40-F178EE729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2C852-B3C3-56C1-F089-BAB3223B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8C6-607B-FF49-A93F-867C282599C0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C4464-FA41-3684-228B-645C8B8E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483A4-82E9-25E9-8D01-46A7BAA7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1264-1A6A-2D47-B539-28043A88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9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6705-2FD8-45CD-A0D6-ECE47E8C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E5F4-2046-C56C-D4FA-8027BE0A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44EC2-06A0-778B-1F1C-7A83D833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8C6-607B-FF49-A93F-867C282599C0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367A-8325-3C86-DF1A-E0B0A0A6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9884-73BB-9CD0-5533-F01C170E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1264-1A6A-2D47-B539-28043A88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2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FFE16-C34C-C16F-5392-C8CD12919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89AA1-2CA3-538C-FEC3-3E1EF2A88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E19B-B164-7B5B-BF06-E00FA259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8C6-607B-FF49-A93F-867C282599C0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9DA0E-C57C-70E6-C065-C40C989E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3D7A7-3E0A-1344-518E-43BEBB84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1264-1A6A-2D47-B539-28043A88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301D-C2B5-988E-B772-9C55574E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F6B6-A17B-8ECE-A42B-1C9959F1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39CC7-90EA-F93B-3177-8B858A2A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8C6-607B-FF49-A93F-867C282599C0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3CF6-4339-7214-64FE-05254CE1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BDB1-364D-B0A4-1601-CEB6EBD1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1264-1A6A-2D47-B539-28043A88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7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CC81-88F5-9C6D-69EB-793ADB3A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4183D-3429-1DC4-B72C-60E150233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EA223-A7D3-63C2-9B62-D3B5CEDC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8C6-607B-FF49-A93F-867C282599C0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59AA-14AF-849F-C907-E47EB2B5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116F-DAE1-3034-22C9-98DFA270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1264-1A6A-2D47-B539-28043A88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8A92-7A78-455F-9E80-A8452842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C7DE-9CBB-DAD1-0942-64ED8F99D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57539-A53F-BDF1-2405-C97E00470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9AE70-A178-119F-0A61-A0D319B1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8C6-607B-FF49-A93F-867C282599C0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0CE86-19BA-0FFD-6BCE-1FF315FF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0BABB-CD69-E8C3-819B-4103D2A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1264-1A6A-2D47-B539-28043A88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4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DEE6-90C0-B7C2-FEAE-DC988141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72E56-10D3-8D48-B9C7-4CF0FB45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30891-13A1-B3EE-33C6-64B2E7965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1263C-6EDA-7FD1-ABE9-E6F726463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3E803-9700-065C-EB0F-BCE3D19BC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82576-5F99-F491-A555-E5037860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8C6-607B-FF49-A93F-867C282599C0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3219F-397D-90F8-F392-0467B2FB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A2A99-3015-7601-BF15-66BFF870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1264-1A6A-2D47-B539-28043A88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5540-61C5-D422-EC26-2F16766C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7510F-412D-E358-3F12-D56A110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8C6-607B-FF49-A93F-867C282599C0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2A94E-DB7A-9653-8D11-04B56ADB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FC352-4E24-BE6B-9775-E94427FB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1264-1A6A-2D47-B539-28043A88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96E9D-A840-39F0-A920-FD8A1202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8C6-607B-FF49-A93F-867C282599C0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F9389-C88B-7A86-0AFB-EC52D7EF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7D283-CF1D-7C29-940C-6C5BCC63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1264-1A6A-2D47-B539-28043A88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5DB8-061B-7EBB-EB41-B4932009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0879-5FC0-2415-98A1-E5AD1C6A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187C2-74A9-BCCB-477E-A7910DE87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BAC41-91CD-0D16-C041-855E0E04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8C6-607B-FF49-A93F-867C282599C0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746CC-56D2-716B-330F-8090E22F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DBDDF-2E07-9B57-53DB-8C393B60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1264-1A6A-2D47-B539-28043A88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83E0-28E8-8038-5D32-86F9CC79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45E55-61E5-942B-5187-C0EB64307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E556F-5A06-A4AA-9D11-5480A5574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63D13-50D9-677E-9DC7-C27611FD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8C6-607B-FF49-A93F-867C282599C0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F58D-A31D-7D06-D289-47B1C841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A17FA-8DCC-B5C4-5646-0E6248B0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1264-1A6A-2D47-B539-28043A88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DB2EF-0371-0BC2-FECB-7CEE0A92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5A080-7632-4B44-0D25-2CCC0391D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BA44-6A75-4AAB-639A-AAE9A9692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3C8C6-607B-FF49-A93F-867C282599C0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BE9A-A7BA-A7E0-F73C-7914597F0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084B7-CA9B-D9A1-9FB7-8EAAD5D9B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C1264-1A6A-2D47-B539-28043A88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242F-AC5D-C0BD-BDE9-01DEB8534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E653-A5EE-3E20-32AE-02B33E22D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blurry image of a dark green and white background&#10;&#10;Description automatically generated">
            <a:extLst>
              <a:ext uri="{FF2B5EF4-FFF2-40B4-BE49-F238E27FC236}">
                <a16:creationId xmlns:a16="http://schemas.microsoft.com/office/drawing/2014/main" id="{300F7853-C0C5-4B5E-AA3D-9BA084EFB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41" y="-14682"/>
            <a:ext cx="12188190" cy="6860144"/>
          </a:xfrm>
          <a:prstGeom prst="rect">
            <a:avLst/>
          </a:prstGeom>
        </p:spPr>
      </p:pic>
      <p:sp>
        <p:nvSpPr>
          <p:cNvPr id="5" name="Shape 125">
            <a:extLst>
              <a:ext uri="{FF2B5EF4-FFF2-40B4-BE49-F238E27FC236}">
                <a16:creationId xmlns:a16="http://schemas.microsoft.com/office/drawing/2014/main" id="{79A49323-3704-7849-89E5-774ED6647856}"/>
              </a:ext>
            </a:extLst>
          </p:cNvPr>
          <p:cNvSpPr/>
          <p:nvPr/>
        </p:nvSpPr>
        <p:spPr>
          <a:xfrm>
            <a:off x="686195" y="697634"/>
            <a:ext cx="10852432" cy="365713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z="1620"/>
          </a:p>
        </p:txBody>
      </p:sp>
      <p:sp>
        <p:nvSpPr>
          <p:cNvPr id="6" name="Text 126">
            <a:extLst>
              <a:ext uri="{FF2B5EF4-FFF2-40B4-BE49-F238E27FC236}">
                <a16:creationId xmlns:a16="http://schemas.microsoft.com/office/drawing/2014/main" id="{93CFC7DA-1334-BDE3-62FB-264262A7994F}"/>
              </a:ext>
            </a:extLst>
          </p:cNvPr>
          <p:cNvSpPr/>
          <p:nvPr/>
        </p:nvSpPr>
        <p:spPr>
          <a:xfrm>
            <a:off x="686194" y="495574"/>
            <a:ext cx="8639872" cy="45714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44"/>
              </a:lnSpc>
            </a:pPr>
            <a:r>
              <a:rPr lang="en-US" sz="2000">
                <a:solidFill>
                  <a:srgbClr val="242424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Monthly Overview</a:t>
            </a:r>
            <a:endParaRPr lang="en-US" sz="2000"/>
          </a:p>
        </p:txBody>
      </p:sp>
      <p:sp>
        <p:nvSpPr>
          <p:cNvPr id="7" name="Text 52">
            <a:extLst>
              <a:ext uri="{FF2B5EF4-FFF2-40B4-BE49-F238E27FC236}">
                <a16:creationId xmlns:a16="http://schemas.microsoft.com/office/drawing/2014/main" id="{A81CF8E3-0752-ABE6-88F6-6E9DCCB62A60}"/>
              </a:ext>
            </a:extLst>
          </p:cNvPr>
          <p:cNvSpPr/>
          <p:nvPr/>
        </p:nvSpPr>
        <p:spPr>
          <a:xfrm>
            <a:off x="663320" y="6469053"/>
            <a:ext cx="3888430" cy="2285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14"/>
              </a:lnSpc>
            </a:pPr>
            <a:r>
              <a:rPr lang="en-US" sz="1000">
                <a:solidFill>
                  <a:srgbClr val="616161">
                    <a:alpha val="100000"/>
                  </a:srgb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Exported from Viva Goals on March 3, 2024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.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Open in Viva Goals</a:t>
            </a:r>
            <a:endParaRPr lang="en-US" sz="1000" u="sn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C12BA7-8B8F-A0F0-D233-674EAFD19E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3167" y="223408"/>
            <a:ext cx="203200" cy="2032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4B74EF-5D43-C816-2976-B1653E735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01068"/>
              </p:ext>
            </p:extLst>
          </p:nvPr>
        </p:nvGraphicFramePr>
        <p:xfrm>
          <a:off x="663320" y="1055367"/>
          <a:ext cx="10729953" cy="5187778"/>
        </p:xfrm>
        <a:graphic>
          <a:graphicData uri="http://schemas.openxmlformats.org/drawingml/2006/table">
            <a:tbl>
              <a:tblPr firstRow="1" bandRow="1">
                <a:effectLst>
                  <a:outerShdw blurRad="38100" sx="101000" sy="101000" algn="ctr" rotWithShape="0">
                    <a:prstClr val="black">
                      <a:alpha val="3000"/>
                    </a:prstClr>
                  </a:outerShdw>
                </a:effectLst>
                <a:tableStyleId>{5C22544A-7EE6-4342-B048-85BDC9FD1C3A}</a:tableStyleId>
              </a:tblPr>
              <a:tblGrid>
                <a:gridCol w="7646290">
                  <a:extLst>
                    <a:ext uri="{9D8B030D-6E8A-4147-A177-3AD203B41FA5}">
                      <a16:colId xmlns:a16="http://schemas.microsoft.com/office/drawing/2014/main" val="383503581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22552574"/>
                    </a:ext>
                  </a:extLst>
                </a:gridCol>
                <a:gridCol w="1254863">
                  <a:extLst>
                    <a:ext uri="{9D8B030D-6E8A-4147-A177-3AD203B41FA5}">
                      <a16:colId xmlns:a16="http://schemas.microsoft.com/office/drawing/2014/main" val="3617387509"/>
                    </a:ext>
                  </a:extLst>
                </a:gridCol>
              </a:tblGrid>
              <a:tr h="475571"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Goals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Owner</a:t>
                      </a:r>
                    </a:p>
                  </a:txBody>
                  <a:tcPr marL="82296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Target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191634"/>
                  </a:ext>
                </a:extLst>
              </a:tr>
              <a:tr h="781011">
                <a:tc>
                  <a:txBody>
                    <a:bodyPr/>
                    <a:lstStyle/>
                    <a:p>
                      <a:r>
                        <a:rPr lang="en-US" sz="1300" b="1" i="0" u="none" strike="noStrike" kern="120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Super Charge Growth</a:t>
                      </a:r>
                      <a:r>
                        <a:rPr lang="en-US" sz="1300" b="1" i="0" kern="120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​</a:t>
                      </a:r>
                      <a:endParaRPr lang="en-US" sz="1300" b="1" i="0">
                        <a:solidFill>
                          <a:schemeClr val="tx1"/>
                        </a:solidFill>
                        <a:effectLst/>
                        <a:latin typeface="Segoe UI Semibold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50F1F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16212"/>
                  </a:ext>
                </a:extLst>
              </a:tr>
              <a:tr h="74857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4">
                            <a:extLs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</a:buBlip>
                        <a:tabLst/>
                        <a:defRPr/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Increase Operational Efficiency</a:t>
                      </a:r>
                      <a:endParaRPr lang="en-US" sz="1200" b="0" i="0">
                        <a:latin typeface="Segoe UI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AA300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631283"/>
                  </a:ext>
                </a:extLst>
              </a:tr>
              <a:tr h="766152"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4">
                            <a:extLs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</a:buBlip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On the third day of Christmas my true love gave to me, three French hens, two turtle doves, and a partridge in a pear tree. On the third day of Christmas my true love gave to me, three French hens, two turtle doves, and a partridge in a pear tree.</a:t>
                      </a: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63789"/>
                  </a:ext>
                </a:extLst>
              </a:tr>
              <a:tr h="747144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4">
                            <a:extLs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</a:buBlip>
                      </a:pPr>
                      <a:r>
                        <a:rPr lang="en-US" sz="1200" b="0" i="0" dirty="0">
                          <a:latin typeface="Segoe UI"/>
                          <a:cs typeface="Segoe UI"/>
                        </a:rPr>
                        <a:t>Double Market Share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20123"/>
                  </a:ext>
                </a:extLst>
              </a:tr>
              <a:tr h="777502">
                <a:tc>
                  <a:txBody>
                    <a:bodyPr/>
                    <a:lstStyle/>
                    <a:p>
                      <a:r>
                        <a:rPr lang="en-US" sz="1300" b="1" i="0">
                          <a:effectLst/>
                          <a:latin typeface="Segoe UI Semibold"/>
                          <a:cs typeface="Segoe UI Semibold"/>
                        </a:rPr>
                        <a:t>Increase Operational Efficiency</a:t>
                      </a:r>
                      <a:endParaRPr lang="en-US" sz="1300" b="1" i="0">
                        <a:solidFill>
                          <a:schemeClr val="tx1"/>
                        </a:solidFill>
                        <a:latin typeface="Segoe UI Semibold"/>
                        <a:cs typeface="Segoe UI Semibold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50F1F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565737"/>
                  </a:ext>
                </a:extLst>
              </a:tr>
              <a:tr h="891827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4">
                            <a:extLs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</a:buBlip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On the third day of Christmas my true love gave to me, three French hens, two turtle doves, and a partridge in a pear tree.</a:t>
                      </a:r>
                      <a:endParaRPr lang="en-US" sz="1200" b="0" i="0">
                        <a:latin typeface="Segoe UI"/>
                        <a:cs typeface="Segoe UI"/>
                      </a:endParaRP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747"/>
                  </a:ext>
                </a:extLst>
              </a:tr>
            </a:tbl>
          </a:graphicData>
        </a:graphic>
      </p:graphicFrame>
      <p:sp>
        <p:nvSpPr>
          <p:cNvPr id="10" name="Text 46">
            <a:extLst>
              <a:ext uri="{FF2B5EF4-FFF2-40B4-BE49-F238E27FC236}">
                <a16:creationId xmlns:a16="http://schemas.microsoft.com/office/drawing/2014/main" id="{55972656-B818-B1DD-4415-6E95B0D8F09A}"/>
              </a:ext>
            </a:extLst>
          </p:cNvPr>
          <p:cNvSpPr/>
          <p:nvPr/>
        </p:nvSpPr>
        <p:spPr>
          <a:xfrm>
            <a:off x="8355350" y="2553866"/>
            <a:ext cx="1280895" cy="2285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132505"/>
              </a:lnSpc>
            </a:pPr>
            <a:r>
              <a:rPr lang="en-US" sz="1080">
                <a:solidFill>
                  <a:srgbClr val="424242">
                    <a:alpha val="100000"/>
                  </a:srgb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Will, Kayo, Lawrence</a:t>
            </a:r>
            <a:endParaRPr lang="en-US" sz="1080"/>
          </a:p>
        </p:txBody>
      </p:sp>
      <p:sp>
        <p:nvSpPr>
          <p:cNvPr id="11" name="Text 46">
            <a:extLst>
              <a:ext uri="{FF2B5EF4-FFF2-40B4-BE49-F238E27FC236}">
                <a16:creationId xmlns:a16="http://schemas.microsoft.com/office/drawing/2014/main" id="{071EE7F8-2AE4-842D-F2C4-3ED832EE2ABE}"/>
              </a:ext>
            </a:extLst>
          </p:cNvPr>
          <p:cNvSpPr/>
          <p:nvPr/>
        </p:nvSpPr>
        <p:spPr>
          <a:xfrm>
            <a:off x="8380023" y="3310389"/>
            <a:ext cx="1280895" cy="2285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132505"/>
              </a:lnSpc>
            </a:pPr>
            <a:r>
              <a:rPr lang="en-US" sz="1080">
                <a:solidFill>
                  <a:srgbClr val="424242">
                    <a:alpha val="100000"/>
                  </a:srgb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Will, Kayo, Lawrence</a:t>
            </a:r>
            <a:endParaRPr lang="en-US" sz="1080"/>
          </a:p>
        </p:txBody>
      </p:sp>
      <p:sp>
        <p:nvSpPr>
          <p:cNvPr id="12" name="Text 46">
            <a:extLst>
              <a:ext uri="{FF2B5EF4-FFF2-40B4-BE49-F238E27FC236}">
                <a16:creationId xmlns:a16="http://schemas.microsoft.com/office/drawing/2014/main" id="{7010F11F-5CFE-C13E-372F-ED251C1B3BCE}"/>
              </a:ext>
            </a:extLst>
          </p:cNvPr>
          <p:cNvSpPr/>
          <p:nvPr/>
        </p:nvSpPr>
        <p:spPr>
          <a:xfrm>
            <a:off x="8353878" y="4031547"/>
            <a:ext cx="1280895" cy="2285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132505"/>
              </a:lnSpc>
            </a:pPr>
            <a:r>
              <a:rPr lang="en-US" sz="1080">
                <a:solidFill>
                  <a:srgbClr val="424242">
                    <a:alpha val="100000"/>
                  </a:srgb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Will, Kayo, Lawrence</a:t>
            </a:r>
            <a:endParaRPr lang="en-US" sz="1080"/>
          </a:p>
        </p:txBody>
      </p:sp>
      <p:sp>
        <p:nvSpPr>
          <p:cNvPr id="13" name="Text 46">
            <a:extLst>
              <a:ext uri="{FF2B5EF4-FFF2-40B4-BE49-F238E27FC236}">
                <a16:creationId xmlns:a16="http://schemas.microsoft.com/office/drawing/2014/main" id="{AC854CCD-B672-BC6B-9990-E57A66BE4135}"/>
              </a:ext>
            </a:extLst>
          </p:cNvPr>
          <p:cNvSpPr/>
          <p:nvPr/>
        </p:nvSpPr>
        <p:spPr>
          <a:xfrm>
            <a:off x="8355349" y="5654066"/>
            <a:ext cx="1280895" cy="2285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132505"/>
              </a:lnSpc>
            </a:pPr>
            <a:r>
              <a:rPr lang="en-US" sz="1080">
                <a:solidFill>
                  <a:srgbClr val="424242">
                    <a:alpha val="100000"/>
                  </a:srgb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Will, Kayo, Lawrence</a:t>
            </a:r>
            <a:endParaRPr lang="en-US" sz="108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FC0D7C-20CA-ECB5-F7FD-2F8EB2546CDC}"/>
              </a:ext>
            </a:extLst>
          </p:cNvPr>
          <p:cNvGrpSpPr/>
          <p:nvPr/>
        </p:nvGrpSpPr>
        <p:grpSpPr>
          <a:xfrm>
            <a:off x="10344259" y="1783073"/>
            <a:ext cx="731939" cy="228571"/>
            <a:chOff x="10453015" y="2651915"/>
            <a:chExt cx="731939" cy="228571"/>
          </a:xfrm>
        </p:grpSpPr>
        <p:pic>
          <p:nvPicPr>
            <p:cNvPr id="15" name="Image 24" descr=" ">
              <a:extLst>
                <a:ext uri="{FF2B5EF4-FFF2-40B4-BE49-F238E27FC236}">
                  <a16:creationId xmlns:a16="http://schemas.microsoft.com/office/drawing/2014/main" id="{FBD43D53-88D2-1229-D616-0E4A0A47F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16" name="Text 48">
              <a:extLst>
                <a:ext uri="{FF2B5EF4-FFF2-40B4-BE49-F238E27FC236}">
                  <a16:creationId xmlns:a16="http://schemas.microsoft.com/office/drawing/2014/main" id="{5DBDD316-B408-BF96-45AA-39E230D26B47}"/>
                </a:ext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50" b="1">
                  <a:solidFill>
                    <a:srgbClr val="424242">
                      <a:alpha val="100000"/>
                    </a:srgbClr>
                  </a:solidFill>
                  <a:latin typeface="Segoe UI Semibold" panose="020B0502040204020203" pitchFamily="34" charset="0"/>
                  <a:ea typeface="Segoe UI Regular" pitchFamily="34" charset="-122"/>
                  <a:cs typeface="Segoe UI Semibold" panose="020B0502040204020203" pitchFamily="34" charset="0"/>
                </a:rPr>
                <a:t>254.92K </a:t>
              </a:r>
              <a:endParaRPr lang="en-US" sz="1050" b="1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E55359-869F-8B61-793A-543539D9D8C6}"/>
              </a:ext>
            </a:extLst>
          </p:cNvPr>
          <p:cNvGrpSpPr/>
          <p:nvPr/>
        </p:nvGrpSpPr>
        <p:grpSpPr>
          <a:xfrm>
            <a:off x="10344259" y="2537221"/>
            <a:ext cx="731939" cy="228571"/>
            <a:chOff x="10453015" y="2651915"/>
            <a:chExt cx="731939" cy="228571"/>
          </a:xfrm>
        </p:grpSpPr>
        <p:pic>
          <p:nvPicPr>
            <p:cNvPr id="18" name="Image 24" descr=" ">
              <a:extLst>
                <a:ext uri="{FF2B5EF4-FFF2-40B4-BE49-F238E27FC236}">
                  <a16:creationId xmlns:a16="http://schemas.microsoft.com/office/drawing/2014/main" id="{8A240DBE-E256-336F-46B0-3E9E272B7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19" name="Text 48">
              <a:extLst>
                <a:ext uri="{FF2B5EF4-FFF2-40B4-BE49-F238E27FC236}">
                  <a16:creationId xmlns:a16="http://schemas.microsoft.com/office/drawing/2014/main" id="{389F9B76-9DC9-2111-B828-CFE0586CEE47}"/>
                </a:ext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b="1">
                  <a:solidFill>
                    <a:srgbClr val="424242">
                      <a:alpha val="100000"/>
                    </a:srgbClr>
                  </a:solidFill>
                  <a:latin typeface="Segoe UI Semibold" panose="020B0502040204020203" pitchFamily="34" charset="0"/>
                  <a:ea typeface="Segoe UI Regular" pitchFamily="34" charset="-122"/>
                  <a:cs typeface="Segoe UI Semibold" panose="020B0502040204020203" pitchFamily="34" charset="0"/>
                </a:rPr>
                <a:t>254.92K </a:t>
              </a:r>
              <a:endParaRPr lang="en-US" sz="1080" b="1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987891-0D8A-39FC-775F-9EC24BEBA006}"/>
              </a:ext>
            </a:extLst>
          </p:cNvPr>
          <p:cNvGrpSpPr/>
          <p:nvPr/>
        </p:nvGrpSpPr>
        <p:grpSpPr>
          <a:xfrm>
            <a:off x="10344259" y="3283601"/>
            <a:ext cx="731939" cy="228571"/>
            <a:chOff x="10453015" y="2651915"/>
            <a:chExt cx="731939" cy="228571"/>
          </a:xfrm>
        </p:grpSpPr>
        <p:pic>
          <p:nvPicPr>
            <p:cNvPr id="21" name="Image 24" descr=" ">
              <a:extLst>
                <a:ext uri="{FF2B5EF4-FFF2-40B4-BE49-F238E27FC236}">
                  <a16:creationId xmlns:a16="http://schemas.microsoft.com/office/drawing/2014/main" id="{FC52E511-F997-4B84-3F36-F431F761C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22" name="Text 48">
              <a:extLst>
                <a:ext uri="{FF2B5EF4-FFF2-40B4-BE49-F238E27FC236}">
                  <a16:creationId xmlns:a16="http://schemas.microsoft.com/office/drawing/2014/main" id="{E74AE8BB-1E5A-E855-A26A-5E5CEF058C2C}"/>
                </a:ext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b="1">
                  <a:solidFill>
                    <a:srgbClr val="424242">
                      <a:alpha val="100000"/>
                    </a:srgbClr>
                  </a:solidFill>
                  <a:latin typeface="Segoe UI Semibold" panose="020B0502040204020203" pitchFamily="34" charset="0"/>
                  <a:ea typeface="Segoe UI Regular" pitchFamily="34" charset="-122"/>
                  <a:cs typeface="Segoe UI Semibold" panose="020B0502040204020203" pitchFamily="34" charset="0"/>
                </a:rPr>
                <a:t>254.92K </a:t>
              </a:r>
              <a:endParaRPr lang="en-US" sz="1080" b="1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DA84A7-3D6B-D8F0-9374-4D690A6656AD}"/>
              </a:ext>
            </a:extLst>
          </p:cNvPr>
          <p:cNvGrpSpPr/>
          <p:nvPr/>
        </p:nvGrpSpPr>
        <p:grpSpPr>
          <a:xfrm>
            <a:off x="10344259" y="4009400"/>
            <a:ext cx="731939" cy="228571"/>
            <a:chOff x="10453015" y="2651915"/>
            <a:chExt cx="731939" cy="228571"/>
          </a:xfrm>
        </p:grpSpPr>
        <p:pic>
          <p:nvPicPr>
            <p:cNvPr id="24" name="Image 24" descr=" ">
              <a:extLst>
                <a:ext uri="{FF2B5EF4-FFF2-40B4-BE49-F238E27FC236}">
                  <a16:creationId xmlns:a16="http://schemas.microsoft.com/office/drawing/2014/main" id="{30EC9A71-FEFA-1EA2-6705-598B5BEEA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25" name="Text 48">
              <a:extLst>
                <a:ext uri="{FF2B5EF4-FFF2-40B4-BE49-F238E27FC236}">
                  <a16:creationId xmlns:a16="http://schemas.microsoft.com/office/drawing/2014/main" id="{E27F3243-7005-457C-3438-5515CF5049E5}"/>
                </a:ext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b="1">
                  <a:solidFill>
                    <a:srgbClr val="424242">
                      <a:alpha val="100000"/>
                    </a:srgbClr>
                  </a:solidFill>
                  <a:latin typeface="Segoe UI Semibold" panose="020B0502040204020203" pitchFamily="34" charset="0"/>
                  <a:ea typeface="Segoe UI Regular" pitchFamily="34" charset="-122"/>
                  <a:cs typeface="Segoe UI Semibold" panose="020B0502040204020203" pitchFamily="34" charset="0"/>
                </a:rPr>
                <a:t>254.92K </a:t>
              </a:r>
              <a:endParaRPr lang="en-US" sz="1080" b="1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CAB9C8-2F17-B974-F712-F855E3BE886C}"/>
              </a:ext>
            </a:extLst>
          </p:cNvPr>
          <p:cNvGrpSpPr/>
          <p:nvPr/>
        </p:nvGrpSpPr>
        <p:grpSpPr>
          <a:xfrm>
            <a:off x="10344259" y="5642630"/>
            <a:ext cx="731939" cy="228571"/>
            <a:chOff x="10453015" y="2651915"/>
            <a:chExt cx="731939" cy="228571"/>
          </a:xfrm>
        </p:grpSpPr>
        <p:pic>
          <p:nvPicPr>
            <p:cNvPr id="27" name="Image 24" descr=" ">
              <a:extLst>
                <a:ext uri="{FF2B5EF4-FFF2-40B4-BE49-F238E27FC236}">
                  <a16:creationId xmlns:a16="http://schemas.microsoft.com/office/drawing/2014/main" id="{76886C98-B980-96AD-7C95-7C02A0BA7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28" name="Text 48">
              <a:extLst>
                <a:ext uri="{FF2B5EF4-FFF2-40B4-BE49-F238E27FC236}">
                  <a16:creationId xmlns:a16="http://schemas.microsoft.com/office/drawing/2014/main" id="{EE3F3508-60F5-C86D-3AEE-5EE7F82B2A7B}"/>
                </a:ext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b="1">
                  <a:solidFill>
                    <a:srgbClr val="424242">
                      <a:alpha val="100000"/>
                    </a:srgbClr>
                  </a:solidFill>
                  <a:latin typeface="Segoe UI Semibold" panose="020B0502040204020203" pitchFamily="34" charset="0"/>
                  <a:ea typeface="Segoe UI Regular" pitchFamily="34" charset="-122"/>
                  <a:cs typeface="Segoe UI Semibold" panose="020B0502040204020203" pitchFamily="34" charset="0"/>
                </a:rPr>
                <a:t>254.92K </a:t>
              </a:r>
              <a:endParaRPr lang="en-US" sz="1080" b="1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BF25A5-D2AB-2BDF-FB2C-69514102F186}"/>
              </a:ext>
            </a:extLst>
          </p:cNvPr>
          <p:cNvGrpSpPr/>
          <p:nvPr/>
        </p:nvGrpSpPr>
        <p:grpSpPr>
          <a:xfrm>
            <a:off x="10394902" y="4797850"/>
            <a:ext cx="731939" cy="228571"/>
            <a:chOff x="10453015" y="2651915"/>
            <a:chExt cx="731939" cy="228571"/>
          </a:xfrm>
        </p:grpSpPr>
        <p:pic>
          <p:nvPicPr>
            <p:cNvPr id="30" name="Image 24" descr=" ">
              <a:extLst>
                <a:ext uri="{FF2B5EF4-FFF2-40B4-BE49-F238E27FC236}">
                  <a16:creationId xmlns:a16="http://schemas.microsoft.com/office/drawing/2014/main" id="{C6F4F0E2-AAA4-D0A1-0A58-AE68B37DC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31" name="Text 48">
              <a:extLst>
                <a:ext uri="{FF2B5EF4-FFF2-40B4-BE49-F238E27FC236}">
                  <a16:creationId xmlns:a16="http://schemas.microsoft.com/office/drawing/2014/main" id="{CBE381C6-AAAB-E70B-8CD0-2FC297C9D0E8}"/>
                </a:ext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b="1">
                  <a:solidFill>
                    <a:srgbClr val="424242">
                      <a:alpha val="100000"/>
                    </a:srgbClr>
                  </a:solidFill>
                  <a:latin typeface="Segoe UI Semibold" panose="020B0502040204020203" pitchFamily="34" charset="0"/>
                  <a:ea typeface="Segoe UI Regular" pitchFamily="34" charset="-122"/>
                  <a:cs typeface="Segoe UI Semibold" panose="020B0502040204020203" pitchFamily="34" charset="0"/>
                </a:rPr>
                <a:t>254.92K </a:t>
              </a:r>
              <a:endParaRPr lang="en-US" sz="1080" b="1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</p:grpSp>
      <p:sp>
        <p:nvSpPr>
          <p:cNvPr id="32" name="Text 46">
            <a:extLst>
              <a:ext uri="{FF2B5EF4-FFF2-40B4-BE49-F238E27FC236}">
                <a16:creationId xmlns:a16="http://schemas.microsoft.com/office/drawing/2014/main" id="{22EDD6C5-8CCA-33F3-5572-74AF9BB5B674}"/>
              </a:ext>
            </a:extLst>
          </p:cNvPr>
          <p:cNvSpPr/>
          <p:nvPr/>
        </p:nvSpPr>
        <p:spPr>
          <a:xfrm>
            <a:off x="8355707" y="1773625"/>
            <a:ext cx="1280895" cy="2285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132505"/>
              </a:lnSpc>
            </a:pPr>
            <a:r>
              <a:rPr lang="en-US" sz="1080">
                <a:solidFill>
                  <a:srgbClr val="424242">
                    <a:alpha val="100000"/>
                  </a:srgb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Will, Kayo, Lawrence</a:t>
            </a:r>
            <a:endParaRPr lang="en-US" sz="1080"/>
          </a:p>
        </p:txBody>
      </p:sp>
      <p:sp>
        <p:nvSpPr>
          <p:cNvPr id="33" name="Text 46">
            <a:extLst>
              <a:ext uri="{FF2B5EF4-FFF2-40B4-BE49-F238E27FC236}">
                <a16:creationId xmlns:a16="http://schemas.microsoft.com/office/drawing/2014/main" id="{7C80EB8C-25AC-DA07-511F-BF291184ADE1}"/>
              </a:ext>
            </a:extLst>
          </p:cNvPr>
          <p:cNvSpPr/>
          <p:nvPr/>
        </p:nvSpPr>
        <p:spPr>
          <a:xfrm>
            <a:off x="8353878" y="4845394"/>
            <a:ext cx="1280895" cy="2285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132505"/>
              </a:lnSpc>
            </a:pPr>
            <a:r>
              <a:rPr lang="en-US" sz="1080">
                <a:solidFill>
                  <a:srgbClr val="424242">
                    <a:alpha val="100000"/>
                  </a:srgb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Will, Kayo, Lawrence</a:t>
            </a:r>
            <a:endParaRPr lang="en-US" sz="1080"/>
          </a:p>
        </p:txBody>
      </p:sp>
    </p:spTree>
    <p:extLst>
      <p:ext uri="{BB962C8B-B14F-4D97-AF65-F5344CB8AC3E}">
        <p14:creationId xmlns:p14="http://schemas.microsoft.com/office/powerpoint/2010/main" val="105653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154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Segoe UI Regular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Pankaj Kumar</dc:creator>
  <cp:lastModifiedBy>Pankaj Kumar</cp:lastModifiedBy>
  <cp:revision>1</cp:revision>
  <dcterms:created xsi:type="dcterms:W3CDTF">2024-05-02T11:39:38Z</dcterms:created>
  <dcterms:modified xsi:type="dcterms:W3CDTF">2024-05-02T12:43:23Z</dcterms:modified>
</cp:coreProperties>
</file>