
<file path=[Content_Types].xml><?xml version="1.0" encoding="utf-8"?>
<Types xmlns="http://schemas.openxmlformats.org/package/2006/content-types">
  <Default Extension="jpeg" ContentType="image/jpeg"/>
  <Default Extension="xml" ContentType="application/vnd.openxmlformats-officedocument.presentationml.presentation.main+xml"/>
  <Default Extension="png" ContentType="image/png"/>
  <Default Extension="svg" ContentType="image/svg+xml"/>
  <Default Extension="psmdcp" ContentType="application/vnd.openxmlformats-package.core-properties+xml"/>
  <Default Extension="rels" ContentType="application/vnd.openxmlformats-package.relationships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theme/theme1.xml" ContentType="application/vnd.openxmlformats-officedocument.theme+xml"/>
  <Override PartName="/ppt/slideMasters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udata/data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35f90acef8c94852" /><Relationship Type="http://schemas.microsoft.com/office/2020/02/relationships/classificationlabels" Target="/udata/dataxml" Id="rId5" /><Relationship Type="http://schemas.openxmlformats.org/officeDocument/2006/relationships/extended-properties" Target="/docProps/app.xml" Id="rId4" /><Relationship Type="http://schemas.openxmlformats.org/package/2006/relationships/metadata/core-properties" Target="/package/services/metadata/core-properties/43ad7c16640d4de2bd9eea48b7b2e07b.psmdcp" Id="Rb92f64aeb8a64a2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0"/>
    <p:sldId id="257" r:id="rId21"/>
    <p:sldId id="258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4" /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2.xml" Id="rId7" /><Relationship Type="http://schemas.openxmlformats.org/officeDocument/2006/relationships/tableStyles" Target="/ppt/tableStyles.xml" Id="rId8" /><Relationship Type="http://schemas.openxmlformats.org/officeDocument/2006/relationships/slide" Target="/ppt/slides/slide1.xml" Id="rId20" /><Relationship Type="http://schemas.openxmlformats.org/officeDocument/2006/relationships/slide" Target="/ppt/slides/slide2.xml" Id="rId21" /><Relationship Type="http://schemas.openxmlformats.org/officeDocument/2006/relationships/slide" Target="/ppt/slides/slide3.xml" Id="rId22" /><Relationship Type="http://schemas.openxmlformats.org/officeDocument/2006/relationships/slide" Target="/ppt/slides/slide4.xml" Id="rId23" /><Relationship Type="http://schemas.openxmlformats.org/officeDocument/2006/relationships/viewProps" Target="/ppt/viewProps.xml" Id="rId6" /><Relationship Type="http://schemas.openxmlformats.org/officeDocument/2006/relationships/presProps" Target="/ppt/presProps.xml" Id="rId5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1.xml" Id="rId1" /></Relationships>
</file>

<file path=ppt/notesMasters/notesMaster1.xml><?xml version="1.0" encoding="utf-8"?>
<p:notes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44BD1-00CF-4A58-8AC8-7E34A8FF168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E4AD6-E395-487C-BCB9-5F2C75A2E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4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1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notesMaster" Target="/ppt/notesMasters/notesMaster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2" /><Relationship Type="http://schemas.openxmlformats.org/officeDocument/2006/relationships/notesMaster" Target="/ppt/notesMasters/notesMaster1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2" /><Relationship Type="http://schemas.openxmlformats.org/officeDocument/2006/relationships/notesMaster" Target="/ppt/notesMasters/notesMaster1.xml" Id="rId1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9604"/>
      </p:ext>
    </p:extLst>
  </p:cSld>
  <p:clrMapOvr>
    <a:masterClrMapping/>
  </p:clrMapOvr>
</p:notes>
</file>

<file path=ppt/notesSlides/notesSlide2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9604"/>
      </p:ext>
    </p:extLst>
  </p:cSld>
  <p:clrMapOvr>
    <a:masterClrMapping/>
  </p:clrMapOvr>
</p:notes>
</file>

<file path=ppt/notesSlides/notesSlide3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9604"/>
      </p:ext>
    </p:extLst>
  </p:cSld>
  <p:clrMapOvr>
    <a:masterClrMapping/>
  </p:clrMapOvr>
</p:notes>
</file>

<file path=ppt/notesSlides/notesSlide4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79604"/>
      </p:ext>
    </p:extLst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912108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69401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46292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14174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90653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9822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2436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56704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1011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40126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3603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62199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2" /><Relationship Type="http://schemas.openxmlformats.org/officeDocument/2006/relationships/slideLayout" Target="/ppt/slideLayouts/slideLayout2.xml" Id="rId8" /><Relationship Type="http://schemas.openxmlformats.org/officeDocument/2006/relationships/theme" Target="/ppt/slideMasters/theme/theme2.xml" Id="rId13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7" /><Relationship Type="http://schemas.openxmlformats.org/officeDocument/2006/relationships/slideLayout" Target="/ppt/slideLayouts/slideLayout5.xml" Id="rId2" /><Relationship Type="http://schemas.openxmlformats.org/officeDocument/2006/relationships/slideLayout" Target="/ppt/slideLayouts/slideLayout6.xml" Id="rId1" /><Relationship Type="http://schemas.openxmlformats.org/officeDocument/2006/relationships/slideLayout" Target="/ppt/slideLayouts/slideLayout7.xml" Id="rId6" /><Relationship Type="http://schemas.openxmlformats.org/officeDocument/2006/relationships/slideLayout" Target="/ppt/slideLayouts/slideLayout8.xml" Id="rId11" /><Relationship Type="http://schemas.openxmlformats.org/officeDocument/2006/relationships/slideLayout" Target="/ppt/slideLayouts/slideLayout9.xml" Id="rId5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4" /><Relationship Type="http://schemas.openxmlformats.org/officeDocument/2006/relationships/slideLayout" Target="/ppt/slideLayouts/slideLayout12.xml" Id="rId9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F329D-DBF6-4E15-9822-D0979B6928D0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6023F-2333-4A80-AFF1-A7F70B52B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0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2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Id8" /><Relationship Type="http://schemas.openxmlformats.org/officeDocument/2006/relationships/image" Target="/ppt/media/image2.png" Id="rId3" /><Relationship Type="http://schemas.openxmlformats.org/officeDocument/2006/relationships/image" Target="/ppt/media/image3.png" Id="rId7" /><Relationship Type="http://schemas.openxmlformats.org/officeDocument/2006/relationships/image" Target="/ppt/media/image.svg" Id="rId12" /><Relationship Type="http://schemas.openxmlformats.org/officeDocument/2006/relationships/image" Target="/ppt/media/image2.svg" Id="rId6" /><Relationship Type="http://schemas.openxmlformats.org/officeDocument/2006/relationships/image" Target="/ppt/media/image4.png" Id="rId11" /><Relationship Type="http://schemas.openxmlformats.org/officeDocument/2006/relationships/image" Target="/ppt/media/image5.png" Id="rId5" /><Relationship Type="http://schemas.openxmlformats.org/officeDocument/2006/relationships/image" Target="/ppt/media/image6.png" Id="rId10" /><Relationship Type="http://schemas.openxmlformats.org/officeDocument/2006/relationships/image" Target="/ppt/media/image7.png" Id="rId4" /><Relationship Type="http://schemas.openxmlformats.org/officeDocument/2006/relationships/image" Target="/ppt/media/image3.svg" Id="rId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Id2" /><Relationship Type="http://schemas.openxmlformats.org/officeDocument/2006/relationships/slideLayout" Target="/ppt/slideLayouts/slideLayout1.xml" Id="rId1" /><Relationship Type="http://schemas.openxmlformats.org/officeDocument/2006/relationships/image" Target="/ppt/media/image8.png" Id="rId8" /><Relationship Type="http://schemas.openxmlformats.org/officeDocument/2006/relationships/image" Target="/ppt/media/image9.png" Id="rId3" /><Relationship Type="http://schemas.openxmlformats.org/officeDocument/2006/relationships/image" Target="/ppt/media/image10.png" Id="rId7" /><Relationship Type="http://schemas.openxmlformats.org/officeDocument/2006/relationships/image" Target="/ppt/media/image4.svg" Id="rId12" /><Relationship Type="http://schemas.openxmlformats.org/officeDocument/2006/relationships/image" Target="/ppt/media/image5.svg" Id="rId6" /><Relationship Type="http://schemas.openxmlformats.org/officeDocument/2006/relationships/image" Target="/ppt/media/image11.png" Id="rId11" /><Relationship Type="http://schemas.openxmlformats.org/officeDocument/2006/relationships/image" Target="/ppt/media/image12.png" Id="rId5" /><Relationship Type="http://schemas.openxmlformats.org/officeDocument/2006/relationships/image" Target="/ppt/media/image13.png" Id="rId10" /><Relationship Type="http://schemas.openxmlformats.org/officeDocument/2006/relationships/image" Target="/ppt/media/image14.png" Id="rId4" /><Relationship Type="http://schemas.openxmlformats.org/officeDocument/2006/relationships/image" Target="/ppt/media/image6.svg" Id="rId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Id2" /><Relationship Type="http://schemas.openxmlformats.org/officeDocument/2006/relationships/slideLayout" Target="/ppt/slideLayouts/slideLayout1.xml" Id="rId1" /><Relationship Type="http://schemas.openxmlformats.org/officeDocument/2006/relationships/image" Target="/ppt/media/image15.png" Id="rId8" /><Relationship Type="http://schemas.openxmlformats.org/officeDocument/2006/relationships/image" Target="/ppt/media/image16.png" Id="rId3" /><Relationship Type="http://schemas.openxmlformats.org/officeDocument/2006/relationships/image" Target="/ppt/media/image17.png" Id="rId7" /><Relationship Type="http://schemas.openxmlformats.org/officeDocument/2006/relationships/image" Target="/ppt/media/image7.svg" Id="rId12" /><Relationship Type="http://schemas.openxmlformats.org/officeDocument/2006/relationships/image" Target="/ppt/media/image8.svg" Id="rId6" /><Relationship Type="http://schemas.openxmlformats.org/officeDocument/2006/relationships/image" Target="/ppt/media/image18.png" Id="rId11" /><Relationship Type="http://schemas.openxmlformats.org/officeDocument/2006/relationships/image" Target="/ppt/media/image19.png" Id="rId5" /><Relationship Type="http://schemas.openxmlformats.org/officeDocument/2006/relationships/image" Target="/ppt/media/image20.png" Id="rId10" /><Relationship Type="http://schemas.openxmlformats.org/officeDocument/2006/relationships/image" Target="/ppt/media/image21.png" Id="rId4" /><Relationship Type="http://schemas.openxmlformats.org/officeDocument/2006/relationships/image" Target="/ppt/media/image9.svg" Id="rId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Id2" /><Relationship Type="http://schemas.openxmlformats.org/officeDocument/2006/relationships/slideLayout" Target="/ppt/slideLayouts/slideLayout1.xml" Id="rId1" /><Relationship Type="http://schemas.openxmlformats.org/officeDocument/2006/relationships/image" Target="/ppt/media/image22.png" Id="rId8" /><Relationship Type="http://schemas.openxmlformats.org/officeDocument/2006/relationships/image" Target="/ppt/media/image23.png" Id="rId3" /><Relationship Type="http://schemas.openxmlformats.org/officeDocument/2006/relationships/image" Target="/ppt/media/image24.png" Id="rId7" /><Relationship Type="http://schemas.openxmlformats.org/officeDocument/2006/relationships/image" Target="/ppt/media/image10.svg" Id="rId12" /><Relationship Type="http://schemas.openxmlformats.org/officeDocument/2006/relationships/image" Target="/ppt/media/image11.svg" Id="rId6" /><Relationship Type="http://schemas.openxmlformats.org/officeDocument/2006/relationships/image" Target="/ppt/media/image25.png" Id="rId11" /><Relationship Type="http://schemas.openxmlformats.org/officeDocument/2006/relationships/image" Target="/ppt/media/image26.png" Id="rId5" /><Relationship Type="http://schemas.openxmlformats.org/officeDocument/2006/relationships/image" Target="/ppt/media/image27.png" Id="rId10" /><Relationship Type="http://schemas.openxmlformats.org/officeDocument/2006/relationships/image" Target="/ppt/media/image28.png" Id="rId4" /><Relationship Type="http://schemas.openxmlformats.org/officeDocument/2006/relationships/image" Target="/ppt/media/image12.svg" Id="rId9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 descr="A blurry image of a dark green and white background&#10;&#10;Description automatically generated">
            <a:extLst>
              <a:ext uri="{FF2B5EF4-FFF2-40B4-BE49-F238E27FC236}"/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" y="-14682"/>
            <a:ext cx="12188190" cy="6860144"/>
          </a:xfrm>
          <a:prstGeom prst="rect">
            <a:avLst/>
          </a:prstGeom>
        </p:spPr>
      </p:pic>
      <p:sp>
        <p:nvSpPr>
          <p:cNvPr id="172" name="Shape 125"/>
          <p:cNvSpPr/>
          <p:nvPr/>
        </p:nvSpPr>
        <p:spPr>
          <a:xfrm>
            <a:off x="686195" y="697634"/>
            <a:ext cx="10852432" cy="365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z="1620"/>
          </a:p>
        </p:txBody>
      </p:sp>
      <p:sp>
        <p:nvSpPr>
          <p:cNvPr id="173" name="Text 126"/>
          <p:cNvSpPr/>
          <p:nvPr/>
        </p:nvSpPr>
        <p:spPr>
          <a:xfrm>
            <a:off x="686194" y="495574"/>
            <a:ext cx="8639872" cy="4571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44"/>
              </a:lnSpc>
            </a:pPr>
            <a:r>
              <a:rPr lang="en-US" sz="2000">
                <a:solidFill>
                  <a:srgbClr val="242424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Monthly Overview</a:t>
            </a:r>
            <a:endParaRPr lang="en-US" sz="2000"/>
          </a:p>
        </p:txBody>
      </p:sp>
      <p:sp>
        <p:nvSpPr>
          <p:cNvPr id="178" name="Text 52">
            <a:extLst>
              <a:ext uri="{FF2B5EF4-FFF2-40B4-BE49-F238E27FC236}"/>
            </a:extLst>
          </p:cNvPr>
          <p:cNvSpPr/>
          <p:nvPr/>
        </p:nvSpPr>
        <p:spPr>
          <a:xfrm>
            <a:off x="663320" y="6469053"/>
            <a:ext cx="3888430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14"/>
              </a:lnSpc>
            </a:pPr>
            <a:r>
              <a:rPr lang="en-US" sz="1000">
                <a:solidFill>
                  <a:srgbClr val="616161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Exported from Viva Goals on March 3, 2024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.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Open in Viva Goals</a:t>
            </a:r>
            <a:endParaRPr lang="en-US" sz="1000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1" name="Picture 180">
            <a:extLst>
              <a:ext uri="{FF2B5EF4-FFF2-40B4-BE49-F238E27FC236}"/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7" y="223408"/>
            <a:ext cx="203200" cy="203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55089"/>
              </p:ext>
            </p:extLst>
          </p:nvPr>
        </p:nvGraphicFramePr>
        <p:xfrm>
          <a:off x="663320" y="1055367"/>
          <a:ext cx="10729953" cy="5187778"/>
        </p:xfrm>
        <a:graphic>
          <a:graphicData uri="http://schemas.openxmlformats.org/drawingml/2006/table">
            <a:tbl>
              <a:tblPr firstRow="1" bandRow="1">
                <a:effectLst>
                  <a:outerShdw blurRad="38100" sx="101000" sy="101000" algn="ctr" rotWithShape="0">
                    <a:prstClr val="black">
                      <a:alpha val="3000"/>
                    </a:prstClr>
                  </a:outerShdw>
                </a:effectLst>
                <a:tableStyleId>{5C22544A-7EE6-4342-B048-85BDC9FD1C3A}</a:tableStyleId>
              </a:tblPr>
              <a:tblGrid>
                <a:gridCol w="7646290">
                  <a:extLst>
                    <a:ext uri="{9D8B030D-6E8A-4147-A177-3AD203B41FA5}"/>
                  </a:extLst>
                </a:gridCol>
                <a:gridCol w="1828800">
                  <a:extLst>
                    <a:ext uri="{9D8B030D-6E8A-4147-A177-3AD203B41FA5}"/>
                  </a:extLst>
                </a:gridCol>
                <a:gridCol w="1254863">
                  <a:extLst>
                    <a:ext uri="{9D8B030D-6E8A-4147-A177-3AD203B41FA5}"/>
                  </a:extLst>
                </a:gridCol>
              </a:tblGrid>
              <a:tr h="47557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Goals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Owner</a:t>
                      </a:r>
                    </a:p>
                  </a:txBody>
                  <a:tcPr marL="82296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Target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81011">
                <a:tc>
                  <a:txBody>
                    <a:bodyPr/>
                    <a:lstStyle/>
                    <a:p>
                      <a:r>
                        <a:rPr lang="en-US" sz="13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Goal Name - 1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​</a:t>
                      </a:r>
                      <a:endParaRPr lang="en-US" sz="1300" b="1" i="0" dirty="0">
                        <a:solidFill>
                          <a:schemeClr val="tx1"/>
                        </a:solidFill>
                        <a:effectLst/>
                        <a:latin typeface="Segoe UI Semibold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74857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tabLst/>
                        <a:defRPr/>
                      </a:pPr>
                      <a:r>
                        <a:rPr lang="en-US" sz="1300" b="1" i="0" dirty="0">
                          <a:effectLst/>
                          <a:latin typeface="Segoe UI semibold"/>
                          <a:cs typeface="Segoe UI"/>
                        </a:rPr>
                        <a:t>Goal Name - 2</a:t>
                      </a:r>
                      <a:endParaRPr lang="en-US" sz="1200" b="0" i="0" dirty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AA300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66152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 dirty="0">
                          <a:effectLst/>
                          <a:latin typeface="Segoe UI"/>
                          <a:cs typeface="Segoe UI"/>
                        </a:rPr>
                        <a:t>Goal Name - 3</a:t>
                      </a: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47144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 dirty="0">
                          <a:latin typeface="Segoe UI"/>
                          <a:cs typeface="Segoe UI"/>
                        </a:rPr>
                        <a:t>Goal Name - 4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77502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effectLst/>
                          <a:latin typeface="Segoe UI Semibold"/>
                          <a:cs typeface="Segoe UI Semibold"/>
                        </a:rPr>
                        <a:t>Goal Name - 5</a:t>
                      </a:r>
                      <a:endParaRPr lang="en-US" sz="1300" b="1" i="0" dirty="0">
                        <a:solidFill>
                          <a:schemeClr val="tx1"/>
                        </a:solidFill>
                        <a:latin typeface="Segoe UI Semibold"/>
                        <a:cs typeface="Segoe UI Semibold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891827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Goal Name - 6</a:t>
                      </a:r>
                      <a:endParaRPr lang="en-US" sz="1200" b="0" i="0" dirty="0">
                        <a:latin typeface="Segoe UI"/>
                        <a:cs typeface="Segoe UI"/>
                      </a:endParaRP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1785546"/>
            <a:ext cx="1641229" cy="290937"/>
            <a:chOff x="8344464" y="1785546"/>
            <a:chExt cx="1641229" cy="290937"/>
          </a:xfrm>
        </p:grpSpPr>
        <p:sp>
          <p:nvSpPr>
            <p:cNvPr id="35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6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- 1</a:t>
              </a:r>
              <a:endParaRPr lang="en-US" sz="1080" dirty="0"/>
            </a:p>
          </p:txBody>
        </p:sp>
      </p:grpSp>
      <p:grpSp>
        <p:nvGrpSpPr>
          <p:cNvPr id="27" name="Group 2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1771646"/>
            <a:ext cx="869179" cy="274285"/>
            <a:chOff x="10361522" y="2640488"/>
            <a:chExt cx="869179" cy="274285"/>
          </a:xfrm>
        </p:grpSpPr>
        <p:pic>
          <p:nvPicPr>
            <p:cNvPr id="2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2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11K</a:t>
              </a:r>
              <a:endParaRPr lang="en-US" sz="1080" dirty="0"/>
            </a:p>
          </p:txBody>
        </p:sp>
      </p:grpSp>
      <p:grpSp>
        <p:nvGrpSpPr>
          <p:cNvPr id="11" name="Group 10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2525794"/>
            <a:ext cx="1669738" cy="274285"/>
            <a:chOff x="8234323" y="2640488"/>
            <a:chExt cx="1669738" cy="274285"/>
          </a:xfrm>
        </p:grpSpPr>
        <p:pic>
          <p:nvPicPr>
            <p:cNvPr id="12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3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4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- 2</a:t>
              </a:r>
              <a:endParaRPr lang="en-US" sz="1080" dirty="0"/>
            </a:p>
          </p:txBody>
        </p:sp>
      </p:grpSp>
      <p:grpSp>
        <p:nvGrpSpPr>
          <p:cNvPr id="39" name="Group 38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2525794"/>
            <a:ext cx="869179" cy="274285"/>
            <a:chOff x="10361522" y="2640488"/>
            <a:chExt cx="869179" cy="274285"/>
          </a:xfrm>
        </p:grpSpPr>
        <p:pic>
          <p:nvPicPr>
            <p:cNvPr id="40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1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2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12K</a:t>
              </a:r>
              <a:endParaRPr lang="en-US" sz="1080" dirty="0"/>
            </a:p>
          </p:txBody>
        </p:sp>
      </p:grpSp>
      <p:grpSp>
        <p:nvGrpSpPr>
          <p:cNvPr id="15" name="Group 14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3294606"/>
            <a:ext cx="1669738" cy="274285"/>
            <a:chOff x="8234323" y="2640488"/>
            <a:chExt cx="1669738" cy="274285"/>
          </a:xfrm>
        </p:grpSpPr>
        <p:pic>
          <p:nvPicPr>
            <p:cNvPr id="16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7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8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- 3</a:t>
              </a:r>
              <a:endParaRPr lang="en-US" sz="1080" dirty="0"/>
            </a:p>
          </p:txBody>
        </p:sp>
      </p:grpSp>
      <p:grpSp>
        <p:nvGrpSpPr>
          <p:cNvPr id="43" name="Group 42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272174"/>
            <a:ext cx="869179" cy="274285"/>
            <a:chOff x="10361522" y="2640488"/>
            <a:chExt cx="869179" cy="274285"/>
          </a:xfrm>
        </p:grpSpPr>
        <p:pic>
          <p:nvPicPr>
            <p:cNvPr id="44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5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6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13K</a:t>
              </a:r>
              <a:endParaRPr lang="en-US" sz="1080" dirty="0"/>
            </a:p>
          </p:txBody>
        </p:sp>
      </p:grpSp>
      <p:grpSp>
        <p:nvGrpSpPr>
          <p:cNvPr id="19" name="Group 18">
            <a:extLst>
              <a:ext uri="{FF2B5EF4-FFF2-40B4-BE49-F238E27FC236}"/>
            </a:extLst>
          </p:cNvPr>
          <p:cNvGrpSpPr/>
          <p:nvPr/>
        </p:nvGrpSpPr>
        <p:grpSpPr>
          <a:xfrm>
            <a:off x="8345338" y="4009404"/>
            <a:ext cx="1669738" cy="274285"/>
            <a:chOff x="8234323" y="2640488"/>
            <a:chExt cx="1669738" cy="274285"/>
          </a:xfrm>
        </p:grpSpPr>
        <p:pic>
          <p:nvPicPr>
            <p:cNvPr id="20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21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2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- 4</a:t>
              </a:r>
              <a:endParaRPr lang="en-US" sz="1080" dirty="0"/>
            </a:p>
          </p:txBody>
        </p:sp>
      </p:grpSp>
      <p:grpSp>
        <p:nvGrpSpPr>
          <p:cNvPr id="47" name="Group 4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997973"/>
            <a:ext cx="869179" cy="274285"/>
            <a:chOff x="10361522" y="2640488"/>
            <a:chExt cx="869179" cy="274285"/>
          </a:xfrm>
        </p:grpSpPr>
        <p:pic>
          <p:nvPicPr>
            <p:cNvPr id="4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14K</a:t>
              </a:r>
              <a:endParaRPr lang="en-US" sz="1080" dirty="0"/>
            </a:p>
          </p:txBody>
        </p:sp>
      </p:grpSp>
      <p:grpSp>
        <p:nvGrpSpPr>
          <p:cNvPr id="56" name="Group 55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4833636"/>
            <a:ext cx="1641229" cy="290937"/>
            <a:chOff x="8344464" y="1785546"/>
            <a:chExt cx="1641229" cy="290937"/>
          </a:xfrm>
        </p:grpSpPr>
        <p:sp>
          <p:nvSpPr>
            <p:cNvPr id="57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59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- 5</a:t>
              </a:r>
              <a:endParaRPr lang="en-US" sz="1080" dirty="0"/>
            </a:p>
          </p:txBody>
        </p:sp>
      </p:grpSp>
      <p:grpSp>
        <p:nvGrpSpPr>
          <p:cNvPr id="31" name="Group 30">
            <a:extLst>
              <a:ext uri="{FF2B5EF4-FFF2-40B4-BE49-F238E27FC236}"/>
            </a:extLst>
          </p:cNvPr>
          <p:cNvGrpSpPr/>
          <p:nvPr/>
        </p:nvGrpSpPr>
        <p:grpSpPr>
          <a:xfrm>
            <a:off x="10303409" y="4786423"/>
            <a:ext cx="869179" cy="274285"/>
            <a:chOff x="10361522" y="2640488"/>
            <a:chExt cx="869179" cy="274285"/>
          </a:xfrm>
        </p:grpSpPr>
        <p:pic>
          <p:nvPicPr>
            <p:cNvPr id="32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33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4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15K</a:t>
              </a:r>
              <a:endParaRPr lang="en-US" sz="1080" dirty="0"/>
            </a:p>
          </p:txBody>
        </p:sp>
      </p:grpSp>
      <p:grpSp>
        <p:nvGrpSpPr>
          <p:cNvPr id="23" name="Group 22">
            <a:extLst>
              <a:ext uri="{FF2B5EF4-FFF2-40B4-BE49-F238E27FC236}"/>
            </a:extLst>
          </p:cNvPr>
          <p:cNvGrpSpPr/>
          <p:nvPr/>
        </p:nvGrpSpPr>
        <p:grpSpPr>
          <a:xfrm>
            <a:off x="8357150" y="5665490"/>
            <a:ext cx="1669738" cy="274285"/>
            <a:chOff x="8234323" y="2640488"/>
            <a:chExt cx="1669738" cy="274285"/>
          </a:xfrm>
        </p:grpSpPr>
        <p:pic>
          <p:nvPicPr>
            <p:cNvPr id="24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25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6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- 6</a:t>
              </a:r>
              <a:endParaRPr lang="en-US" sz="1080" dirty="0"/>
            </a:p>
          </p:txBody>
        </p:sp>
      </p:grpSp>
      <p:grpSp>
        <p:nvGrpSpPr>
          <p:cNvPr id="51" name="Group 50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5631203"/>
            <a:ext cx="869179" cy="274285"/>
            <a:chOff x="10361522" y="2640488"/>
            <a:chExt cx="869179" cy="274285"/>
          </a:xfrm>
        </p:grpSpPr>
        <p:pic>
          <p:nvPicPr>
            <p:cNvPr id="52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53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4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16K</a:t>
              </a:r>
              <a:endParaRPr lang="en-US" sz="1080" dirty="0"/>
            </a:p>
          </p:txBody>
        </p:sp>
      </p:grpSp>
      <p:pic>
        <p:nvPicPr>
          <p:cNvPr id="4" name="Image 20" descr=" " hidden="1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059" y="1775663"/>
            <a:ext cx="1669738" cy="2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226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 descr="A blurry image of a dark green and white background&#10;&#10;Description automatically generated">
            <a:extLst>
              <a:ext uri="{FF2B5EF4-FFF2-40B4-BE49-F238E27FC236}"/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" y="-14682"/>
            <a:ext cx="12188190" cy="6860144"/>
          </a:xfrm>
          <a:prstGeom prst="rect">
            <a:avLst/>
          </a:prstGeom>
        </p:spPr>
      </p:pic>
      <p:sp>
        <p:nvSpPr>
          <p:cNvPr id="172" name="Shape 125"/>
          <p:cNvSpPr/>
          <p:nvPr/>
        </p:nvSpPr>
        <p:spPr>
          <a:xfrm>
            <a:off x="686195" y="697634"/>
            <a:ext cx="10852432" cy="365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z="1620"/>
          </a:p>
        </p:txBody>
      </p:sp>
      <p:sp>
        <p:nvSpPr>
          <p:cNvPr id="173" name="Text 126"/>
          <p:cNvSpPr/>
          <p:nvPr/>
        </p:nvSpPr>
        <p:spPr>
          <a:xfrm>
            <a:off x="686194" y="495574"/>
            <a:ext cx="8639872" cy="4571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44"/>
              </a:lnSpc>
            </a:pPr>
            <a:r>
              <a:rPr lang="en-US" sz="2000">
                <a:solidFill>
                  <a:srgbClr val="242424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Monthly Overview</a:t>
            </a:r>
            <a:endParaRPr lang="en-US" sz="2000"/>
          </a:p>
        </p:txBody>
      </p:sp>
      <p:sp>
        <p:nvSpPr>
          <p:cNvPr id="178" name="Text 52">
            <a:extLst>
              <a:ext uri="{FF2B5EF4-FFF2-40B4-BE49-F238E27FC236}"/>
            </a:extLst>
          </p:cNvPr>
          <p:cNvSpPr/>
          <p:nvPr/>
        </p:nvSpPr>
        <p:spPr>
          <a:xfrm>
            <a:off x="663320" y="6469053"/>
            <a:ext cx="3888430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14"/>
              </a:lnSpc>
            </a:pPr>
            <a:r>
              <a:rPr lang="en-US" sz="1000">
                <a:solidFill>
                  <a:srgbClr val="616161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Exported from Viva Goals on March 3, 2024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.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Open in Viva Goals</a:t>
            </a:r>
            <a:endParaRPr lang="en-US" sz="1000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1" name="Picture 180">
            <a:extLst>
              <a:ext uri="{FF2B5EF4-FFF2-40B4-BE49-F238E27FC236}"/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7" y="223408"/>
            <a:ext cx="203200" cy="203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55089"/>
              </p:ext>
            </p:extLst>
          </p:nvPr>
        </p:nvGraphicFramePr>
        <p:xfrm>
          <a:off x="663320" y="1055367"/>
          <a:ext cx="10729953" cy="5187778"/>
        </p:xfrm>
        <a:graphic>
          <a:graphicData uri="http://schemas.openxmlformats.org/drawingml/2006/table">
            <a:tbl>
              <a:tblPr firstRow="1" bandRow="1">
                <a:effectLst>
                  <a:outerShdw blurRad="38100" sx="101000" sy="101000" algn="ctr" rotWithShape="0">
                    <a:prstClr val="black">
                      <a:alpha val="3000"/>
                    </a:prstClr>
                  </a:outerShdw>
                </a:effectLst>
                <a:tableStyleId>{5C22544A-7EE6-4342-B048-85BDC9FD1C3A}</a:tableStyleId>
              </a:tblPr>
              <a:tblGrid>
                <a:gridCol w="7646290">
                  <a:extLst>
                    <a:ext uri="{9D8B030D-6E8A-4147-A177-3AD203B41FA5}"/>
                  </a:extLst>
                </a:gridCol>
                <a:gridCol w="1828800">
                  <a:extLst>
                    <a:ext uri="{9D8B030D-6E8A-4147-A177-3AD203B41FA5}"/>
                  </a:extLst>
                </a:gridCol>
                <a:gridCol w="1254863">
                  <a:extLst>
                    <a:ext uri="{9D8B030D-6E8A-4147-A177-3AD203B41FA5}"/>
                  </a:extLst>
                </a:gridCol>
              </a:tblGrid>
              <a:tr h="47557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Goals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Owner</a:t>
                      </a:r>
                    </a:p>
                  </a:txBody>
                  <a:tcPr marL="82296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Target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81011">
                <a:tc>
                  <a:txBody>
                    <a:bodyPr/>
                    <a:lstStyle/>
                    <a:p>
                      <a:r>
                        <a:rPr lang="en-US" sz="13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Goal Name - 7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​</a:t>
                      </a:r>
                      <a:endParaRPr lang="en-US" sz="1300" b="1" i="0" dirty="0">
                        <a:solidFill>
                          <a:schemeClr val="tx1"/>
                        </a:solidFill>
                        <a:effectLst/>
                        <a:latin typeface="Segoe UI Semibold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74857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 sz="1200" b="0" i="0" dirty="0">
                          <a:effectLst/>
                          <a:latin typeface="Segoe UI"/>
                          <a:cs typeface="Segoe UI"/>
                        </a:rPr>
                        <a:t>Goal Name - 8</a:t>
                      </a:r>
                      <a:endParaRPr lang="en-US" sz="1200" b="0" i="0" dirty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AA300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66152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 dirty="0">
                          <a:effectLst/>
                          <a:latin typeface="Segoe UI"/>
                          <a:cs typeface="Segoe UI"/>
                        </a:rPr>
                        <a:t>Goal Name - 9</a:t>
                      </a: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47144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 dirty="0">
                          <a:latin typeface="Segoe UI"/>
                          <a:cs typeface="Segoe UI"/>
                        </a:rPr>
                        <a:t>Goal Name - 10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77502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effectLst/>
                          <a:latin typeface="Segoe UI Semibold"/>
                          <a:cs typeface="Segoe UI Semibold"/>
                        </a:rPr>
                        <a:t>Goal Name - 11</a:t>
                      </a:r>
                      <a:endParaRPr lang="en-US" sz="1300" b="1" i="0" dirty="0">
                        <a:solidFill>
                          <a:schemeClr val="tx1"/>
                        </a:solidFill>
                        <a:latin typeface="Segoe UI Semibold"/>
                        <a:cs typeface="Segoe UI Semibold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891827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Goal Name - 12</a:t>
                      </a:r>
                      <a:endParaRPr lang="en-US" sz="1200" b="0" i="0" dirty="0">
                        <a:latin typeface="Segoe UI"/>
                        <a:cs typeface="Segoe UI"/>
                      </a:endParaRP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1785546"/>
            <a:ext cx="1641229" cy="290937"/>
            <a:chOff x="8344464" y="1785546"/>
            <a:chExt cx="1641229" cy="290937"/>
          </a:xfrm>
        </p:grpSpPr>
        <p:sp>
          <p:nvSpPr>
            <p:cNvPr id="35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6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- 7</a:t>
              </a:r>
              <a:endParaRPr lang="en-US" sz="1080" dirty="0"/>
            </a:p>
          </p:txBody>
        </p:sp>
      </p:grpSp>
      <p:grpSp>
        <p:nvGrpSpPr>
          <p:cNvPr id="27" name="Group 2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1771646"/>
            <a:ext cx="869179" cy="274285"/>
            <a:chOff x="10361522" y="2640488"/>
            <a:chExt cx="869179" cy="274285"/>
          </a:xfrm>
        </p:grpSpPr>
        <p:pic>
          <p:nvPicPr>
            <p:cNvPr id="2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2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17K</a:t>
              </a:r>
              <a:endParaRPr lang="en-US" sz="1080" dirty="0"/>
            </a:p>
          </p:txBody>
        </p:sp>
      </p:grpSp>
      <p:grpSp>
        <p:nvGrpSpPr>
          <p:cNvPr id="11" name="Group 10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2525794"/>
            <a:ext cx="1669738" cy="274285"/>
            <a:chOff x="8234323" y="2640488"/>
            <a:chExt cx="1669738" cy="274285"/>
          </a:xfrm>
        </p:grpSpPr>
        <p:pic>
          <p:nvPicPr>
            <p:cNvPr id="12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3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4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- 8</a:t>
              </a:r>
              <a:endParaRPr lang="en-US" sz="1080" dirty="0"/>
            </a:p>
          </p:txBody>
        </p:sp>
      </p:grpSp>
      <p:grpSp>
        <p:nvGrpSpPr>
          <p:cNvPr id="39" name="Group 38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2525794"/>
            <a:ext cx="869179" cy="274285"/>
            <a:chOff x="10361522" y="2640488"/>
            <a:chExt cx="869179" cy="274285"/>
          </a:xfrm>
        </p:grpSpPr>
        <p:pic>
          <p:nvPicPr>
            <p:cNvPr id="40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1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2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18K</a:t>
              </a:r>
              <a:endParaRPr lang="en-US" sz="1080" dirty="0"/>
            </a:p>
          </p:txBody>
        </p:sp>
      </p:grpSp>
      <p:grpSp>
        <p:nvGrpSpPr>
          <p:cNvPr id="15" name="Group 14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3294606"/>
            <a:ext cx="1669738" cy="274285"/>
            <a:chOff x="8234323" y="2640488"/>
            <a:chExt cx="1669738" cy="274285"/>
          </a:xfrm>
        </p:grpSpPr>
        <p:pic>
          <p:nvPicPr>
            <p:cNvPr id="16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7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8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- 9</a:t>
              </a:r>
              <a:endParaRPr lang="en-US" sz="1080" dirty="0"/>
            </a:p>
          </p:txBody>
        </p:sp>
      </p:grpSp>
      <p:grpSp>
        <p:nvGrpSpPr>
          <p:cNvPr id="43" name="Group 42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272174"/>
            <a:ext cx="869179" cy="274285"/>
            <a:chOff x="10361522" y="2640488"/>
            <a:chExt cx="869179" cy="274285"/>
          </a:xfrm>
        </p:grpSpPr>
        <p:pic>
          <p:nvPicPr>
            <p:cNvPr id="44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5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6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19K</a:t>
              </a:r>
              <a:endParaRPr lang="en-US" sz="1080" dirty="0"/>
            </a:p>
          </p:txBody>
        </p:sp>
      </p:grpSp>
      <p:grpSp>
        <p:nvGrpSpPr>
          <p:cNvPr id="19" name="Group 18">
            <a:extLst>
              <a:ext uri="{FF2B5EF4-FFF2-40B4-BE49-F238E27FC236}"/>
            </a:extLst>
          </p:cNvPr>
          <p:cNvGrpSpPr/>
          <p:nvPr/>
        </p:nvGrpSpPr>
        <p:grpSpPr>
          <a:xfrm>
            <a:off x="8345338" y="4009404"/>
            <a:ext cx="1669738" cy="274285"/>
            <a:chOff x="8234323" y="2640488"/>
            <a:chExt cx="1669738" cy="274285"/>
          </a:xfrm>
        </p:grpSpPr>
        <p:pic>
          <p:nvPicPr>
            <p:cNvPr id="20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21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2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- 10</a:t>
              </a:r>
              <a:endParaRPr lang="en-US" sz="1080" dirty="0"/>
            </a:p>
          </p:txBody>
        </p:sp>
      </p:grpSp>
      <p:grpSp>
        <p:nvGrpSpPr>
          <p:cNvPr id="47" name="Group 4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997973"/>
            <a:ext cx="869179" cy="274285"/>
            <a:chOff x="10361522" y="2640488"/>
            <a:chExt cx="869179" cy="274285"/>
          </a:xfrm>
        </p:grpSpPr>
        <p:pic>
          <p:nvPicPr>
            <p:cNvPr id="4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20K</a:t>
              </a:r>
              <a:endParaRPr lang="en-US" sz="1080" dirty="0"/>
            </a:p>
          </p:txBody>
        </p:sp>
      </p:grpSp>
      <p:grpSp>
        <p:nvGrpSpPr>
          <p:cNvPr id="56" name="Group 55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4833636"/>
            <a:ext cx="1641229" cy="290937"/>
            <a:chOff x="8344464" y="1785546"/>
            <a:chExt cx="1641229" cy="290937"/>
          </a:xfrm>
        </p:grpSpPr>
        <p:sp>
          <p:nvSpPr>
            <p:cNvPr id="57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59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- 11</a:t>
              </a:r>
              <a:endParaRPr lang="en-US" sz="1080" dirty="0"/>
            </a:p>
          </p:txBody>
        </p:sp>
      </p:grpSp>
      <p:grpSp>
        <p:nvGrpSpPr>
          <p:cNvPr id="31" name="Group 30">
            <a:extLst>
              <a:ext uri="{FF2B5EF4-FFF2-40B4-BE49-F238E27FC236}"/>
            </a:extLst>
          </p:cNvPr>
          <p:cNvGrpSpPr/>
          <p:nvPr/>
        </p:nvGrpSpPr>
        <p:grpSpPr>
          <a:xfrm>
            <a:off x="10303409" y="4786423"/>
            <a:ext cx="869179" cy="274285"/>
            <a:chOff x="10361522" y="2640488"/>
            <a:chExt cx="869179" cy="274285"/>
          </a:xfrm>
        </p:grpSpPr>
        <p:pic>
          <p:nvPicPr>
            <p:cNvPr id="32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33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4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21K</a:t>
              </a:r>
              <a:endParaRPr lang="en-US" sz="1080" dirty="0"/>
            </a:p>
          </p:txBody>
        </p:sp>
      </p:grpSp>
      <p:grpSp>
        <p:nvGrpSpPr>
          <p:cNvPr id="23" name="Group 22">
            <a:extLst>
              <a:ext uri="{FF2B5EF4-FFF2-40B4-BE49-F238E27FC236}"/>
            </a:extLst>
          </p:cNvPr>
          <p:cNvGrpSpPr/>
          <p:nvPr/>
        </p:nvGrpSpPr>
        <p:grpSpPr>
          <a:xfrm>
            <a:off x="8357150" y="5665490"/>
            <a:ext cx="1669738" cy="274285"/>
            <a:chOff x="8234323" y="2640488"/>
            <a:chExt cx="1669738" cy="274285"/>
          </a:xfrm>
        </p:grpSpPr>
        <p:pic>
          <p:nvPicPr>
            <p:cNvPr id="24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25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6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- 12</a:t>
              </a:r>
              <a:endParaRPr lang="en-US" sz="1080" dirty="0"/>
            </a:p>
          </p:txBody>
        </p:sp>
      </p:grpSp>
      <p:grpSp>
        <p:nvGrpSpPr>
          <p:cNvPr id="51" name="Group 50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5631203"/>
            <a:ext cx="869179" cy="274285"/>
            <a:chOff x="10361522" y="2640488"/>
            <a:chExt cx="869179" cy="274285"/>
          </a:xfrm>
        </p:grpSpPr>
        <p:pic>
          <p:nvPicPr>
            <p:cNvPr id="52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53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4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22K</a:t>
              </a:r>
              <a:endParaRPr lang="en-US" sz="1080" dirty="0"/>
            </a:p>
          </p:txBody>
        </p:sp>
      </p:grpSp>
      <p:pic>
        <p:nvPicPr>
          <p:cNvPr id="4" name="Image 20" descr=" " hidden="1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059" y="1775663"/>
            <a:ext cx="1669738" cy="2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226"/>
      </p:ext>
    </p:extLst>
  </p:cSld>
  <p:clrMapOvr>
    <a:masterClrMapping/>
  </p:clrMapOvr>
</p:sld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 descr="A blurry image of a dark green and white background&#10;&#10;Description automatically generated">
            <a:extLst>
              <a:ext uri="{FF2B5EF4-FFF2-40B4-BE49-F238E27FC236}"/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" y="-14682"/>
            <a:ext cx="12188190" cy="6860144"/>
          </a:xfrm>
          <a:prstGeom prst="rect">
            <a:avLst/>
          </a:prstGeom>
        </p:spPr>
      </p:pic>
      <p:sp>
        <p:nvSpPr>
          <p:cNvPr id="172" name="Shape 125"/>
          <p:cNvSpPr/>
          <p:nvPr/>
        </p:nvSpPr>
        <p:spPr>
          <a:xfrm>
            <a:off x="686195" y="697634"/>
            <a:ext cx="10852432" cy="365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z="1620"/>
          </a:p>
        </p:txBody>
      </p:sp>
      <p:sp>
        <p:nvSpPr>
          <p:cNvPr id="173" name="Text 126"/>
          <p:cNvSpPr/>
          <p:nvPr/>
        </p:nvSpPr>
        <p:spPr>
          <a:xfrm>
            <a:off x="686194" y="495574"/>
            <a:ext cx="8639872" cy="4571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44"/>
              </a:lnSpc>
            </a:pPr>
            <a:r>
              <a:rPr lang="en-US" sz="2000">
                <a:solidFill>
                  <a:srgbClr val="242424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Monthly Overview</a:t>
            </a:r>
            <a:endParaRPr lang="en-US" sz="2000"/>
          </a:p>
        </p:txBody>
      </p:sp>
      <p:sp>
        <p:nvSpPr>
          <p:cNvPr id="178" name="Text 52">
            <a:extLst>
              <a:ext uri="{FF2B5EF4-FFF2-40B4-BE49-F238E27FC236}"/>
            </a:extLst>
          </p:cNvPr>
          <p:cNvSpPr/>
          <p:nvPr/>
        </p:nvSpPr>
        <p:spPr>
          <a:xfrm>
            <a:off x="663320" y="6469053"/>
            <a:ext cx="3888430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14"/>
              </a:lnSpc>
            </a:pPr>
            <a:r>
              <a:rPr lang="en-US" sz="1000">
                <a:solidFill>
                  <a:srgbClr val="616161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Exported from Viva Goals on March 3, 2024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.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Open in Viva Goals</a:t>
            </a:r>
            <a:endParaRPr lang="en-US" sz="1000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1" name="Picture 180">
            <a:extLst>
              <a:ext uri="{FF2B5EF4-FFF2-40B4-BE49-F238E27FC236}"/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7" y="223408"/>
            <a:ext cx="203200" cy="203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55089"/>
              </p:ext>
            </p:extLst>
          </p:nvPr>
        </p:nvGraphicFramePr>
        <p:xfrm>
          <a:off x="663320" y="1055367"/>
          <a:ext cx="10729953" cy="5187778"/>
        </p:xfrm>
        <a:graphic>
          <a:graphicData uri="http://schemas.openxmlformats.org/drawingml/2006/table">
            <a:tbl>
              <a:tblPr firstRow="1" bandRow="1">
                <a:effectLst>
                  <a:outerShdw blurRad="38100" sx="101000" sy="101000" algn="ctr" rotWithShape="0">
                    <a:prstClr val="black">
                      <a:alpha val="3000"/>
                    </a:prstClr>
                  </a:outerShdw>
                </a:effectLst>
                <a:tableStyleId>{5C22544A-7EE6-4342-B048-85BDC9FD1C3A}</a:tableStyleId>
              </a:tblPr>
              <a:tblGrid>
                <a:gridCol w="7646290">
                  <a:extLst>
                    <a:ext uri="{9D8B030D-6E8A-4147-A177-3AD203B41FA5}"/>
                  </a:extLst>
                </a:gridCol>
                <a:gridCol w="1828800">
                  <a:extLst>
                    <a:ext uri="{9D8B030D-6E8A-4147-A177-3AD203B41FA5}"/>
                  </a:extLst>
                </a:gridCol>
                <a:gridCol w="1254863">
                  <a:extLst>
                    <a:ext uri="{9D8B030D-6E8A-4147-A177-3AD203B41FA5}"/>
                  </a:extLst>
                </a:gridCol>
              </a:tblGrid>
              <a:tr h="47557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Goals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Owner</a:t>
                      </a:r>
                    </a:p>
                  </a:txBody>
                  <a:tcPr marL="82296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Target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81011">
                <a:tc>
                  <a:txBody>
                    <a:bodyPr/>
                    <a:lstStyle/>
                    <a:p>
                      <a:r>
                        <a:rPr lang="en-US" sz="13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Goal Name - 13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​</a:t>
                      </a:r>
                      <a:endParaRPr lang="en-US" sz="1300" b="1" i="0" dirty="0">
                        <a:solidFill>
                          <a:schemeClr val="tx1"/>
                        </a:solidFill>
                        <a:effectLst/>
                        <a:latin typeface="Segoe UI Semibold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74857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tabLst/>
                        <a:defRPr/>
                      </a:pPr>
                      <a:r>
                        <a:rPr lang="en-US" sz="1300" b="1" i="0" dirty="0">
                          <a:effectLst/>
                          <a:latin typeface="Segoe UI semibold"/>
                          <a:cs typeface="Segoe UI"/>
                        </a:rPr>
                        <a:t>Goal Name - 14</a:t>
                      </a:r>
                      <a:endParaRPr lang="en-US" sz="1200" b="0" i="0" dirty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AA300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66152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 dirty="0">
                          <a:effectLst/>
                          <a:latin typeface="Segoe UI"/>
                          <a:cs typeface="Segoe UI"/>
                        </a:rPr>
                        <a:t>Goal Name - 15</a:t>
                      </a: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47144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 dirty="0">
                          <a:latin typeface="Segoe UI"/>
                          <a:cs typeface="Segoe UI"/>
                        </a:rPr>
                        <a:t>Goal Name - 16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77502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effectLst/>
                          <a:latin typeface="Segoe UI Semibold"/>
                          <a:cs typeface="Segoe UI Semibold"/>
                        </a:rPr>
                        <a:t>Goal Name - 17</a:t>
                      </a:r>
                      <a:endParaRPr lang="en-US" sz="1300" b="1" i="0" dirty="0">
                        <a:solidFill>
                          <a:schemeClr val="tx1"/>
                        </a:solidFill>
                        <a:latin typeface="Segoe UI Semibold"/>
                        <a:cs typeface="Segoe UI Semibold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891827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Goal Name - 18</a:t>
                      </a:r>
                      <a:endParaRPr lang="en-US" sz="1200" b="0" i="0" dirty="0">
                        <a:latin typeface="Segoe UI"/>
                        <a:cs typeface="Segoe UI"/>
                      </a:endParaRP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1785546"/>
            <a:ext cx="1641229" cy="290937"/>
            <a:chOff x="8344464" y="1785546"/>
            <a:chExt cx="1641229" cy="290937"/>
          </a:xfrm>
        </p:grpSpPr>
        <p:sp>
          <p:nvSpPr>
            <p:cNvPr id="35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6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- 13</a:t>
              </a:r>
              <a:endParaRPr lang="en-US" sz="1080" dirty="0"/>
            </a:p>
          </p:txBody>
        </p:sp>
      </p:grpSp>
      <p:grpSp>
        <p:nvGrpSpPr>
          <p:cNvPr id="27" name="Group 2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1771646"/>
            <a:ext cx="869179" cy="274285"/>
            <a:chOff x="10361522" y="2640488"/>
            <a:chExt cx="869179" cy="274285"/>
          </a:xfrm>
        </p:grpSpPr>
        <p:pic>
          <p:nvPicPr>
            <p:cNvPr id="2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2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23K</a:t>
              </a:r>
              <a:endParaRPr lang="en-US" sz="1080" dirty="0"/>
            </a:p>
          </p:txBody>
        </p:sp>
      </p:grpSp>
      <p:grpSp>
        <p:nvGrpSpPr>
          <p:cNvPr id="11" name="Group 10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2525794"/>
            <a:ext cx="1669738" cy="274285"/>
            <a:chOff x="8234323" y="2640488"/>
            <a:chExt cx="1669738" cy="274285"/>
          </a:xfrm>
        </p:grpSpPr>
        <p:pic>
          <p:nvPicPr>
            <p:cNvPr id="12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3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4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- 14</a:t>
              </a:r>
              <a:endParaRPr lang="en-US" sz="1080" dirty="0"/>
            </a:p>
          </p:txBody>
        </p:sp>
      </p:grpSp>
      <p:grpSp>
        <p:nvGrpSpPr>
          <p:cNvPr id="39" name="Group 38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2525794"/>
            <a:ext cx="869179" cy="274285"/>
            <a:chOff x="10361522" y="2640488"/>
            <a:chExt cx="869179" cy="274285"/>
          </a:xfrm>
        </p:grpSpPr>
        <p:pic>
          <p:nvPicPr>
            <p:cNvPr id="40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1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2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24K</a:t>
              </a:r>
              <a:endParaRPr lang="en-US" sz="1080" dirty="0"/>
            </a:p>
          </p:txBody>
        </p:sp>
      </p:grpSp>
      <p:grpSp>
        <p:nvGrpSpPr>
          <p:cNvPr id="15" name="Group 14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3294606"/>
            <a:ext cx="1669738" cy="274285"/>
            <a:chOff x="8234323" y="2640488"/>
            <a:chExt cx="1669738" cy="274285"/>
          </a:xfrm>
        </p:grpSpPr>
        <p:pic>
          <p:nvPicPr>
            <p:cNvPr id="16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7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8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- 15</a:t>
              </a:r>
              <a:endParaRPr lang="en-US" sz="1080" dirty="0"/>
            </a:p>
          </p:txBody>
        </p:sp>
      </p:grpSp>
      <p:grpSp>
        <p:nvGrpSpPr>
          <p:cNvPr id="43" name="Group 42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272174"/>
            <a:ext cx="869179" cy="274285"/>
            <a:chOff x="10361522" y="2640488"/>
            <a:chExt cx="869179" cy="274285"/>
          </a:xfrm>
        </p:grpSpPr>
        <p:pic>
          <p:nvPicPr>
            <p:cNvPr id="44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5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6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25K</a:t>
              </a:r>
              <a:endParaRPr lang="en-US" sz="1080" dirty="0"/>
            </a:p>
          </p:txBody>
        </p:sp>
      </p:grpSp>
      <p:grpSp>
        <p:nvGrpSpPr>
          <p:cNvPr id="19" name="Group 18">
            <a:extLst>
              <a:ext uri="{FF2B5EF4-FFF2-40B4-BE49-F238E27FC236}"/>
            </a:extLst>
          </p:cNvPr>
          <p:cNvGrpSpPr/>
          <p:nvPr/>
        </p:nvGrpSpPr>
        <p:grpSpPr>
          <a:xfrm>
            <a:off x="8345338" y="4009404"/>
            <a:ext cx="1669738" cy="274285"/>
            <a:chOff x="8234323" y="2640488"/>
            <a:chExt cx="1669738" cy="274285"/>
          </a:xfrm>
        </p:grpSpPr>
        <p:pic>
          <p:nvPicPr>
            <p:cNvPr id="20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21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2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- 16</a:t>
              </a:r>
              <a:endParaRPr lang="en-US" sz="1080" dirty="0"/>
            </a:p>
          </p:txBody>
        </p:sp>
      </p:grpSp>
      <p:grpSp>
        <p:nvGrpSpPr>
          <p:cNvPr id="47" name="Group 4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997973"/>
            <a:ext cx="869179" cy="274285"/>
            <a:chOff x="10361522" y="2640488"/>
            <a:chExt cx="869179" cy="274285"/>
          </a:xfrm>
        </p:grpSpPr>
        <p:pic>
          <p:nvPicPr>
            <p:cNvPr id="4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26K</a:t>
              </a:r>
              <a:endParaRPr lang="en-US" sz="1080" dirty="0"/>
            </a:p>
          </p:txBody>
        </p:sp>
      </p:grpSp>
      <p:grpSp>
        <p:nvGrpSpPr>
          <p:cNvPr id="56" name="Group 55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4833636"/>
            <a:ext cx="1641229" cy="290937"/>
            <a:chOff x="8344464" y="1785546"/>
            <a:chExt cx="1641229" cy="290937"/>
          </a:xfrm>
        </p:grpSpPr>
        <p:sp>
          <p:nvSpPr>
            <p:cNvPr id="57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59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- 17</a:t>
              </a:r>
              <a:endParaRPr lang="en-US" sz="1080" dirty="0"/>
            </a:p>
          </p:txBody>
        </p:sp>
      </p:grpSp>
      <p:grpSp>
        <p:nvGrpSpPr>
          <p:cNvPr id="31" name="Group 30">
            <a:extLst>
              <a:ext uri="{FF2B5EF4-FFF2-40B4-BE49-F238E27FC236}"/>
            </a:extLst>
          </p:cNvPr>
          <p:cNvGrpSpPr/>
          <p:nvPr/>
        </p:nvGrpSpPr>
        <p:grpSpPr>
          <a:xfrm>
            <a:off x="10303409" y="4786423"/>
            <a:ext cx="869179" cy="274285"/>
            <a:chOff x="10361522" y="2640488"/>
            <a:chExt cx="869179" cy="274285"/>
          </a:xfrm>
        </p:grpSpPr>
        <p:pic>
          <p:nvPicPr>
            <p:cNvPr id="32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33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4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27K</a:t>
              </a:r>
              <a:endParaRPr lang="en-US" sz="1080" dirty="0"/>
            </a:p>
          </p:txBody>
        </p:sp>
      </p:grpSp>
      <p:grpSp>
        <p:nvGrpSpPr>
          <p:cNvPr id="23" name="Group 22">
            <a:extLst>
              <a:ext uri="{FF2B5EF4-FFF2-40B4-BE49-F238E27FC236}"/>
            </a:extLst>
          </p:cNvPr>
          <p:cNvGrpSpPr/>
          <p:nvPr/>
        </p:nvGrpSpPr>
        <p:grpSpPr>
          <a:xfrm>
            <a:off x="8357150" y="5665490"/>
            <a:ext cx="1669738" cy="274285"/>
            <a:chOff x="8234323" y="2640488"/>
            <a:chExt cx="1669738" cy="274285"/>
          </a:xfrm>
        </p:grpSpPr>
        <p:pic>
          <p:nvPicPr>
            <p:cNvPr id="24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25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6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- 18</a:t>
              </a:r>
              <a:endParaRPr lang="en-US" sz="1080" dirty="0"/>
            </a:p>
          </p:txBody>
        </p:sp>
      </p:grpSp>
      <p:grpSp>
        <p:nvGrpSpPr>
          <p:cNvPr id="51" name="Group 50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5631203"/>
            <a:ext cx="869179" cy="274285"/>
            <a:chOff x="10361522" y="2640488"/>
            <a:chExt cx="869179" cy="274285"/>
          </a:xfrm>
        </p:grpSpPr>
        <p:pic>
          <p:nvPicPr>
            <p:cNvPr id="52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53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4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28K</a:t>
              </a:r>
              <a:endParaRPr lang="en-US" sz="1080" dirty="0"/>
            </a:p>
          </p:txBody>
        </p:sp>
      </p:grpSp>
      <p:pic>
        <p:nvPicPr>
          <p:cNvPr id="4" name="Image 20" descr=" " hidden="1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059" y="1775663"/>
            <a:ext cx="1669738" cy="2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226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 descr="A blurry image of a dark green and white background&#10;&#10;Description automatically generated">
            <a:extLst>
              <a:ext uri="{FF2B5EF4-FFF2-40B4-BE49-F238E27FC236}"/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" y="-14682"/>
            <a:ext cx="12188190" cy="6860144"/>
          </a:xfrm>
          <a:prstGeom prst="rect">
            <a:avLst/>
          </a:prstGeom>
        </p:spPr>
      </p:pic>
      <p:sp>
        <p:nvSpPr>
          <p:cNvPr id="172" name="Shape 125"/>
          <p:cNvSpPr/>
          <p:nvPr/>
        </p:nvSpPr>
        <p:spPr>
          <a:xfrm>
            <a:off x="686195" y="697634"/>
            <a:ext cx="10852432" cy="365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z="1620"/>
          </a:p>
        </p:txBody>
      </p:sp>
      <p:sp>
        <p:nvSpPr>
          <p:cNvPr id="173" name="Text 126"/>
          <p:cNvSpPr/>
          <p:nvPr/>
        </p:nvSpPr>
        <p:spPr>
          <a:xfrm>
            <a:off x="686194" y="495574"/>
            <a:ext cx="8639872" cy="4571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44"/>
              </a:lnSpc>
            </a:pPr>
            <a:r>
              <a:rPr lang="en-US" sz="2000">
                <a:solidFill>
                  <a:srgbClr val="242424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Monthly Overview</a:t>
            </a:r>
            <a:endParaRPr lang="en-US" sz="2000"/>
          </a:p>
        </p:txBody>
      </p:sp>
      <p:sp>
        <p:nvSpPr>
          <p:cNvPr id="178" name="Text 52">
            <a:extLst>
              <a:ext uri="{FF2B5EF4-FFF2-40B4-BE49-F238E27FC236}"/>
            </a:extLst>
          </p:cNvPr>
          <p:cNvSpPr/>
          <p:nvPr/>
        </p:nvSpPr>
        <p:spPr>
          <a:xfrm>
            <a:off x="663320" y="6469053"/>
            <a:ext cx="3888430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14"/>
              </a:lnSpc>
            </a:pPr>
            <a:r>
              <a:rPr lang="en-US" sz="1000">
                <a:solidFill>
                  <a:srgbClr val="616161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Exported from Viva Goals on March 3, 2024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.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Open in Viva Goals</a:t>
            </a:r>
            <a:endParaRPr lang="en-US" sz="1000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1" name="Picture 180">
            <a:extLst>
              <a:ext uri="{FF2B5EF4-FFF2-40B4-BE49-F238E27FC236}"/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7" y="223408"/>
            <a:ext cx="203200" cy="203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/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55089"/>
              </p:ext>
            </p:extLst>
          </p:nvPr>
        </p:nvGraphicFramePr>
        <p:xfrm>
          <a:off x="663320" y="1055367"/>
          <a:ext cx="10729953" cy="5187778"/>
        </p:xfrm>
        <a:graphic>
          <a:graphicData uri="http://schemas.openxmlformats.org/drawingml/2006/table">
            <a:tbl>
              <a:tblPr firstRow="1" bandRow="1">
                <a:effectLst>
                  <a:outerShdw blurRad="38100" sx="101000" sy="101000" algn="ctr" rotWithShape="0">
                    <a:prstClr val="black">
                      <a:alpha val="3000"/>
                    </a:prstClr>
                  </a:outerShdw>
                </a:effectLst>
                <a:tableStyleId>{5C22544A-7EE6-4342-B048-85BDC9FD1C3A}</a:tableStyleId>
              </a:tblPr>
              <a:tblGrid>
                <a:gridCol w="7646290">
                  <a:extLst>
                    <a:ext uri="{9D8B030D-6E8A-4147-A177-3AD203B41FA5}"/>
                  </a:extLst>
                </a:gridCol>
                <a:gridCol w="1828800">
                  <a:extLst>
                    <a:ext uri="{9D8B030D-6E8A-4147-A177-3AD203B41FA5}"/>
                  </a:extLst>
                </a:gridCol>
                <a:gridCol w="1254863">
                  <a:extLst>
                    <a:ext uri="{9D8B030D-6E8A-4147-A177-3AD203B41FA5}"/>
                  </a:extLst>
                </a:gridCol>
              </a:tblGrid>
              <a:tr h="47557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Goals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Owner</a:t>
                      </a:r>
                    </a:p>
                  </a:txBody>
                  <a:tcPr marL="82296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Target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81011">
                <a:tc>
                  <a:txBody>
                    <a:bodyPr/>
                    <a:lstStyle/>
                    <a:p>
                      <a:r>
                        <a:rPr lang="en-US" sz="13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Goal Name - 19</a:t>
                      </a:r>
                      <a:r>
                        <a:rPr lang="en-US" sz="1300" b="1" i="0" kern="1200" dirty="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​</a:t>
                      </a:r>
                      <a:endParaRPr lang="en-US" sz="1300" b="1" i="0" dirty="0">
                        <a:solidFill>
                          <a:schemeClr val="tx1"/>
                        </a:solidFill>
                        <a:effectLst/>
                        <a:latin typeface="Segoe UI Semibold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74857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tabLst/>
                        <a:defRPr/>
                      </a:pPr>
                      <a:r>
                        <a:rPr lang="en-US" sz="1300" b="1" i="0" dirty="0">
                          <a:effectLst/>
                          <a:latin typeface="Segoe UI semibold"/>
                          <a:cs typeface="Segoe UI"/>
                        </a:rPr>
                        <a:t>Goal Name - 20</a:t>
                      </a:r>
                      <a:endParaRPr lang="en-US" sz="1200" b="0" i="0" dirty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AA300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66152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 dirty="0">
                          <a:effectLst/>
                          <a:latin typeface="Segoe UI"/>
                          <a:cs typeface="Segoe UI"/>
                        </a:rPr>
                        <a:t>Goal Name - 21</a:t>
                      </a: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47144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 dirty="0">
                          <a:latin typeface="Segoe UI"/>
                          <a:cs typeface="Segoe UI"/>
                        </a:rPr>
                        <a:t>Goal Name - 22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77502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effectLst/>
                          <a:latin typeface="Segoe UI Semibold"/>
                          <a:cs typeface="Segoe UI Semibold"/>
                        </a:rPr>
                        <a:t>Goal Name - 23</a:t>
                      </a:r>
                      <a:endParaRPr lang="en-US" sz="1300" b="1" i="0" dirty="0">
                        <a:solidFill>
                          <a:schemeClr val="tx1"/>
                        </a:solidFill>
                        <a:latin typeface="Segoe UI Semibold"/>
                        <a:cs typeface="Segoe UI Semibold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50F1F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1785546"/>
            <a:ext cx="1641229" cy="290937"/>
            <a:chOff x="8344464" y="1785546"/>
            <a:chExt cx="1641229" cy="290937"/>
          </a:xfrm>
        </p:grpSpPr>
        <p:sp>
          <p:nvSpPr>
            <p:cNvPr id="35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6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- 19</a:t>
              </a:r>
              <a:endParaRPr lang="en-US" sz="1080" dirty="0"/>
            </a:p>
          </p:txBody>
        </p:sp>
      </p:grpSp>
      <p:grpSp>
        <p:nvGrpSpPr>
          <p:cNvPr id="27" name="Group 2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1771646"/>
            <a:ext cx="869179" cy="274285"/>
            <a:chOff x="10361522" y="2640488"/>
            <a:chExt cx="869179" cy="274285"/>
          </a:xfrm>
        </p:grpSpPr>
        <p:pic>
          <p:nvPicPr>
            <p:cNvPr id="2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2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29K</a:t>
              </a:r>
              <a:endParaRPr lang="en-US" sz="1080" dirty="0"/>
            </a:p>
          </p:txBody>
        </p:sp>
      </p:grpSp>
      <p:grpSp>
        <p:nvGrpSpPr>
          <p:cNvPr id="11" name="Group 10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2525794"/>
            <a:ext cx="1669738" cy="274285"/>
            <a:chOff x="8234323" y="2640488"/>
            <a:chExt cx="1669738" cy="274285"/>
          </a:xfrm>
        </p:grpSpPr>
        <p:pic>
          <p:nvPicPr>
            <p:cNvPr id="12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3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4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- 20</a:t>
              </a:r>
              <a:endParaRPr lang="en-US" sz="1080" dirty="0"/>
            </a:p>
          </p:txBody>
        </p:sp>
      </p:grpSp>
      <p:grpSp>
        <p:nvGrpSpPr>
          <p:cNvPr id="39" name="Group 38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2525794"/>
            <a:ext cx="869179" cy="274285"/>
            <a:chOff x="10361522" y="2640488"/>
            <a:chExt cx="869179" cy="274285"/>
          </a:xfrm>
        </p:grpSpPr>
        <p:pic>
          <p:nvPicPr>
            <p:cNvPr id="40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1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2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30K</a:t>
              </a:r>
              <a:endParaRPr lang="en-US" sz="1080" dirty="0"/>
            </a:p>
          </p:txBody>
        </p:sp>
      </p:grpSp>
      <p:grpSp>
        <p:nvGrpSpPr>
          <p:cNvPr id="15" name="Group 14">
            <a:extLst>
              <a:ext uri="{FF2B5EF4-FFF2-40B4-BE49-F238E27FC236}"/>
            </a:extLst>
          </p:cNvPr>
          <p:cNvGrpSpPr/>
          <p:nvPr/>
        </p:nvGrpSpPr>
        <p:grpSpPr>
          <a:xfrm>
            <a:off x="8344061" y="3294606"/>
            <a:ext cx="1669738" cy="274285"/>
            <a:chOff x="8234323" y="2640488"/>
            <a:chExt cx="1669738" cy="274285"/>
          </a:xfrm>
        </p:grpSpPr>
        <p:pic>
          <p:nvPicPr>
            <p:cNvPr id="16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17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18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- 21</a:t>
              </a:r>
              <a:endParaRPr lang="en-US" sz="1080" dirty="0"/>
            </a:p>
          </p:txBody>
        </p:sp>
      </p:grpSp>
      <p:grpSp>
        <p:nvGrpSpPr>
          <p:cNvPr id="43" name="Group 42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272174"/>
            <a:ext cx="869179" cy="274285"/>
            <a:chOff x="10361522" y="2640488"/>
            <a:chExt cx="869179" cy="274285"/>
          </a:xfrm>
        </p:grpSpPr>
        <p:pic>
          <p:nvPicPr>
            <p:cNvPr id="44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5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46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31K</a:t>
              </a:r>
              <a:endParaRPr lang="en-US" sz="1080" dirty="0"/>
            </a:p>
          </p:txBody>
        </p:sp>
      </p:grpSp>
      <p:grpSp>
        <p:nvGrpSpPr>
          <p:cNvPr id="19" name="Group 18">
            <a:extLst>
              <a:ext uri="{FF2B5EF4-FFF2-40B4-BE49-F238E27FC236}"/>
            </a:extLst>
          </p:cNvPr>
          <p:cNvGrpSpPr/>
          <p:nvPr/>
        </p:nvGrpSpPr>
        <p:grpSpPr>
          <a:xfrm>
            <a:off x="8345338" y="4009404"/>
            <a:ext cx="1669738" cy="274285"/>
            <a:chOff x="8234323" y="2640488"/>
            <a:chExt cx="1669738" cy="274285"/>
          </a:xfrm>
        </p:grpSpPr>
        <p:pic>
          <p:nvPicPr>
            <p:cNvPr id="20" name="Image 20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4323" y="2640488"/>
              <a:ext cx="1669738" cy="274285"/>
            </a:xfrm>
            <a:prstGeom prst="rect">
              <a:avLst/>
            </a:prstGeom>
          </p:spPr>
        </p:pic>
        <p:pic>
          <p:nvPicPr>
            <p:cNvPr id="21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257196" y="2663344"/>
              <a:ext cx="228731" cy="228571"/>
            </a:xfrm>
            <a:prstGeom prst="rect">
              <a:avLst/>
            </a:prstGeom>
          </p:spPr>
        </p:pic>
        <p:sp>
          <p:nvSpPr>
            <p:cNvPr id="22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577419" y="2651915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- 22</a:t>
              </a:r>
              <a:endParaRPr lang="en-US" sz="1080" dirty="0"/>
            </a:p>
          </p:txBody>
        </p:sp>
      </p:grpSp>
      <p:grpSp>
        <p:nvGrpSpPr>
          <p:cNvPr id="47" name="Group 46">
            <a:extLst>
              <a:ext uri="{FF2B5EF4-FFF2-40B4-BE49-F238E27FC236}"/>
            </a:extLst>
          </p:cNvPr>
          <p:cNvGrpSpPr/>
          <p:nvPr/>
        </p:nvGrpSpPr>
        <p:grpSpPr>
          <a:xfrm>
            <a:off x="10252766" y="3997973"/>
            <a:ext cx="869179" cy="274285"/>
            <a:chOff x="10361522" y="2640488"/>
            <a:chExt cx="869179" cy="274285"/>
          </a:xfrm>
        </p:grpSpPr>
        <p:pic>
          <p:nvPicPr>
            <p:cNvPr id="48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49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50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32K</a:t>
              </a:r>
              <a:endParaRPr lang="en-US" sz="1080" dirty="0"/>
            </a:p>
          </p:txBody>
        </p:sp>
      </p:grpSp>
      <p:grpSp>
        <p:nvGrpSpPr>
          <p:cNvPr id="56" name="Group 55">
            <a:extLst>
              <a:ext uri="{FF2B5EF4-FFF2-40B4-BE49-F238E27FC236}"/>
            </a:extLst>
          </p:cNvPr>
          <p:cNvGrpSpPr/>
          <p:nvPr/>
        </p:nvGrpSpPr>
        <p:grpSpPr>
          <a:xfrm>
            <a:off x="8355350" y="4833636"/>
            <a:ext cx="1641229" cy="290937"/>
            <a:chOff x="8344464" y="1785546"/>
            <a:chExt cx="1641229" cy="290937"/>
          </a:xfrm>
        </p:grpSpPr>
        <p:sp>
          <p:nvSpPr>
            <p:cNvPr id="57" name="Rectangle: Rounded Corners 34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344464" y="1785546"/>
              <a:ext cx="1641229" cy="290937"/>
            </a:xfrm>
            <a:prstGeom prst="flowChartTermina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Image 21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8359057" y="1819396"/>
              <a:ext cx="228731" cy="228571"/>
            </a:xfrm>
            <a:prstGeom prst="rect">
              <a:avLst/>
            </a:prstGeom>
          </p:spPr>
        </p:pic>
        <p:sp>
          <p:nvSpPr>
            <p:cNvPr id="59" name="Text 46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8679280" y="1807967"/>
              <a:ext cx="1280895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Goal Owner - 23</a:t>
              </a:r>
              <a:endParaRPr lang="en-US" sz="1080" dirty="0"/>
            </a:p>
          </p:txBody>
        </p:sp>
      </p:grpSp>
      <p:grpSp>
        <p:nvGrpSpPr>
          <p:cNvPr id="31" name="Group 30">
            <a:extLst>
              <a:ext uri="{FF2B5EF4-FFF2-40B4-BE49-F238E27FC236}"/>
            </a:extLst>
          </p:cNvPr>
          <p:cNvGrpSpPr/>
          <p:nvPr/>
        </p:nvGrpSpPr>
        <p:grpSpPr>
          <a:xfrm>
            <a:off x="10303409" y="4786423"/>
            <a:ext cx="869179" cy="274285"/>
            <a:chOff x="10361522" y="2640488"/>
            <a:chExt cx="869179" cy="274285"/>
          </a:xfrm>
        </p:grpSpPr>
        <p:pic>
          <p:nvPicPr>
            <p:cNvPr id="32" name="Image 22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61522" y="2640488"/>
              <a:ext cx="869179" cy="274285"/>
            </a:xfrm>
            <a:prstGeom prst="rect">
              <a:avLst/>
            </a:prstGeom>
          </p:spPr>
        </p:pic>
        <p:pic>
          <p:nvPicPr>
            <p:cNvPr id="33" name="Image 24" descr=" ">
              <a:extLst>
                <a:ext uri="{FF2B5EF4-FFF2-40B4-BE49-F238E27FC236}"/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/>
              </a:extLst>
            </a:blip>
            <a:stretch>
              <a:fillRect/>
            </a:stretch>
          </p:blipFill>
          <p:spPr>
            <a:xfrm>
              <a:off x="10453015" y="2709059"/>
              <a:ext cx="137250" cy="137157"/>
            </a:xfrm>
            <a:prstGeom prst="rect">
              <a:avLst/>
            </a:prstGeom>
          </p:spPr>
        </p:pic>
        <p:sp>
          <p:nvSpPr>
            <p:cNvPr id="34" name="Text 48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8873" y="2651915"/>
              <a:ext cx="526081" cy="22857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132505"/>
                </a:lnSpc>
              </a:pPr>
              <a:r>
                <a:rPr lang="en-US" sz="1080" dirty="0">
                  <a:solidFill>
                    <a:srgbClr val="424242">
                      <a:alpha val="100000"/>
                    </a:srgbClr>
                  </a:solidFill>
                  <a:latin typeface="Segoe UI Regular" pitchFamily="34" charset="0"/>
                  <a:ea typeface="Segoe UI Regular" pitchFamily="34" charset="-122"/>
                  <a:cs typeface="Segoe UI Regular" pitchFamily="34" charset="-120"/>
                </a:rPr>
                <a:t>33K</a:t>
              </a:r>
              <a:endParaRPr lang="en-US" sz="1080" dirty="0"/>
            </a:p>
          </p:txBody>
        </p:sp>
      </p:grpSp>
      <p:pic>
        <p:nvPicPr>
          <p:cNvPr id="4" name="Image 20" descr=" " hidden="1">
            <a:extLst>
              <a:ext uri="{FF2B5EF4-FFF2-40B4-BE49-F238E27FC236}"/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059" y="1775663"/>
            <a:ext cx="1669738" cy="27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226"/>
      </p:ext>
    </p:extLst>
  </p:cSld>
  <p:clrMapOvr>
    <a:masterClrMapping/>
  </p:clrMapOvr>
</p:sld>
</file>

<file path=docProps/app.xml><?xml version="1.0" encoding="utf-8"?>
<ap:Properties xmlns:vt="http://schemas.openxmlformats.org/officeDocument/2006/docPropsVTypes" xmlns:ap="http://schemas.openxmlformats.org/officeDocument/2006/extended-properties">
  <ap:TotalTime>2</ap:TotalTime>
  <ap:Words>39</ap:Words>
  <ap:Application>Microsoft Office PowerPoint</ap:Application>
  <ap:PresentationFormat>Widescreen</ap:PresentationFormat>
  <ap:Paragraphs>24</ap:Paragraphs>
  <ap:Slides>1</ap:Slides>
  <ap:Notes>1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8">
      <vt:lpstr>Aptos</vt:lpstr>
      <vt:lpstr>Aptos Display</vt:lpstr>
      <vt:lpstr>Arial</vt:lpstr>
      <vt:lpstr>Segoe UI</vt:lpstr>
      <vt:lpstr>Segoe UI Regular</vt:lpstr>
      <vt:lpstr>Segoe UI Semibold</vt:lpstr>
      <vt:lpstr>Office Theme</vt:lpstr>
      <vt:lpstr>PowerPoint Presentation</vt:lpstr>
    </vt:vector>
  </ap:TitlesOfParts>
  <ap:Company/>
  <ap:LinksUpToDate>false</ap:LinksUpToDate>
  <ap:SharedDoc>false</ap:SharedDoc>
  <ap:HyperlinksChanged>false</ap:HyperlinksChanged>
  <ap:AppVersion>16.0000</ap:AppVersion>
</ap:Properties>
</file>