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slides/slide3.xml" ContentType="application/vnd.openxmlformats-officedocument.presentationml.slide+xml"/>
  <Override PartName="/ppt/notesSlides/slideLayouts/slideLayout12.xml" ContentType="application/vnd.openxmlformats-officedocument.presentationml.slideLayout+xml"/>
  <Override PartName="/ppt/notesSlides/slideLayouts/slideMasters/slideMaster2.xml" ContentType="application/vnd.openxmlformats-officedocument.presentationml.slideMaster+xml"/>
  <Override PartName="/ppt/notesSlides/slideLayouts/slideLayouts/slideLayout13.xml" ContentType="application/vnd.openxmlformats-officedocument.presentationml.slideLayout+xml"/>
  <Override PartName="/ppt/notesSlides/slideLayouts/slideMasters/theme/theme2.xml" ContentType="application/vnd.openxmlformats-officedocument.theme+xml"/>
  <Override PartName="/ppt/notesSlides/slideLayouts/slideLayouts/slideLayout14.xml" ContentType="application/vnd.openxmlformats-officedocument.presentationml.slideLayout+xml"/>
  <Override PartName="/ppt/notesSlides/slideLayouts/slideLayouts/slideLayout15.xml" ContentType="application/vnd.openxmlformats-officedocument.presentationml.slideLayout+xml"/>
  <Override PartName="/ppt/notesSlides/slideLayouts/slideLayouts/slideLayout16.xml" ContentType="application/vnd.openxmlformats-officedocument.presentationml.slideLayout+xml"/>
  <Override PartName="/ppt/notesSlides/slideLayouts/slideLayouts/slideLayout17.xml" ContentType="application/vnd.openxmlformats-officedocument.presentationml.slideLayout+xml"/>
  <Override PartName="/ppt/notesSlides/slideLayouts/slideLayouts/slideLayout18.xml" ContentType="application/vnd.openxmlformats-officedocument.presentationml.slideLayout+xml"/>
  <Override PartName="/ppt/notesSlides/slideLayouts/slideLayouts/slideLayout19.xml" ContentType="application/vnd.openxmlformats-officedocument.presentationml.slideLayout+xml"/>
  <Override PartName="/ppt/notesSlides/slideLayouts/slideLayouts/slideLayout20.xml" ContentType="application/vnd.openxmlformats-officedocument.presentationml.slideLayout+xml"/>
  <Override PartName="/ppt/notesSlides/slideLayouts/slideLayouts/slideLayout21.xml" ContentType="application/vnd.openxmlformats-officedocument.presentationml.slideLayout+xml"/>
  <Override PartName="/ppt/notesSlides/slideLayouts/slideLayouts/slideLayout22.xml" ContentType="application/vnd.openxmlformats-officedocument.presentationml.slideLayout+xml"/>
  <Override PartName="/ppt/notesSlides/slideLayouts/slideLayouts/slideLayout23.xml" ContentType="application/vnd.openxmlformats-officedocument.presentationml.slideLayout+xml"/>
  <Override PartName="/ppt/notesSlides/notesMasters/notesMaster1.xml" ContentType="application/vnd.openxmlformats-officedocument.presentationml.notesMaster+xml"/>
  <Override PartName="/ppt/notesSlides/notesMasters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dcae2aa3576542bc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dcae2aa3576542bc" /></Relationships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notesSlides/slides/slide3.xml" Id="rId2" /><Relationship Type="http://schemas.openxmlformats.org/officeDocument/2006/relationships/notesMaster" Target="/ppt/notesSlides/notesMasters/notesMaster1.xml" Id="rId1" /></Relationships>
</file>

<file path=ppt/notesSlides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Slides/notesMasters/theme/theme3.xml" Id="rId1" /></Relationships>
</file>

<file path=ppt/notesSlides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5A05-0A99-4225-9A32-329ED0938DA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9E087-47C5-4CB4-AEEF-B97473C9C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Masters/theme/theme3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New: THIS IS IN TABLE FORMAT without merged cells.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notesSlides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22606"/>
      </p:ext>
    </p:extLst>
  </p:cSld>
  <p:clrMapOvr>
    <a:masterClrMapping/>
  </p:clrMapOvr>
</p:sldLayout>
</file>

<file path=ppt/notesSlides/slideLayouts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800"/>
      </p:ext>
    </p:extLst>
  </p:cSld>
  <p:clrMapOvr>
    <a:masterClrMapping/>
  </p:clrMapOvr>
</p:sldLayout>
</file>

<file path=ppt/notesSlides/slideLayouts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052"/>
      </p:ext>
    </p:extLst>
  </p:cSld>
  <p:clrMapOvr>
    <a:masterClrMapping/>
  </p:clrMapOvr>
</p:sldLayout>
</file>

<file path=ppt/notesSlides/slideLayouts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07375"/>
      </p:ext>
    </p:extLst>
  </p:cSld>
  <p:clrMapOvr>
    <a:masterClrMapping/>
  </p:clrMapOvr>
</p:sldLayout>
</file>

<file path=ppt/notesSlides/slideLayouts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5261"/>
      </p:ext>
    </p:extLst>
  </p:cSld>
  <p:clrMapOvr>
    <a:masterClrMapping/>
  </p:clrMapOvr>
</p:sldLayout>
</file>

<file path=ppt/notesSlides/slideLayouts/slideLayouts/slideLayout1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3198"/>
      </p:ext>
    </p:extLst>
  </p:cSld>
  <p:clrMapOvr>
    <a:masterClrMapping/>
  </p:clrMapOvr>
</p:sldLayout>
</file>

<file path=ppt/notesSlides/slideLayouts/slideLayouts/slideLayout1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654"/>
      </p:ext>
    </p:extLst>
  </p:cSld>
  <p:clrMapOvr>
    <a:masterClrMapping/>
  </p:clrMapOvr>
</p:sldLayout>
</file>

<file path=ppt/notesSlides/slideLayouts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1017"/>
      </p:ext>
    </p:extLst>
  </p:cSld>
  <p:clrMapOvr>
    <a:masterClrMapping/>
  </p:clrMapOvr>
</p:sldLayout>
</file>

<file path=ppt/notesSlides/slideLayouts/slideLayouts/slideLayout2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9921"/>
      </p:ext>
    </p:extLst>
  </p:cSld>
  <p:clrMapOvr>
    <a:masterClrMapping/>
  </p:clrMapOvr>
</p:sldLayout>
</file>

<file path=ppt/notesSlides/slideLayouts/slideLayouts/slideLayout2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265"/>
      </p:ext>
    </p:extLst>
  </p:cSld>
  <p:clrMapOvr>
    <a:masterClrMapping/>
  </p:clrMapOvr>
</p:sldLayout>
</file>

<file path=ppt/notesSlides/slideLayouts/slideLayouts/slideLayout2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4423"/>
      </p:ext>
    </p:extLst>
  </p:cSld>
  <p:clrMapOvr>
    <a:masterClrMapping/>
  </p:clrMapOvr>
</p:sldLayout>
</file>

<file path=ppt/notesSlides/slideLayouts/slideLayouts/slideLayout2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1713"/>
      </p:ext>
    </p:extLst>
  </p:cSld>
  <p:clrMapOvr>
    <a:masterClrMapping/>
  </p:clrMapOvr>
</p:sldLayout>
</file>

<file path=ppt/notesSlides/slideLayouts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notesSlides/slideLayouts/slideLayouts/slideLayout13.xml" Id="rId8" /><Relationship Type="http://schemas.openxmlformats.org/officeDocument/2006/relationships/theme" Target="/ppt/notesSlides/slideLayouts/slideMasters/theme/theme2.xml" Id="rId13" /><Relationship Type="http://schemas.openxmlformats.org/officeDocument/2006/relationships/slideLayout" Target="/ppt/notesSlides/slideLayouts/slideLayouts/slideLayout14.xml" Id="rId3" /><Relationship Type="http://schemas.openxmlformats.org/officeDocument/2006/relationships/slideLayout" Target="/ppt/notesSlides/slideLayouts/slideLayouts/slideLayout15.xml" Id="rId7" /><Relationship Type="http://schemas.openxmlformats.org/officeDocument/2006/relationships/slideLayout" Target="/ppt/notesSlides/slideLayouts/slideLayout12.xml" Id="rId12" /><Relationship Type="http://schemas.openxmlformats.org/officeDocument/2006/relationships/slideLayout" Target="/ppt/notesSlides/slideLayouts/slideLayouts/slideLayout16.xml" Id="rId2" /><Relationship Type="http://schemas.openxmlformats.org/officeDocument/2006/relationships/slideLayout" Target="/ppt/notesSlides/slideLayouts/slideLayouts/slideLayout17.xml" Id="rId1" /><Relationship Type="http://schemas.openxmlformats.org/officeDocument/2006/relationships/slideLayout" Target="/ppt/notesSlides/slideLayouts/slideLayouts/slideLayout18.xml" Id="rId6" /><Relationship Type="http://schemas.openxmlformats.org/officeDocument/2006/relationships/slideLayout" Target="/ppt/notesSlides/slideLayouts/slideLayouts/slideLayout19.xml" Id="rId11" /><Relationship Type="http://schemas.openxmlformats.org/officeDocument/2006/relationships/slideLayout" Target="/ppt/notesSlides/slideLayouts/slideLayouts/slideLayout20.xml" Id="rId5" /><Relationship Type="http://schemas.openxmlformats.org/officeDocument/2006/relationships/slideLayout" Target="/ppt/notesSlides/slideLayouts/slideLayouts/slideLayout21.xml" Id="rId10" /><Relationship Type="http://schemas.openxmlformats.org/officeDocument/2006/relationships/slideLayout" Target="/ppt/notesSlides/slideLayouts/slideLayouts/slideLayout22.xml" Id="rId4" /><Relationship Type="http://schemas.openxmlformats.org/officeDocument/2006/relationships/slideLayout" Target="/ppt/notesSlides/slideLayouts/slideLayouts/slideLayout23.xml" Id="rId9" /></Relationships>
</file>

<file path=ppt/notesSlides/slideLayouts/slideMasters/slideMaster2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19273-2D1C-4958-8082-C2434702719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E3E3D-C980-4411-AFF5-3AE8E5AA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notesSlides/slideLayouts/slideMasters/theme/theme2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notesSlides/slides/_rels/slide3.xml.rels>&#65279;<?xml version="1.0" encoding="utf-8"?><Relationships xmlns="http://schemas.openxmlformats.org/package/2006/relationships"><Relationship Type="http://schemas.openxmlformats.org/officeDocument/2006/relationships/image" Target="/ppt/media/image.png" Id="rId8" /><Relationship Type="http://schemas.openxmlformats.org/officeDocument/2006/relationships/image" Target="/ppt/media/image2.png" Id="rId3" /><Relationship Type="http://schemas.openxmlformats.org/officeDocument/2006/relationships/image" Target="/ppt/media/image3.png" Id="rId7" /><Relationship Type="http://schemas.openxmlformats.org/officeDocument/2006/relationships/image" Target="/ppt/media/image.svg" Id="rId12" /><Relationship Type="http://schemas.openxmlformats.org/officeDocument/2006/relationships/notesSlide" Target="/ppt/notesSlides/notesSlide1.xml" Id="rId2" /><Relationship Type="http://schemas.openxmlformats.org/officeDocument/2006/relationships/slideLayout" Target="/ppt/notesSlides/slideLayouts/slideLayout12.xml" Id="rId1" /><Relationship Type="http://schemas.openxmlformats.org/officeDocument/2006/relationships/image" Target="/ppt/notesSlides/media/image2.svg" Id="rId6" /><Relationship Type="http://schemas.openxmlformats.org/officeDocument/2006/relationships/image" Target="/ppt/notesSlides/media/image4.png" Id="rId11" /><Relationship Type="http://schemas.openxmlformats.org/officeDocument/2006/relationships/image" Target="/ppt/notesSlides/media/image5.png" Id="rId5" /><Relationship Type="http://schemas.openxmlformats.org/officeDocument/2006/relationships/image" Target="/ppt/notesSlides/media/image6.png" Id="rId10" /><Relationship Type="http://schemas.openxmlformats.org/officeDocument/2006/relationships/image" Target="/ppt/notesSlides/media/image7.png" Id="rId4" /><Relationship Type="http://schemas.openxmlformats.org/officeDocument/2006/relationships/image" Target="/ppt/notesSlides/media/image3.svg" Id="rId9" /></Relationships>
</file>

<file path=ppt/notesSlides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Super Charge Growth</a:t>
                      </a:r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Increase Operational Efficiency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 On the third day of Christmas my true love gave to me, three French hens, two turtle doves, and a partridge in a pear tree.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latin typeface="Segoe UI"/>
                          <a:cs typeface="Segoe UI"/>
                        </a:rPr>
                        <a:t>Double Market Share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>
                          <a:effectLst/>
                          <a:latin typeface="Segoe UI Semibold"/>
                          <a:cs typeface="Segoe UI Semibold"/>
                        </a:rPr>
                        <a:t>Increase Operational Efficiency</a:t>
                      </a:r>
                      <a:endParaRPr lang="en-US" sz="1300" b="1" i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23" name="Group 22">
            <a:extLst>
              <a:ext uri="{FF2B5EF4-FFF2-40B4-BE49-F238E27FC236}"/>
            </a:extLst>
          </p:cNvPr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pic>
          <p:nvPicPr>
            <p:cNvPr id="24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51" name="Group 50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AB46-0B06-D092-319A-02ED413F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3407-5004-C2E5-1A23-8624CB848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B6F3-5389-7CBC-AA18-3F0171F2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D82D9-115D-F25F-FEFD-ABB945A1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7B91-1E08-7B86-9E30-A589A0EF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B2E9-EDEA-1C7F-4D9A-530D506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02530-71BB-B1CF-ED22-81489A06B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A7D6D-63D2-E22D-0824-C14BE898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BDE3-5C73-A97B-82A3-735CCE5E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CDC9-F845-517D-2144-E9EF4F72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09117-3909-447B-2ABA-8475A0216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6D132-4F59-7BD9-4DD1-A55CE2A9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53944-4C87-6BC7-BD42-99CC40E4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C3A6-05C4-71FF-91FF-EF5EB8A5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AD60-44C0-B0B7-0630-470E404A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5893-27AF-B8B7-AE29-1DA1DBBA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E3F-293A-1AA9-87DF-DB62347E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CD96-7E4D-DEBB-6512-0A6C7449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2CA4-D96B-6D2C-56AD-3742AA11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B034-058F-4585-BDB2-51272F8C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D0F3-4AD4-9CD7-CDA5-E76D3E58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18B4E-0FDC-C3AE-AE32-5DAB11661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C7B14-AC9B-4A7A-3DF3-17FCE211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0DAA-22B1-4194-8FE2-D574648A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DE1-FFEA-48A3-482D-E08AE844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EEE0-0A52-8052-3B8C-6CBFF13F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7D7B-CB7D-530F-1FA3-B7CD3C2C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5CC8C-7E5F-E4ED-1D18-743B0501B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0BA83-4122-931A-3B26-E0BCFF60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5CD98-55DC-3618-CB98-364E2D3B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8182A-DA2D-5BAD-C5AD-0A58EF37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83E8-4F64-EA19-6740-B37AE3A2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D2BF-68ED-68C1-A1F2-EE62DD47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C1989-B3A6-A757-5B09-FDEF2F44B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B0E4B-FAC6-DA57-C55E-7A056146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DF884-FCDE-572F-6F6D-079413B7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161D-C1EE-4F6B-DA47-D41DB947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93D58-52EA-C5F9-F94E-28506BC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7FD60-30DF-2593-A909-F7AD1E15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6CE6-547A-8096-2501-5EE75F39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6A215-CF2E-BF13-1118-A67FC3C4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8BDB8-A477-3E63-7549-C27335C0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E82F2-F1A6-6692-F97C-43177BB1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A1BE7-D675-F13B-5C79-6BE95CE3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7ECAC-9E0B-032F-2383-48E46365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126C-4DB2-B19A-A3CC-FC7CF071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2322-89E7-2154-4364-2B4D9621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8092-5367-7CF6-6660-FA91E00CF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685A-0855-E8B2-1044-0DF1F6D6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8ED-BE66-80D5-D53D-C8E21CAB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52195-FE1C-442C-4775-4F7DBECE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FC2E-4520-D4E4-EE1A-05996F52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14C5-CDAA-8E0F-FBC1-1786A471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44DF8-4AED-2846-73F0-8B4FB1568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CE1A-C7D0-345D-1E49-61F0CF3D4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C961-B77C-E901-0B52-0C9C8F21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A201-1C67-E4B7-3D02-606E26BC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BD0C-D3B3-EE4B-E682-A036B74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D4042-7B61-1DC1-69BB-B6BBE9E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EFF79-BAA7-02DF-DB79-F00BDAA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79D8-DC30-1A58-E9E4-DF9124096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E9C70-18D8-4F4F-91FF-EBE6F190A08A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18C9-0B1B-E3FD-0269-756A7745D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F85E-F97B-2F86-8B17-18F06EB5A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F268E-1357-3841-A9A8-847E9C687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.png" Id="rId8" /><Relationship Type="http://schemas.openxmlformats.org/officeDocument/2006/relationships/image" Target="/ppt/media/image2.png" Id="rId3" /><Relationship Type="http://schemas.openxmlformats.org/officeDocument/2006/relationships/image" Target="/ppt/media/image3.png" Id="rId7" /><Relationship Type="http://schemas.openxmlformats.org/officeDocument/2006/relationships/image" Target="/ppt/media/image.svg" Id="rId12" /><Relationship Type="http://schemas.openxmlformats.org/officeDocument/2006/relationships/notesSlide" Target="/ppt/notesSlides/notesSlide1.xml" Id="rId2" /><Relationship Type="http://schemas.openxmlformats.org/officeDocument/2006/relationships/slideLayout" Target="/ppt/notesSlides/slideLayouts/slideLayout12.xml" Id="rId1" /><Relationship Type="http://schemas.openxmlformats.org/officeDocument/2006/relationships/image" Target="/ppt/notesSlides/media/image2.svg" Id="rId6" /><Relationship Type="http://schemas.openxmlformats.org/officeDocument/2006/relationships/image" Target="/ppt/notesSlides/media/image4.png" Id="rId11" /><Relationship Type="http://schemas.openxmlformats.org/officeDocument/2006/relationships/image" Target="/ppt/notesSlides/media/image5.png" Id="rId5" /><Relationship Type="http://schemas.openxmlformats.org/officeDocument/2006/relationships/image" Target="/ppt/notesSlides/media/image6.png" Id="rId10" /><Relationship Type="http://schemas.openxmlformats.org/officeDocument/2006/relationships/image" Target="/ppt/notesSlides/media/image7.png" Id="rId4" /><Relationship Type="http://schemas.openxmlformats.org/officeDocument/2006/relationships/image" Target="/ppt/notesSlides/media/image3.svg" Id="rId9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909-4689-65FE-F9A9-627B8068A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</a:t>
            </a:r>
          </a:p>
        </p:txBody>
      </p:sp>
    </p:spTree>
    <p:extLst>
      <p:ext uri="{BB962C8B-B14F-4D97-AF65-F5344CB8AC3E}">
        <p14:creationId xmlns:p14="http://schemas.microsoft.com/office/powerpoint/2010/main" val="171436574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Super Charge Growth</a:t>
                      </a:r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Increase Operational Efficiency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 On the third day of Christmas my true love gave to me, three French hens, two turtle doves, and a partridge in a pear tree.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latin typeface="Segoe UI"/>
                          <a:cs typeface="Segoe UI"/>
                        </a:rPr>
                        <a:t>Double Market Share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>
                          <a:effectLst/>
                          <a:latin typeface="Segoe UI Semibold"/>
                          <a:cs typeface="Segoe UI Semibold"/>
                        </a:rPr>
                        <a:t>Increase Operational Efficiency</a:t>
                      </a:r>
                      <a:endParaRPr lang="en-US" sz="1300" b="1" i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23" name="Group 22">
            <a:extLst>
              <a:ext uri="{FF2B5EF4-FFF2-40B4-BE49-F238E27FC236}"/>
            </a:extLst>
          </p:cNvPr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pic>
          <p:nvPicPr>
            <p:cNvPr id="24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51" name="Group 50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254.92K </a:t>
              </a:r>
              <a:endParaRPr lang="en-US" sz="108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Will, Kayo, Lawrence</a:t>
              </a:r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</dc:title>
  <dc:creator>Pankaj Kumar</dc:creator>
  <cp:lastModifiedBy>Pankaj Kumar</cp:lastModifiedBy>
  <cp:revision>2</cp:revision>
  <dcterms:created xsi:type="dcterms:W3CDTF">2024-04-08T19:32:03Z</dcterms:created>
  <dcterms:modified xsi:type="dcterms:W3CDTF">2024-04-08T19:43:04Z</dcterms:modified>
</cp:coreProperties>
</file>