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7" r:id="rId3"/>
    <p:sldId id="264" r:id="rId4"/>
    <p:sldId id="258" r:id="rId5"/>
    <p:sldId id="267" r:id="rId6"/>
    <p:sldId id="259" r:id="rId7"/>
    <p:sldId id="260" r:id="rId8"/>
    <p:sldId id="261" r:id="rId9"/>
    <p:sldId id="265" r:id="rId10"/>
    <p:sldId id="266"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4F6EF04-2205-4C59-9030-F90032F69D63}" type="datetimeFigureOut">
              <a:rPr lang="en-IN" smtClean="0"/>
              <a:t>02-05-2021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67D59B60-631C-4E0D-9699-34A90EABEF70}" type="slidenum">
              <a:rPr lang="en-IN" smtClean="0"/>
              <a:t>‹#›</a:t>
            </a:fld>
            <a:endParaRPr lang="en-IN"/>
          </a:p>
        </p:txBody>
      </p:sp>
    </p:spTree>
    <p:extLst>
      <p:ext uri="{BB962C8B-B14F-4D97-AF65-F5344CB8AC3E}">
        <p14:creationId xmlns:p14="http://schemas.microsoft.com/office/powerpoint/2010/main" val="1628033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F6EF04-2205-4C59-9030-F90032F69D63}" type="datetimeFigureOut">
              <a:rPr lang="en-IN" smtClean="0"/>
              <a:t>02-05-2021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D59B60-631C-4E0D-9699-34A90EABEF70}" type="slidenum">
              <a:rPr lang="en-IN" smtClean="0"/>
              <a:t>‹#›</a:t>
            </a:fld>
            <a:endParaRPr lang="en-IN"/>
          </a:p>
        </p:txBody>
      </p:sp>
    </p:spTree>
    <p:extLst>
      <p:ext uri="{BB962C8B-B14F-4D97-AF65-F5344CB8AC3E}">
        <p14:creationId xmlns:p14="http://schemas.microsoft.com/office/powerpoint/2010/main" val="2433172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F6EF04-2205-4C59-9030-F90032F69D63}" type="datetimeFigureOut">
              <a:rPr lang="en-IN" smtClean="0"/>
              <a:t>02-05-2021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D59B60-631C-4E0D-9699-34A90EABEF70}" type="slidenum">
              <a:rPr lang="en-IN" smtClean="0"/>
              <a:t>‹#›</a:t>
            </a:fld>
            <a:endParaRPr lang="en-IN"/>
          </a:p>
        </p:txBody>
      </p:sp>
    </p:spTree>
    <p:extLst>
      <p:ext uri="{BB962C8B-B14F-4D97-AF65-F5344CB8AC3E}">
        <p14:creationId xmlns:p14="http://schemas.microsoft.com/office/powerpoint/2010/main" val="968025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F6EF04-2205-4C59-9030-F90032F69D63}" type="datetimeFigureOut">
              <a:rPr lang="en-IN" smtClean="0"/>
              <a:t>02-05-2021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D59B60-631C-4E0D-9699-34A90EABEF70}"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65976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F6EF04-2205-4C59-9030-F90032F69D63}" type="datetimeFigureOut">
              <a:rPr lang="en-IN" smtClean="0"/>
              <a:t>02-05-2021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D59B60-631C-4E0D-9699-34A90EABEF70}" type="slidenum">
              <a:rPr lang="en-IN" smtClean="0"/>
              <a:t>‹#›</a:t>
            </a:fld>
            <a:endParaRPr lang="en-IN"/>
          </a:p>
        </p:txBody>
      </p:sp>
    </p:spTree>
    <p:extLst>
      <p:ext uri="{BB962C8B-B14F-4D97-AF65-F5344CB8AC3E}">
        <p14:creationId xmlns:p14="http://schemas.microsoft.com/office/powerpoint/2010/main" val="3516058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4F6EF04-2205-4C59-9030-F90032F69D63}" type="datetimeFigureOut">
              <a:rPr lang="en-IN" smtClean="0"/>
              <a:t>02-05-2021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D59B60-631C-4E0D-9699-34A90EABEF70}" type="slidenum">
              <a:rPr lang="en-IN" smtClean="0"/>
              <a:t>‹#›</a:t>
            </a:fld>
            <a:endParaRPr lang="en-IN"/>
          </a:p>
        </p:txBody>
      </p:sp>
    </p:spTree>
    <p:extLst>
      <p:ext uri="{BB962C8B-B14F-4D97-AF65-F5344CB8AC3E}">
        <p14:creationId xmlns:p14="http://schemas.microsoft.com/office/powerpoint/2010/main" val="1746040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4F6EF04-2205-4C59-9030-F90032F69D63}" type="datetimeFigureOut">
              <a:rPr lang="en-IN" smtClean="0"/>
              <a:t>02-05-2021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D59B60-631C-4E0D-9699-34A90EABEF70}" type="slidenum">
              <a:rPr lang="en-IN" smtClean="0"/>
              <a:t>‹#›</a:t>
            </a:fld>
            <a:endParaRPr lang="en-IN"/>
          </a:p>
        </p:txBody>
      </p:sp>
    </p:spTree>
    <p:extLst>
      <p:ext uri="{BB962C8B-B14F-4D97-AF65-F5344CB8AC3E}">
        <p14:creationId xmlns:p14="http://schemas.microsoft.com/office/powerpoint/2010/main" val="2388819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F6EF04-2205-4C59-9030-F90032F69D63}" type="datetimeFigureOut">
              <a:rPr lang="en-IN" smtClean="0"/>
              <a:t>02-05-2021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D59B60-631C-4E0D-9699-34A90EABEF70}" type="slidenum">
              <a:rPr lang="en-IN" smtClean="0"/>
              <a:t>‹#›</a:t>
            </a:fld>
            <a:endParaRPr lang="en-IN"/>
          </a:p>
        </p:txBody>
      </p:sp>
    </p:spTree>
    <p:extLst>
      <p:ext uri="{BB962C8B-B14F-4D97-AF65-F5344CB8AC3E}">
        <p14:creationId xmlns:p14="http://schemas.microsoft.com/office/powerpoint/2010/main" val="4052589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F6EF04-2205-4C59-9030-F90032F69D63}" type="datetimeFigureOut">
              <a:rPr lang="en-IN" smtClean="0"/>
              <a:t>02-05-2021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D59B60-631C-4E0D-9699-34A90EABEF70}" type="slidenum">
              <a:rPr lang="en-IN" smtClean="0"/>
              <a:t>‹#›</a:t>
            </a:fld>
            <a:endParaRPr lang="en-IN"/>
          </a:p>
        </p:txBody>
      </p:sp>
    </p:spTree>
    <p:extLst>
      <p:ext uri="{BB962C8B-B14F-4D97-AF65-F5344CB8AC3E}">
        <p14:creationId xmlns:p14="http://schemas.microsoft.com/office/powerpoint/2010/main" val="682634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F6EF04-2205-4C59-9030-F90032F69D63}" type="datetimeFigureOut">
              <a:rPr lang="en-IN" smtClean="0"/>
              <a:t>02-05-2021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D59B60-631C-4E0D-9699-34A90EABEF70}" type="slidenum">
              <a:rPr lang="en-IN" smtClean="0"/>
              <a:t>‹#›</a:t>
            </a:fld>
            <a:endParaRPr lang="en-IN"/>
          </a:p>
        </p:txBody>
      </p:sp>
    </p:spTree>
    <p:extLst>
      <p:ext uri="{BB962C8B-B14F-4D97-AF65-F5344CB8AC3E}">
        <p14:creationId xmlns:p14="http://schemas.microsoft.com/office/powerpoint/2010/main" val="4259560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F6EF04-2205-4C59-9030-F90032F69D63}" type="datetimeFigureOut">
              <a:rPr lang="en-IN" smtClean="0"/>
              <a:t>02-05-2021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D59B60-631C-4E0D-9699-34A90EABEF70}" type="slidenum">
              <a:rPr lang="en-IN" smtClean="0"/>
              <a:t>‹#›</a:t>
            </a:fld>
            <a:endParaRPr lang="en-IN"/>
          </a:p>
        </p:txBody>
      </p:sp>
    </p:spTree>
    <p:extLst>
      <p:ext uri="{BB962C8B-B14F-4D97-AF65-F5344CB8AC3E}">
        <p14:creationId xmlns:p14="http://schemas.microsoft.com/office/powerpoint/2010/main" val="2188042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F6EF04-2205-4C59-9030-F90032F69D63}" type="datetimeFigureOut">
              <a:rPr lang="en-IN" smtClean="0"/>
              <a:t>02-05-2021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D59B60-631C-4E0D-9699-34A90EABEF70}" type="slidenum">
              <a:rPr lang="en-IN" smtClean="0"/>
              <a:t>‹#›</a:t>
            </a:fld>
            <a:endParaRPr lang="en-IN"/>
          </a:p>
        </p:txBody>
      </p:sp>
    </p:spTree>
    <p:extLst>
      <p:ext uri="{BB962C8B-B14F-4D97-AF65-F5344CB8AC3E}">
        <p14:creationId xmlns:p14="http://schemas.microsoft.com/office/powerpoint/2010/main" val="246662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F6EF04-2205-4C59-9030-F90032F69D63}" type="datetimeFigureOut">
              <a:rPr lang="en-IN" smtClean="0"/>
              <a:t>02-05-2021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D59B60-631C-4E0D-9699-34A90EABEF70}" type="slidenum">
              <a:rPr lang="en-IN" smtClean="0"/>
              <a:t>‹#›</a:t>
            </a:fld>
            <a:endParaRPr lang="en-IN"/>
          </a:p>
        </p:txBody>
      </p:sp>
    </p:spTree>
    <p:extLst>
      <p:ext uri="{BB962C8B-B14F-4D97-AF65-F5344CB8AC3E}">
        <p14:creationId xmlns:p14="http://schemas.microsoft.com/office/powerpoint/2010/main" val="768119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F6EF04-2205-4C59-9030-F90032F69D63}" type="datetimeFigureOut">
              <a:rPr lang="en-IN" smtClean="0"/>
              <a:t>02-05-2021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D59B60-631C-4E0D-9699-34A90EABEF70}" type="slidenum">
              <a:rPr lang="en-IN" smtClean="0"/>
              <a:t>‹#›</a:t>
            </a:fld>
            <a:endParaRPr lang="en-IN"/>
          </a:p>
        </p:txBody>
      </p:sp>
    </p:spTree>
    <p:extLst>
      <p:ext uri="{BB962C8B-B14F-4D97-AF65-F5344CB8AC3E}">
        <p14:creationId xmlns:p14="http://schemas.microsoft.com/office/powerpoint/2010/main" val="2957500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F6EF04-2205-4C59-9030-F90032F69D63}" type="datetimeFigureOut">
              <a:rPr lang="en-IN" smtClean="0"/>
              <a:t>02-05-2021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D59B60-631C-4E0D-9699-34A90EABEF70}" type="slidenum">
              <a:rPr lang="en-IN" smtClean="0"/>
              <a:t>‹#›</a:t>
            </a:fld>
            <a:endParaRPr lang="en-IN"/>
          </a:p>
        </p:txBody>
      </p:sp>
    </p:spTree>
    <p:extLst>
      <p:ext uri="{BB962C8B-B14F-4D97-AF65-F5344CB8AC3E}">
        <p14:creationId xmlns:p14="http://schemas.microsoft.com/office/powerpoint/2010/main" val="1186255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F6EF04-2205-4C59-9030-F90032F69D63}" type="datetimeFigureOut">
              <a:rPr lang="en-IN" smtClean="0"/>
              <a:t>02-05-2021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D59B60-631C-4E0D-9699-34A90EABEF70}" type="slidenum">
              <a:rPr lang="en-IN" smtClean="0"/>
              <a:t>‹#›</a:t>
            </a:fld>
            <a:endParaRPr lang="en-IN"/>
          </a:p>
        </p:txBody>
      </p:sp>
    </p:spTree>
    <p:extLst>
      <p:ext uri="{BB962C8B-B14F-4D97-AF65-F5344CB8AC3E}">
        <p14:creationId xmlns:p14="http://schemas.microsoft.com/office/powerpoint/2010/main" val="1063906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F6EF04-2205-4C59-9030-F90032F69D63}" type="datetimeFigureOut">
              <a:rPr lang="en-IN" smtClean="0"/>
              <a:t>02-05-2021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D59B60-631C-4E0D-9699-34A90EABEF70}" type="slidenum">
              <a:rPr lang="en-IN" smtClean="0"/>
              <a:t>‹#›</a:t>
            </a:fld>
            <a:endParaRPr lang="en-IN"/>
          </a:p>
        </p:txBody>
      </p:sp>
    </p:spTree>
    <p:extLst>
      <p:ext uri="{BB962C8B-B14F-4D97-AF65-F5344CB8AC3E}">
        <p14:creationId xmlns:p14="http://schemas.microsoft.com/office/powerpoint/2010/main" val="3961850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4F6EF04-2205-4C59-9030-F90032F69D63}" type="datetimeFigureOut">
              <a:rPr lang="en-IN" smtClean="0"/>
              <a:t>02-05-2021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7D59B60-631C-4E0D-9699-34A90EABEF70}" type="slidenum">
              <a:rPr lang="en-IN" smtClean="0"/>
              <a:t>‹#›</a:t>
            </a:fld>
            <a:endParaRPr lang="en-IN"/>
          </a:p>
        </p:txBody>
      </p:sp>
    </p:spTree>
    <p:extLst>
      <p:ext uri="{BB962C8B-B14F-4D97-AF65-F5344CB8AC3E}">
        <p14:creationId xmlns:p14="http://schemas.microsoft.com/office/powerpoint/2010/main" val="24603984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A93DC-E4EB-4B84-BDE6-5DAC9301DAEF}"/>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Smart Interactive Mirror System</a:t>
            </a:r>
          </a:p>
        </p:txBody>
      </p:sp>
      <p:sp>
        <p:nvSpPr>
          <p:cNvPr id="3" name="Subtitle 2">
            <a:extLst>
              <a:ext uri="{FF2B5EF4-FFF2-40B4-BE49-F238E27FC236}">
                <a16:creationId xmlns:a16="http://schemas.microsoft.com/office/drawing/2014/main" id="{48188285-CEBB-424C-9792-5BAD9F8DBC1A}"/>
              </a:ext>
            </a:extLst>
          </p:cNvPr>
          <p:cNvSpPr>
            <a:spLocks noGrp="1"/>
          </p:cNvSpPr>
          <p:nvPr>
            <p:ph type="subTitle" idx="1"/>
          </p:nvPr>
        </p:nvSpPr>
        <p:spPr>
          <a:xfrm>
            <a:off x="1876424" y="3602038"/>
            <a:ext cx="8791575" cy="2387600"/>
          </a:xfrm>
        </p:spPr>
        <p:txBody>
          <a:bodyPr>
            <a:normAutofit lnSpcReduction="10000"/>
          </a:bodyPr>
          <a:lstStyle/>
          <a:p>
            <a:pPr algn="r"/>
            <a:r>
              <a:rPr lang="en-IN" dirty="0">
                <a:solidFill>
                  <a:schemeClr val="tx1"/>
                </a:solidFill>
                <a:latin typeface="Times New Roman" panose="02020603050405020304" pitchFamily="18" charset="0"/>
                <a:cs typeface="Times New Roman" panose="02020603050405020304" pitchFamily="18" charset="0"/>
              </a:rPr>
              <a:t>Prepared By :- </a:t>
            </a:r>
          </a:p>
          <a:p>
            <a:pPr algn="r"/>
            <a:r>
              <a:rPr lang="en-IN" dirty="0">
                <a:solidFill>
                  <a:schemeClr val="tx1"/>
                </a:solidFill>
                <a:latin typeface="Times New Roman" panose="02020603050405020304" pitchFamily="18" charset="0"/>
                <a:cs typeface="Times New Roman" panose="02020603050405020304" pitchFamily="18" charset="0"/>
              </a:rPr>
              <a:t>Aniket pawar</a:t>
            </a:r>
          </a:p>
          <a:p>
            <a:pPr algn="r"/>
            <a:r>
              <a:rPr lang="en-IN" dirty="0">
                <a:solidFill>
                  <a:schemeClr val="tx1"/>
                </a:solidFill>
                <a:latin typeface="Times New Roman" panose="02020603050405020304" pitchFamily="18" charset="0"/>
                <a:cs typeface="Times New Roman" panose="02020603050405020304" pitchFamily="18" charset="0"/>
              </a:rPr>
              <a:t>Ruchika Satras</a:t>
            </a:r>
          </a:p>
          <a:p>
            <a:pPr algn="r"/>
            <a:r>
              <a:rPr lang="en-IN" dirty="0">
                <a:solidFill>
                  <a:schemeClr val="tx1"/>
                </a:solidFill>
                <a:latin typeface="Times New Roman" panose="02020603050405020304" pitchFamily="18" charset="0"/>
                <a:cs typeface="Times New Roman" panose="02020603050405020304" pitchFamily="18" charset="0"/>
              </a:rPr>
              <a:t>Priyanka chinChwade</a:t>
            </a:r>
          </a:p>
          <a:p>
            <a:pPr algn="r"/>
            <a:r>
              <a:rPr lang="en-IN" dirty="0">
                <a:solidFill>
                  <a:schemeClr val="tx1"/>
                </a:solidFill>
                <a:latin typeface="Times New Roman" panose="02020603050405020304" pitchFamily="18" charset="0"/>
                <a:cs typeface="Times New Roman" panose="02020603050405020304" pitchFamily="18" charset="0"/>
              </a:rPr>
              <a:t>Rohit palekar</a:t>
            </a:r>
          </a:p>
        </p:txBody>
      </p:sp>
    </p:spTree>
    <p:extLst>
      <p:ext uri="{BB962C8B-B14F-4D97-AF65-F5344CB8AC3E}">
        <p14:creationId xmlns:p14="http://schemas.microsoft.com/office/powerpoint/2010/main" val="1261910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8154F-AA5F-4961-A25D-3CB76D0772F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5F709E1-440F-47E5-99CF-9DEF9AA2B2F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34861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78622-6052-4E87-968A-66523E03986B}"/>
              </a:ext>
            </a:extLst>
          </p:cNvPr>
          <p:cNvSpPr>
            <a:spLocks noGrp="1"/>
          </p:cNvSpPr>
          <p:nvPr>
            <p:ph type="title"/>
          </p:nvPr>
        </p:nvSpPr>
        <p:spPr>
          <a:xfrm>
            <a:off x="1141413" y="618518"/>
            <a:ext cx="9905998" cy="5477482"/>
          </a:xfrm>
        </p:spPr>
        <p:txBody>
          <a:bodyPr>
            <a:normAutofit/>
          </a:bodyPr>
          <a:lstStyle/>
          <a:p>
            <a:pPr algn="ctr"/>
            <a:r>
              <a:rPr lang="en-IN" sz="9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07493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301B0-873A-474D-A823-7DC109A904F0}"/>
              </a:ext>
            </a:extLst>
          </p:cNvPr>
          <p:cNvSpPr>
            <a:spLocks noGrp="1"/>
          </p:cNvSpPr>
          <p:nvPr>
            <p:ph type="title"/>
          </p:nvPr>
        </p:nvSpPr>
        <p:spPr>
          <a:xfrm>
            <a:off x="838200" y="365126"/>
            <a:ext cx="10515600" cy="966370"/>
          </a:xfrm>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9515E9D-9B0F-4972-AEBA-CF4F2AB7F59E}"/>
              </a:ext>
            </a:extLst>
          </p:cNvPr>
          <p:cNvSpPr>
            <a:spLocks noGrp="1"/>
          </p:cNvSpPr>
          <p:nvPr>
            <p:ph idx="1"/>
          </p:nvPr>
        </p:nvSpPr>
        <p:spPr>
          <a:xfrm>
            <a:off x="838200" y="1331496"/>
            <a:ext cx="10515600" cy="4845467"/>
          </a:xfrm>
        </p:spPr>
        <p:txBody>
          <a:bodyPr>
            <a:normAutofit/>
          </a:bodyPr>
          <a:lstStyle/>
          <a:p>
            <a:r>
              <a:rPr lang="en-IN" dirty="0">
                <a:latin typeface="Times New Roman" panose="02020603050405020304" pitchFamily="18" charset="0"/>
                <a:cs typeface="Times New Roman" panose="02020603050405020304" pitchFamily="18" charset="0"/>
              </a:rPr>
              <a:t>Smart mirror is basically a  mirror which provides the information which we need in our day-to-day life, as weather report ,real time news, date and time, etc.</a:t>
            </a:r>
          </a:p>
          <a:p>
            <a:r>
              <a:rPr lang="en-IN" dirty="0">
                <a:effectLst/>
                <a:latin typeface="Times New Roman" panose="02020603050405020304" pitchFamily="18" charset="0"/>
                <a:ea typeface="Calibri" panose="020F0502020204030204" pitchFamily="34" charset="0"/>
                <a:cs typeface="Times New Roman" panose="02020603050405020304" pitchFamily="18" charset="0"/>
              </a:rPr>
              <a:t>The mirror has a LCD screen at the back which will be showing all the information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The mirror provides a functional, user friendly and interactive UI to its user for accessing their social sites, messengers, etc.</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 Smart mirror we have implemented a personal assistant so we can interreact with the mirror and the user</a:t>
            </a:r>
          </a:p>
          <a:p>
            <a:r>
              <a:rPr lang="en-IN" dirty="0">
                <a:latin typeface="Times New Roman" panose="02020603050405020304" pitchFamily="18" charset="0"/>
                <a:cs typeface="Times New Roman" panose="02020603050405020304" pitchFamily="18" charset="0"/>
              </a:rPr>
              <a:t>We have written the code for this application in python language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1890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A0438-16AD-4698-8B24-41C867B7FA0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What is smart mirror</a:t>
            </a:r>
          </a:p>
        </p:txBody>
      </p:sp>
      <p:sp>
        <p:nvSpPr>
          <p:cNvPr id="3" name="Content Placeholder 2">
            <a:extLst>
              <a:ext uri="{FF2B5EF4-FFF2-40B4-BE49-F238E27FC236}">
                <a16:creationId xmlns:a16="http://schemas.microsoft.com/office/drawing/2014/main" id="{C823F016-513B-4F43-8169-0F4E3D626EAA}"/>
              </a:ext>
            </a:extLst>
          </p:cNvPr>
          <p:cNvSpPr>
            <a:spLocks noGrp="1"/>
          </p:cNvSpPr>
          <p:nvPr>
            <p:ph idx="1"/>
          </p:nvPr>
        </p:nvSpPr>
        <p:spPr>
          <a:xfrm>
            <a:off x="1141412" y="2249487"/>
            <a:ext cx="9905999" cy="4235980"/>
          </a:xfrm>
        </p:spPr>
        <p:txBody>
          <a:bodyPr/>
          <a:lstStyle/>
          <a:p>
            <a:r>
              <a:rPr lang="en-IN" dirty="0">
                <a:latin typeface="Times New Roman" panose="02020603050405020304" pitchFamily="18" charset="0"/>
                <a:cs typeface="Times New Roman" panose="02020603050405020304" pitchFamily="18" charset="0"/>
              </a:rPr>
              <a:t>A smart mirror is a two-way mirror with an electronic display behind the glass. The display can show the viewer different kind of information  in the form of widget, such as weather, time, date , and news update</a:t>
            </a:r>
          </a:p>
        </p:txBody>
      </p:sp>
    </p:spTree>
    <p:extLst>
      <p:ext uri="{BB962C8B-B14F-4D97-AF65-F5344CB8AC3E}">
        <p14:creationId xmlns:p14="http://schemas.microsoft.com/office/powerpoint/2010/main" val="1717262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8B3BB-4412-4366-823D-806BEB63A502}"/>
              </a:ext>
            </a:extLst>
          </p:cNvPr>
          <p:cNvSpPr>
            <a:spLocks noGrp="1"/>
          </p:cNvSpPr>
          <p:nvPr>
            <p:ph type="title"/>
          </p:nvPr>
        </p:nvSpPr>
        <p:spPr>
          <a:xfrm>
            <a:off x="1141413" y="618518"/>
            <a:ext cx="9905998" cy="809229"/>
          </a:xfrm>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B707A20A-2B40-40E4-A274-B159C7936514}"/>
              </a:ext>
            </a:extLst>
          </p:cNvPr>
          <p:cNvSpPr>
            <a:spLocks noGrp="1"/>
          </p:cNvSpPr>
          <p:nvPr>
            <p:ph idx="1"/>
          </p:nvPr>
        </p:nvSpPr>
        <p:spPr>
          <a:xfrm>
            <a:off x="1141412" y="1427746"/>
            <a:ext cx="9905999" cy="4989095"/>
          </a:xfrm>
        </p:spPr>
        <p:txBody>
          <a:bodyPr>
            <a:noAutofit/>
          </a:bodyPr>
          <a:lstStyle/>
          <a:p>
            <a:pPr algn="l">
              <a:lnSpc>
                <a:spcPct val="150000"/>
              </a:lnSpc>
            </a:pPr>
            <a:r>
              <a:rPr lang="en-US" sz="2000" dirty="0">
                <a:latin typeface="Times New Roman" panose="02020603050405020304" pitchFamily="18" charset="0"/>
                <a:cs typeface="Times New Roman" panose="02020603050405020304" pitchFamily="18" charset="0"/>
              </a:rPr>
              <a:t>The major problem of any existing mirror is displaying just the object in front of it or just the human face without having to interact with them. </a:t>
            </a:r>
          </a:p>
          <a:p>
            <a:pPr algn="l">
              <a:lnSpc>
                <a:spcPct val="150000"/>
              </a:lnSpc>
            </a:pPr>
            <a:r>
              <a:rPr lang="en-US" sz="2000" dirty="0">
                <a:latin typeface="Times New Roman" panose="02020603050405020304" pitchFamily="18" charset="0"/>
                <a:cs typeface="Times New Roman" panose="02020603050405020304" pitchFamily="18" charset="0"/>
              </a:rPr>
              <a:t>There are plethora's of Smart Mirrors in existence by now. Mostly, developed to display time, date, and weather-related information. </a:t>
            </a:r>
          </a:p>
          <a:p>
            <a:pPr algn="l">
              <a:lnSpc>
                <a:spcPct val="150000"/>
              </a:lnSpc>
            </a:pPr>
            <a:r>
              <a:rPr lang="en-US" sz="2000" dirty="0">
                <a:latin typeface="Times New Roman" panose="02020603050405020304" pitchFamily="18" charset="0"/>
                <a:cs typeface="Times New Roman" panose="02020603050405020304" pitchFamily="18" charset="0"/>
              </a:rPr>
              <a:t>The world we live in today has become a place of the fiercest competition, whether it is in sports, entertainment, or the job market. </a:t>
            </a:r>
          </a:p>
          <a:p>
            <a:pPr algn="l">
              <a:lnSpc>
                <a:spcPct val="150000"/>
              </a:lnSpc>
            </a:pPr>
            <a:r>
              <a:rPr lang="en-US" sz="2000" dirty="0">
                <a:latin typeface="Times New Roman" panose="02020603050405020304" pitchFamily="18" charset="0"/>
                <a:cs typeface="Times New Roman" panose="02020603050405020304" pitchFamily="18" charset="0"/>
              </a:rPr>
              <a:t>But you will hardly find all these features in a single Smart Mirror. Especially in India, this concept has not made strides yet. Also, human detection system is not implemented into Smart Mirrors on a large scale. By implementing human detection module, one can get instant control along with that can save electricity.</a:t>
            </a:r>
          </a:p>
          <a:p>
            <a:endParaRPr lang="en-IN" sz="2000" dirty="0"/>
          </a:p>
        </p:txBody>
      </p:sp>
    </p:spTree>
    <p:extLst>
      <p:ext uri="{BB962C8B-B14F-4D97-AF65-F5344CB8AC3E}">
        <p14:creationId xmlns:p14="http://schemas.microsoft.com/office/powerpoint/2010/main" val="2590649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C6147-B645-41A5-8471-D75ED581BA7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How does a smart mirror work </a:t>
            </a:r>
          </a:p>
        </p:txBody>
      </p:sp>
      <p:sp>
        <p:nvSpPr>
          <p:cNvPr id="3" name="Content Placeholder 2">
            <a:extLst>
              <a:ext uri="{FF2B5EF4-FFF2-40B4-BE49-F238E27FC236}">
                <a16:creationId xmlns:a16="http://schemas.microsoft.com/office/drawing/2014/main" id="{507C1E84-7DDB-4C63-81C4-1C952226A163}"/>
              </a:ext>
            </a:extLst>
          </p:cNvPr>
          <p:cNvSpPr>
            <a:spLocks noGrp="1"/>
          </p:cNvSpPr>
          <p:nvPr>
            <p:ph idx="1"/>
          </p:nvPr>
        </p:nvSpPr>
        <p:spPr/>
        <p:txBody>
          <a:bodyPr>
            <a:normAutofit lnSpcReduction="10000"/>
          </a:bodyPr>
          <a:lstStyle/>
          <a:p>
            <a:r>
              <a:rPr lang="en-IN" dirty="0">
                <a:latin typeface="Times New Roman" panose="02020603050405020304" pitchFamily="18" charset="0"/>
                <a:cs typeface="Times New Roman" panose="02020603050405020304" pitchFamily="18" charset="0"/>
              </a:rPr>
              <a:t>A smart mirror is an arrangement of a display behind a two-way mirror Only the light from the display screen is visible on</a:t>
            </a:r>
          </a:p>
          <a:p>
            <a:r>
              <a:rPr lang="en-IN" dirty="0">
                <a:latin typeface="Times New Roman" panose="02020603050405020304" pitchFamily="18" charset="0"/>
                <a:cs typeface="Times New Roman" panose="02020603050405020304" pitchFamily="18" charset="0"/>
              </a:rPr>
              <a:t>The other side If you dim the screen brightness, you’ll be able to see your own reflection in it. At the same time, the images or video displayed on the screen can also be seen by you</a:t>
            </a:r>
          </a:p>
          <a:p>
            <a:r>
              <a:rPr lang="en-IN" dirty="0">
                <a:latin typeface="Times New Roman" panose="02020603050405020304" pitchFamily="18" charset="0"/>
                <a:cs typeface="Times New Roman" panose="02020603050405020304" pitchFamily="18" charset="0"/>
              </a:rPr>
              <a:t>Which it will listen to commands and there is speaker from which it will give its response. Smart mirror have the some capabilities like showing date and time</a:t>
            </a:r>
          </a:p>
        </p:txBody>
      </p:sp>
    </p:spTree>
    <p:extLst>
      <p:ext uri="{BB962C8B-B14F-4D97-AF65-F5344CB8AC3E}">
        <p14:creationId xmlns:p14="http://schemas.microsoft.com/office/powerpoint/2010/main" val="1216935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D02A-2EA9-4C42-AD96-EE194F9DD97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Requirement specifications</a:t>
            </a:r>
          </a:p>
        </p:txBody>
      </p:sp>
      <p:sp>
        <p:nvSpPr>
          <p:cNvPr id="3" name="Content Placeholder 2">
            <a:extLst>
              <a:ext uri="{FF2B5EF4-FFF2-40B4-BE49-F238E27FC236}">
                <a16:creationId xmlns:a16="http://schemas.microsoft.com/office/drawing/2014/main" id="{B06AF82E-D62E-4F8A-A817-34CFDE2ACB34}"/>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We have used for our project:</a:t>
            </a:r>
          </a:p>
          <a:p>
            <a:r>
              <a:rPr lang="en-IN" dirty="0">
                <a:latin typeface="Times New Roman" panose="02020603050405020304" pitchFamily="18" charset="0"/>
                <a:cs typeface="Times New Roman" panose="02020603050405020304" pitchFamily="18" charset="0"/>
              </a:rPr>
              <a:t>A two way mirror panel</a:t>
            </a:r>
          </a:p>
          <a:p>
            <a:r>
              <a:rPr lang="en-IN" dirty="0">
                <a:latin typeface="Times New Roman" panose="02020603050405020304" pitchFamily="18" charset="0"/>
                <a:cs typeface="Times New Roman" panose="02020603050405020304" pitchFamily="18" charset="0"/>
              </a:rPr>
              <a:t>Monitor</a:t>
            </a:r>
          </a:p>
          <a:p>
            <a:r>
              <a:rPr lang="en-IN" dirty="0">
                <a:latin typeface="Times New Roman" panose="02020603050405020304" pitchFamily="18" charset="0"/>
                <a:cs typeface="Times New Roman" panose="02020603050405020304" pitchFamily="18" charset="0"/>
              </a:rPr>
              <a:t>A desktop application to display the targeted functionalities of the product.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1793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F4716-87F3-4B58-8E30-C0814A10EB2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The Functionalities</a:t>
            </a:r>
          </a:p>
        </p:txBody>
      </p:sp>
      <p:sp>
        <p:nvSpPr>
          <p:cNvPr id="3" name="Content Placeholder 2">
            <a:extLst>
              <a:ext uri="{FF2B5EF4-FFF2-40B4-BE49-F238E27FC236}">
                <a16:creationId xmlns:a16="http://schemas.microsoft.com/office/drawing/2014/main" id="{3CEA31AD-FC89-46AF-9CFB-78A5992B46D6}"/>
              </a:ext>
            </a:extLst>
          </p:cNvPr>
          <p:cNvSpPr>
            <a:spLocks noGrp="1"/>
          </p:cNvSpPr>
          <p:nvPr>
            <p:ph idx="1"/>
          </p:nvPr>
        </p:nvSpPr>
        <p:spPr/>
        <p:txBody>
          <a:bodyPr>
            <a:normAutofit lnSpcReduction="10000"/>
          </a:bodyPr>
          <a:lstStyle/>
          <a:p>
            <a:r>
              <a:rPr lang="en-IN" dirty="0">
                <a:latin typeface="Times New Roman" panose="02020603050405020304" pitchFamily="18" charset="0"/>
                <a:cs typeface="Times New Roman" panose="02020603050405020304" pitchFamily="18" charset="0"/>
              </a:rPr>
              <a:t>The mirror has the following functionalities as of today:</a:t>
            </a:r>
          </a:p>
          <a:p>
            <a:r>
              <a:rPr lang="en-IN" dirty="0">
                <a:latin typeface="Times New Roman" panose="02020603050405020304" pitchFamily="18" charset="0"/>
                <a:cs typeface="Times New Roman" panose="02020603050405020304" pitchFamily="18" charset="0"/>
              </a:rPr>
              <a:t>Time and Date</a:t>
            </a:r>
          </a:p>
          <a:p>
            <a:r>
              <a:rPr lang="en-IN" dirty="0">
                <a:latin typeface="Times New Roman" panose="02020603050405020304" pitchFamily="18" charset="0"/>
                <a:cs typeface="Times New Roman" panose="02020603050405020304" pitchFamily="18" charset="0"/>
              </a:rPr>
              <a:t>Weather Report</a:t>
            </a:r>
          </a:p>
          <a:p>
            <a:r>
              <a:rPr lang="en-IN" dirty="0">
                <a:latin typeface="Times New Roman" panose="02020603050405020304" pitchFamily="18" charset="0"/>
                <a:cs typeface="Times New Roman" panose="02020603050405020304" pitchFamily="18" charset="0"/>
              </a:rPr>
              <a:t>Greeting</a:t>
            </a:r>
          </a:p>
          <a:p>
            <a:r>
              <a:rPr lang="en-IN" dirty="0">
                <a:latin typeface="Times New Roman" panose="02020603050405020304" pitchFamily="18" charset="0"/>
                <a:cs typeface="Times New Roman" panose="02020603050405020304" pitchFamily="18" charset="0"/>
              </a:rPr>
              <a:t>Latest news</a:t>
            </a:r>
          </a:p>
          <a:p>
            <a:r>
              <a:rPr lang="en-IN" dirty="0">
                <a:latin typeface="Times New Roman" panose="02020603050405020304" pitchFamily="18" charset="0"/>
                <a:cs typeface="Times New Roman" panose="02020603050405020304" pitchFamily="18" charset="0"/>
              </a:rPr>
              <a:t>The possibilities of the information to display on the mirror though is endless so the functionality of our project is quite progressive and flexible</a:t>
            </a:r>
          </a:p>
        </p:txBody>
      </p:sp>
    </p:spTree>
    <p:extLst>
      <p:ext uri="{BB962C8B-B14F-4D97-AF65-F5344CB8AC3E}">
        <p14:creationId xmlns:p14="http://schemas.microsoft.com/office/powerpoint/2010/main" val="2596643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8BB69-7AC7-416E-8F09-763CE84B6507}"/>
              </a:ext>
            </a:extLst>
          </p:cNvPr>
          <p:cNvSpPr>
            <a:spLocks noGrp="1"/>
          </p:cNvSpPr>
          <p:nvPr>
            <p:ph type="title"/>
          </p:nvPr>
        </p:nvSpPr>
        <p:spPr/>
        <p:txBody>
          <a:bodyPr/>
          <a:lstStyle/>
          <a:p>
            <a:r>
              <a:rPr lang="en-IN" cap="none" dirty="0">
                <a:latin typeface="Times New Roman" panose="02020603050405020304" pitchFamily="18" charset="0"/>
                <a:cs typeface="Times New Roman" panose="02020603050405020304" pitchFamily="18" charset="0"/>
              </a:rPr>
              <a:t>ARCHITECTURAL BLOCK DIAGRAM</a:t>
            </a:r>
          </a:p>
        </p:txBody>
      </p:sp>
      <p:pic>
        <p:nvPicPr>
          <p:cNvPr id="5" name="Content Placeholder 4">
            <a:extLst>
              <a:ext uri="{FF2B5EF4-FFF2-40B4-BE49-F238E27FC236}">
                <a16:creationId xmlns:a16="http://schemas.microsoft.com/office/drawing/2014/main" id="{7B501D4E-655C-4FB9-AEF0-E46DA67D58CB}"/>
              </a:ext>
            </a:extLst>
          </p:cNvPr>
          <p:cNvPicPr>
            <a:picLocks noGrp="1" noChangeAspect="1"/>
          </p:cNvPicPr>
          <p:nvPr>
            <p:ph idx="1"/>
          </p:nvPr>
        </p:nvPicPr>
        <p:blipFill>
          <a:blip r:embed="rId2"/>
          <a:stretch>
            <a:fillRect/>
          </a:stretch>
        </p:blipFill>
        <p:spPr>
          <a:xfrm>
            <a:off x="1346200" y="2334418"/>
            <a:ext cx="9496425" cy="3905063"/>
          </a:xfrm>
        </p:spPr>
      </p:pic>
    </p:spTree>
    <p:extLst>
      <p:ext uri="{BB962C8B-B14F-4D97-AF65-F5344CB8AC3E}">
        <p14:creationId xmlns:p14="http://schemas.microsoft.com/office/powerpoint/2010/main" val="727028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9A04B-766F-4094-B84A-8ECC4F39B98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a:t>
            </a:r>
          </a:p>
        </p:txBody>
      </p:sp>
    </p:spTree>
    <p:extLst>
      <p:ext uri="{BB962C8B-B14F-4D97-AF65-F5344CB8AC3E}">
        <p14:creationId xmlns:p14="http://schemas.microsoft.com/office/powerpoint/2010/main" val="8263083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106</TotalTime>
  <Words>483</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Times New Roman</vt:lpstr>
      <vt:lpstr>Tw Cen MT</vt:lpstr>
      <vt:lpstr>Circuit</vt:lpstr>
      <vt:lpstr>Smart Interactive Mirror System</vt:lpstr>
      <vt:lpstr>Introduction</vt:lpstr>
      <vt:lpstr>What is smart mirror</vt:lpstr>
      <vt:lpstr>PROBLEM STATEMENT</vt:lpstr>
      <vt:lpstr>How does a smart mirror work </vt:lpstr>
      <vt:lpstr>Requirement specifications</vt:lpstr>
      <vt:lpstr>The Functionalities</vt:lpstr>
      <vt:lpstr>ARCHITECTURAL BLOCK DIAGRAM</vt:lpstr>
      <vt:lpstr>Result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Aniket Pawar</dc:creator>
  <cp:lastModifiedBy>Aniket Pawar</cp:lastModifiedBy>
  <cp:revision>11</cp:revision>
  <dcterms:created xsi:type="dcterms:W3CDTF">2021-04-29T17:57:35Z</dcterms:created>
  <dcterms:modified xsi:type="dcterms:W3CDTF">2021-05-02T08:06:24Z</dcterms:modified>
</cp:coreProperties>
</file>