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0327-D376-4BB6-B41D-6BF519B78541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E4DA-F502-4FDA-924B-66D100C0F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7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0327-D376-4BB6-B41D-6BF519B78541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E4DA-F502-4FDA-924B-66D100C0F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0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0327-D376-4BB6-B41D-6BF519B78541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E4DA-F502-4FDA-924B-66D100C0F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0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0327-D376-4BB6-B41D-6BF519B78541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E4DA-F502-4FDA-924B-66D100C0F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1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0327-D376-4BB6-B41D-6BF519B78541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E4DA-F502-4FDA-924B-66D100C0F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6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0327-D376-4BB6-B41D-6BF519B78541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E4DA-F502-4FDA-924B-66D100C0F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09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0327-D376-4BB6-B41D-6BF519B78541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E4DA-F502-4FDA-924B-66D100C0F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7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0327-D376-4BB6-B41D-6BF519B78541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E4DA-F502-4FDA-924B-66D100C0F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58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0327-D376-4BB6-B41D-6BF519B78541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E4DA-F502-4FDA-924B-66D100C0F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3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0327-D376-4BB6-B41D-6BF519B78541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E4DA-F502-4FDA-924B-66D100C0F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3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0327-D376-4BB6-B41D-6BF519B78541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E4DA-F502-4FDA-924B-66D100C0F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0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20327-D376-4BB6-B41D-6BF519B78541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AE4DA-F502-4FDA-924B-66D100C0F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72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C576-B953-4EA4-A0C9-3CB0C33A4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743674"/>
            <a:ext cx="6105194" cy="864790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DynamoDB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2B9D4-3361-484A-BB1F-08B848B7F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585" y="2148290"/>
            <a:ext cx="10080433" cy="396603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DynamoDB Feature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DynamoDB Table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Provisioned throughput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Secondary Index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Local vs Global Secondary Index</a:t>
            </a:r>
          </a:p>
        </p:txBody>
      </p:sp>
    </p:spTree>
    <p:extLst>
      <p:ext uri="{BB962C8B-B14F-4D97-AF65-F5344CB8AC3E}">
        <p14:creationId xmlns:p14="http://schemas.microsoft.com/office/powerpoint/2010/main" val="185596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C576-B953-4EA4-A0C9-3CB0C33A4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23171"/>
            <a:ext cx="6105194" cy="864790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DynamoDB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2B9D4-3361-484A-BB1F-08B848B7F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585" y="1280159"/>
            <a:ext cx="10080433" cy="53546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Fully managed </a:t>
            </a:r>
            <a:r>
              <a:rPr lang="en-US" dirty="0" err="1"/>
              <a:t>nosql</a:t>
            </a:r>
            <a:r>
              <a:rPr lang="en-US" dirty="0"/>
              <a:t> database service on AWS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model in the form of tables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stored in the form of items (name – value attributes)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Automatic scaling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Provisioned throughput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Storage scaling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Distributed architecture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Easy Administration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Monitoring of tables using CloudWatch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Integration with EMR (Elastic MapReduce) – Analyze data and store in S3</a:t>
            </a:r>
          </a:p>
        </p:txBody>
      </p:sp>
    </p:spTree>
    <p:extLst>
      <p:ext uri="{BB962C8B-B14F-4D97-AF65-F5344CB8AC3E}">
        <p14:creationId xmlns:p14="http://schemas.microsoft.com/office/powerpoint/2010/main" val="387644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C576-B953-4EA4-A0C9-3CB0C33A4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93501"/>
            <a:ext cx="6105194" cy="864790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DynamoDB Feature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2B9D4-3361-484A-BB1F-08B848B7F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585" y="1575582"/>
            <a:ext cx="10080433" cy="453874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Full Managed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Fast, Consistence performance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Highly Scalable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Fine grained access control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Eventually consistent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NoSQL Workbench for DynamoDB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Cross-region table backups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Amazon CloudWatch Contributor Insights for DynamoDB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Encrypt your table data by using your own encryption keys</a:t>
            </a:r>
          </a:p>
        </p:txBody>
      </p:sp>
    </p:spTree>
    <p:extLst>
      <p:ext uri="{BB962C8B-B14F-4D97-AF65-F5344CB8AC3E}">
        <p14:creationId xmlns:p14="http://schemas.microsoft.com/office/powerpoint/2010/main" val="391106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C576-B953-4EA4-A0C9-3CB0C33A4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93501"/>
            <a:ext cx="6105194" cy="864790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DynamoDB Table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2B9D4-3361-484A-BB1F-08B848B7F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585" y="1913210"/>
            <a:ext cx="10080433" cy="33148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Primary key (mandatory for every table)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Hash or Hash + Range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model in the form of tables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stored in the form of items (name – value attributes)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Secondary Indexes for improved performance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Local secondary index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Global secondary index </a:t>
            </a:r>
          </a:p>
          <a:p>
            <a:pPr marL="342900" lvl="1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Scalar data type (number, string </a:t>
            </a:r>
            <a:r>
              <a:rPr lang="en-US" sz="2400" dirty="0" err="1"/>
              <a:t>etc</a:t>
            </a:r>
            <a:r>
              <a:rPr lang="en-US" sz="2400" dirty="0"/>
              <a:t>) or multi-valued data type (sets)</a:t>
            </a:r>
          </a:p>
        </p:txBody>
      </p:sp>
    </p:spTree>
    <p:extLst>
      <p:ext uri="{BB962C8B-B14F-4D97-AF65-F5344CB8AC3E}">
        <p14:creationId xmlns:p14="http://schemas.microsoft.com/office/powerpoint/2010/main" val="330393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C576-B953-4EA4-A0C9-3CB0C33A4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93501"/>
            <a:ext cx="6105194" cy="864790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Provisioned throughput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2B9D4-3361-484A-BB1F-08B848B7F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585" y="1688124"/>
            <a:ext cx="10080433" cy="45720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Configuring read and write capacity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Read capacity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1 read unit = 4KB (item will be rounded off to multiple of 4KB)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1 read capacity = 1 read unit for strong consistency or 2 read unit for eventual consistency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1 read capacity = 4KB for strong consistency or 8KB for eventual consistency • </a:t>
            </a:r>
          </a:p>
          <a:p>
            <a:pPr marL="342900" lvl="1" indent="-34290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Write capacity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1 write unit = 1KB (item will be rounded off to multiple of 1KB) 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1 write capacity = 1 write unit 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1 write capacity = 1KB</a:t>
            </a:r>
          </a:p>
        </p:txBody>
      </p:sp>
    </p:spTree>
    <p:extLst>
      <p:ext uri="{BB962C8B-B14F-4D97-AF65-F5344CB8AC3E}">
        <p14:creationId xmlns:p14="http://schemas.microsoft.com/office/powerpoint/2010/main" val="699989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C576-B953-4EA4-A0C9-3CB0C33A4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93501"/>
            <a:ext cx="6105194" cy="864790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Secondary 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2B9D4-3361-484A-BB1F-08B848B7F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585" y="1463041"/>
            <a:ext cx="10080433" cy="51014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For efficiently accessing data using keys other than primary key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Can only be created on scalar data type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Can include projections from table into index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Primary key attributes always part of secondary index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DynamoDB copies items from table to index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2 types of secondary index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Local secondary index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Global secondary index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Access to index similar as access to table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Indexes are maintained automatically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Maximum 5 local and 5 global secondary indexes for a table</a:t>
            </a:r>
          </a:p>
        </p:txBody>
      </p:sp>
    </p:spTree>
    <p:extLst>
      <p:ext uri="{BB962C8B-B14F-4D97-AF65-F5344CB8AC3E}">
        <p14:creationId xmlns:p14="http://schemas.microsoft.com/office/powerpoint/2010/main" val="297282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C576-B953-4EA4-A0C9-3CB0C33A4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1175" y="293501"/>
            <a:ext cx="9270609" cy="864790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Local vs Global Secondary 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2B9D4-3361-484A-BB1F-08B848B7F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585" y="1158291"/>
            <a:ext cx="10080433" cy="540620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Local Secondary Index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Hash + Range key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Has the same hash key as primary key. Range key defers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For each hash key total size of all indexed items &lt;= 10GB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We can choose between eventual consistency or strong consistency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Consumes read capacity units from table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Write to table consumes write capacity from table to update index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Can request other table attributes which are not part of local index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Global Secondary index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Hash or Hash + Range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Hash key different that hash key of primary key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No Size restrictions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Supports only eventual consistency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Has own provisioning throughput and doesn’t use table’s throughput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Can only request attributes which are part of global index</a:t>
            </a:r>
          </a:p>
        </p:txBody>
      </p:sp>
    </p:spTree>
    <p:extLst>
      <p:ext uri="{BB962C8B-B14F-4D97-AF65-F5344CB8AC3E}">
        <p14:creationId xmlns:p14="http://schemas.microsoft.com/office/powerpoint/2010/main" val="3432451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456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DynamoDB </vt:lpstr>
      <vt:lpstr>DynamoDB Introduction</vt:lpstr>
      <vt:lpstr>DynamoDB Feature</vt:lpstr>
      <vt:lpstr>DynamoDB Table</vt:lpstr>
      <vt:lpstr>Provisioned throughput</vt:lpstr>
      <vt:lpstr>Secondary Index</vt:lpstr>
      <vt:lpstr>Local vs Global Secondary 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DynamoDB </dc:title>
  <dc:creator>Sunil Kumar (IN2177)</dc:creator>
  <cp:lastModifiedBy>Admin</cp:lastModifiedBy>
  <cp:revision>8</cp:revision>
  <dcterms:created xsi:type="dcterms:W3CDTF">2020-10-22T15:19:21Z</dcterms:created>
  <dcterms:modified xsi:type="dcterms:W3CDTF">2020-10-22T16:23:26Z</dcterms:modified>
</cp:coreProperties>
</file>